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3425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426396"/>
            <a:chOff x="323184" y="683777"/>
            <a:chExt cx="3395944" cy="1510709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400737"/>
            <a:chOff x="356496" y="683777"/>
            <a:chExt cx="3362632" cy="148353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821197"/>
            <a:chOff x="356496" y="683777"/>
            <a:chExt cx="3362632" cy="1928847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528809"/>
            <a:chOff x="356496" y="683777"/>
            <a:chExt cx="3362632" cy="161917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663369"/>
            <a:chOff x="356496" y="683777"/>
            <a:chExt cx="3362632" cy="1761691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102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830692"/>
            <a:chOff x="356496" y="683777"/>
            <a:chExt cx="3362632" cy="1938903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427905"/>
            <a:chOff x="356496" y="651180"/>
            <a:chExt cx="3362632" cy="1512307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429955"/>
            <a:chOff x="356496" y="683777"/>
            <a:chExt cx="3362632" cy="1514480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tr-TR" dirty="0"/>
              <a:t>EFFICIENCIES RETURNED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359606"/>
            <a:ext cx="10439420" cy="50699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/>
                <a:cs typeface="Open Sans"/>
              </a:rPr>
              <a:t>
</a:t>
            </a:r>
            <a:r>
              <a:rPr lang="tr-T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/>
                <a:cs typeface="Open Sans"/>
              </a:rPr>
              <a:t>valdonutpercentvalues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2336</TotalTime>
  <Words>968</Words>
  <Application>Microsoft Office PowerPoint</Application>
  <PresentationFormat>Geniş ekran</PresentationFormat>
  <Paragraphs>166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22</cp:revision>
  <dcterms:created xsi:type="dcterms:W3CDTF">2024-07-05T15:05:35Z</dcterms:created>
  <dcterms:modified xsi:type="dcterms:W3CDTF">2024-09-27T10:50:48Z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