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784845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2439</TotalTime>
  <Words>1573</Words>
  <Application>Microsoft Office PowerPoint</Application>
  <PresentationFormat>Geniş ekran</PresentationFormat>
  <Paragraphs>226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41</cp:revision>
  <dcterms:created xsi:type="dcterms:W3CDTF">2024-07-05T15:05:35Z</dcterms:created>
  <dcterms:modified xsi:type="dcterms:W3CDTF">2024-09-30T13:00:59Z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