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c16r2="http://schemas.microsoft.com/office/drawing/2015/06/chart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646815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murat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795410839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646,815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 646,815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18458189"/>
              </ns0:ext>
            </ns0:extLst>
          </ns0:nvPr>
        </ns0:nvGraphicFramePr>
        <ns0:xfrm>
          <ns1:off x="695326" y="1421296"/>
          <ns1:ext cx="8387560" cy="3975352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Managing Maverick spend &amp; Spend leakage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Prior to implementation, 6 months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2274</TotalTime>
  <Words>277</Words>
  <Application>Microsoft Office PowerPoint</Application>
  <PresentationFormat>Geniş ekran</PresentationFormat>
  <Paragraphs>61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2024-10-04T13:09:21Z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