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
								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>17124</c:v>
                </c:pt>
                <c:pt idx="1">
                  <c:v>0</c:v>
                </c:pt>
                <c:pt idx="2">
                  <c:v>0</c:v>
                </c:pt>
                <c:pt idx="3">
                  <c:v>149270</c:v>
                </c:pt>
                <c:pt idx="4">
                  <c:v>0</c:v>
                </c:pt>
                <c:pt idx="5">
                  <c:v>44909</c:v>
                </c:pt>
                <c:pt idx="6">
                  <c:v>94578</c:v>
                </c:pt>
                <c:pt idx="7">
                  <c:v>3327</c:v>
                </c:pt>
                <c:pt idx="8">
                  <c:v>88125</c:v>
                </c:pt>
                <c:pt idx="9">
                  <c:v>378350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\\(#,##0\\);_(* "-"??_);_(@_)</c:formatCode>
                <c:ptCount val="14"/>
                <c:pt idx="0">
                  <c:v>31000</c:v>
                </c:pt>
                <c:pt idx="1">
                  <c:v>231054}</c:v>
                </c:pt>
                <c:pt idx="3">
                  <c:v>28600</c:v>
                </c:pt>
                <c:pt idx="4">
                  <c:v>247559</c:v>
                </c:pt>
                <c:pt idx="6">
                  <c:v>31460</c:v>
                </c:pt>
                <c:pt idx="7">
                  <c:v>297069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Digiblue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18,218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687,577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3992216"/>
            <ns1:chOff x="640932" y="1552929"/>
            <ns1:chExt cx="1921713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90,741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25,480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50,307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687,577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2,831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350,000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1338692125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775,683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11.4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2.2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12.2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19.2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5.8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0.4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48.8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17,124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149,270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44,909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94,578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3,327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378,350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88,125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49609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/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88,125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17,124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7,287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/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149,270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63,519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2,333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</ns1:t>
            </ns1: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44,909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19,110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94,578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40,246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1,478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3,327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1,416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350,000per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378,350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161,000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Digiblue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684,622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91,060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57,764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752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583,806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63,881h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2451</TotalTime>
  <Words>1341</Words>
  <Application>Microsoft Office PowerPoint</Application>
  <PresentationFormat>Geniş ekran</PresentationFormat>
  <Paragraphs>223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49</cp:revision>
  <dcterms:created xsi:type="dcterms:W3CDTF">2024-07-05T15:05:35Z</dcterms:created>
  <dcterms:modified xsi:type="dcterms:W3CDTF">2024-10-04T12:36:10Z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