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2"/>
  </p:notesMasterIdLst>
  <p:handoutMasterIdLst>
    <p:handoutMasterId r:id="rId13"/>
  </p:handoutMasterIdLst>
  <p:sldIdLst>
    <p:sldId id="289" r:id="rId5"/>
    <p:sldId id="457" r:id="rId6"/>
    <p:sldId id="458" r:id="rId7"/>
    <p:sldId id="449" r:id="rId8"/>
    <p:sldId id="310" r:id="rId9"/>
    <p:sldId id="461"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3F13"/>
    <a:srgbClr val="FFFFFF"/>
    <a:srgbClr val="F0F0F5"/>
    <a:srgbClr val="FAFAFA"/>
    <a:srgbClr val="25252E"/>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a Dcruz" userId="fdeebe35-3a96-462e-adc5-475bea95f1c6" providerId="ADAL" clId="{CA3E05C6-C6CD-4794-B248-9AAA64DBED33}"/>
    <pc:docChg chg="delSld modSld">
      <pc:chgData name="Angela Dcruz" userId="fdeebe35-3a96-462e-adc5-475bea95f1c6" providerId="ADAL" clId="{CA3E05C6-C6CD-4794-B248-9AAA64DBED33}" dt="2024-09-17T15:58:53.246" v="21" actId="20577"/>
      <pc:docMkLst>
        <pc:docMk/>
      </pc:docMkLst>
      <pc:sldChg chg="modSp mod">
        <pc:chgData name="Angela Dcruz" userId="fdeebe35-3a96-462e-adc5-475bea95f1c6" providerId="ADAL" clId="{CA3E05C6-C6CD-4794-B248-9AAA64DBED33}" dt="2024-09-17T15:58:53.246" v="21" actId="20577"/>
        <pc:sldMkLst>
          <pc:docMk/>
          <pc:sldMk cId="3808875569" sldId="289"/>
        </pc:sldMkLst>
        <pc:spChg chg="mod">
          <ac:chgData name="Angela Dcruz" userId="fdeebe35-3a96-462e-adc5-475bea95f1c6" providerId="ADAL" clId="{CA3E05C6-C6CD-4794-B248-9AAA64DBED33}" dt="2024-09-17T15:58:53.246" v="21" actId="20577"/>
          <ac:spMkLst>
            <pc:docMk/>
            <pc:sldMk cId="3808875569" sldId="289"/>
            <ac:spMk id="5" creationId="{4BAC2211-2BF5-0F3E-134E-6D7CA1E5AA57}"/>
          </ac:spMkLst>
        </pc:spChg>
      </pc:sldChg>
      <pc:sldChg chg="del">
        <pc:chgData name="Angela Dcruz" userId="fdeebe35-3a96-462e-adc5-475bea95f1c6" providerId="ADAL" clId="{CA3E05C6-C6CD-4794-B248-9AAA64DBED33}" dt="2024-09-17T15:57:40.662" v="0" actId="2696"/>
        <pc:sldMkLst>
          <pc:docMk/>
          <pc:sldMk cId="4163913262" sldId="455"/>
        </pc:sldMkLst>
      </pc:sldChg>
      <pc:sldChg chg="modSp mod">
        <pc:chgData name="Angela Dcruz" userId="fdeebe35-3a96-462e-adc5-475bea95f1c6" providerId="ADAL" clId="{CA3E05C6-C6CD-4794-B248-9AAA64DBED33}" dt="2024-09-17T15:58:03.736" v="5" actId="207"/>
        <pc:sldMkLst>
          <pc:docMk/>
          <pc:sldMk cId="1503669744" sldId="457"/>
        </pc:sldMkLst>
        <pc:spChg chg="mod">
          <ac:chgData name="Angela Dcruz" userId="fdeebe35-3a96-462e-adc5-475bea95f1c6" providerId="ADAL" clId="{CA3E05C6-C6CD-4794-B248-9AAA64DBED33}" dt="2024-09-17T15:58:03.736" v="5" actId="207"/>
          <ac:spMkLst>
            <pc:docMk/>
            <pc:sldMk cId="1503669744" sldId="457"/>
            <ac:spMk id="11" creationId="{CF4D6202-C07E-1976-8619-E66844709A39}"/>
          </ac:spMkLst>
        </pc:spChg>
        <pc:spChg chg="mod">
          <ac:chgData name="Angela Dcruz" userId="fdeebe35-3a96-462e-adc5-475bea95f1c6" providerId="ADAL" clId="{CA3E05C6-C6CD-4794-B248-9AAA64DBED33}" dt="2024-09-17T15:57:52.018" v="1" actId="207"/>
          <ac:spMkLst>
            <pc:docMk/>
            <pc:sldMk cId="1503669744" sldId="457"/>
            <ac:spMk id="41" creationId="{579E8B31-C28B-B9F8-070D-943247388A6B}"/>
          </ac:spMkLst>
        </pc:spChg>
        <pc:spChg chg="mod">
          <ac:chgData name="Angela Dcruz" userId="fdeebe35-3a96-462e-adc5-475bea95f1c6" providerId="ADAL" clId="{CA3E05C6-C6CD-4794-B248-9AAA64DBED33}" dt="2024-09-17T15:57:54.368" v="2" actId="207"/>
          <ac:spMkLst>
            <pc:docMk/>
            <pc:sldMk cId="1503669744" sldId="457"/>
            <ac:spMk id="45" creationId="{14F02441-381E-E675-0973-5995D3C09337}"/>
          </ac:spMkLst>
        </pc:spChg>
        <pc:spChg chg="mod">
          <ac:chgData name="Angela Dcruz" userId="fdeebe35-3a96-462e-adc5-475bea95f1c6" providerId="ADAL" clId="{CA3E05C6-C6CD-4794-B248-9AAA64DBED33}" dt="2024-09-17T15:57:57.497" v="3" actId="207"/>
          <ac:spMkLst>
            <pc:docMk/>
            <pc:sldMk cId="1503669744" sldId="457"/>
            <ac:spMk id="49" creationId="{A97AE63F-0C53-AB7A-E6A8-5650E994B32B}"/>
          </ac:spMkLst>
        </pc:spChg>
        <pc:spChg chg="mod">
          <ac:chgData name="Angela Dcruz" userId="fdeebe35-3a96-462e-adc5-475bea95f1c6" providerId="ADAL" clId="{CA3E05C6-C6CD-4794-B248-9AAA64DBED33}" dt="2024-09-17T15:58:00.121" v="4" actId="207"/>
          <ac:spMkLst>
            <pc:docMk/>
            <pc:sldMk cId="1503669744" sldId="457"/>
            <ac:spMk id="53" creationId="{A01973A7-1FA4-0C98-249C-23CD8984ED1A}"/>
          </ac:spMkLst>
        </pc:spChg>
      </pc:sldChg>
      <pc:sldChg chg="modSp mod">
        <pc:chgData name="Angela Dcruz" userId="fdeebe35-3a96-462e-adc5-475bea95f1c6" providerId="ADAL" clId="{CA3E05C6-C6CD-4794-B248-9AAA64DBED33}" dt="2024-09-17T15:58:20.671" v="10" actId="207"/>
        <pc:sldMkLst>
          <pc:docMk/>
          <pc:sldMk cId="653904327" sldId="458"/>
        </pc:sldMkLst>
        <pc:spChg chg="mod">
          <ac:chgData name="Angela Dcruz" userId="fdeebe35-3a96-462e-adc5-475bea95f1c6" providerId="ADAL" clId="{CA3E05C6-C6CD-4794-B248-9AAA64DBED33}" dt="2024-09-17T15:58:20.671" v="10" actId="207"/>
          <ac:spMkLst>
            <pc:docMk/>
            <pc:sldMk cId="653904327" sldId="458"/>
            <ac:spMk id="11" creationId="{CF4D6202-C07E-1976-8619-E66844709A39}"/>
          </ac:spMkLst>
        </pc:spChg>
        <pc:spChg chg="mod">
          <ac:chgData name="Angela Dcruz" userId="fdeebe35-3a96-462e-adc5-475bea95f1c6" providerId="ADAL" clId="{CA3E05C6-C6CD-4794-B248-9AAA64DBED33}" dt="2024-09-17T15:58:06.818" v="6" actId="207"/>
          <ac:spMkLst>
            <pc:docMk/>
            <pc:sldMk cId="653904327" sldId="458"/>
            <ac:spMk id="41" creationId="{579E8B31-C28B-B9F8-070D-943247388A6B}"/>
          </ac:spMkLst>
        </pc:spChg>
        <pc:spChg chg="mod">
          <ac:chgData name="Angela Dcruz" userId="fdeebe35-3a96-462e-adc5-475bea95f1c6" providerId="ADAL" clId="{CA3E05C6-C6CD-4794-B248-9AAA64DBED33}" dt="2024-09-17T15:58:09.239" v="7" actId="207"/>
          <ac:spMkLst>
            <pc:docMk/>
            <pc:sldMk cId="653904327" sldId="458"/>
            <ac:spMk id="45" creationId="{14F02441-381E-E675-0973-5995D3C09337}"/>
          </ac:spMkLst>
        </pc:spChg>
        <pc:spChg chg="mod">
          <ac:chgData name="Angela Dcruz" userId="fdeebe35-3a96-462e-adc5-475bea95f1c6" providerId="ADAL" clId="{CA3E05C6-C6CD-4794-B248-9AAA64DBED33}" dt="2024-09-17T15:58:15.177" v="8" actId="207"/>
          <ac:spMkLst>
            <pc:docMk/>
            <pc:sldMk cId="653904327" sldId="458"/>
            <ac:spMk id="49" creationId="{A97AE63F-0C53-AB7A-E6A8-5650E994B32B}"/>
          </ac:spMkLst>
        </pc:spChg>
        <pc:spChg chg="mod">
          <ac:chgData name="Angela Dcruz" userId="fdeebe35-3a96-462e-adc5-475bea95f1c6" providerId="ADAL" clId="{CA3E05C6-C6CD-4794-B248-9AAA64DBED33}" dt="2024-09-17T15:58:18.264" v="9" actId="207"/>
          <ac:spMkLst>
            <pc:docMk/>
            <pc:sldMk cId="653904327" sldId="458"/>
            <ac:spMk id="53" creationId="{A01973A7-1FA4-0C98-249C-23CD8984ED1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advcomp-my.sharepoint.com/personal/angela_dcruz_oneadvanced_com/Documents/Angela's%20Stuff/Value%20Creation/Products/Clear%20Review/ROI%20Pack/FINALS/LIVE%20Clear%20Review%20Value%20Proposition%20Calculator%20v7.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advcomp.sharepoint.com/sites/Value-Creation/Shared%20Documents/Financials/Value%20Calculator_Financials%20LIVE%20v9.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42140890092332E-2"/>
          <c:y val="3.108893616642484E-2"/>
          <c:w val="0.92859981406902237"/>
          <c:h val="0.85615280534809812"/>
        </c:manualLayout>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1"/>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3F9-4BC0-8CB9-9896CA7D3BE8}"/>
              </c:ext>
            </c:extLst>
          </c:dPt>
          <c:dPt>
            <c:idx val="1"/>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3F9-4BC0-8CB9-9896CA7D3BE8}"/>
              </c:ext>
            </c:extLst>
          </c:dPt>
          <c:dPt>
            <c:idx val="3"/>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3F9-4BC0-8CB9-9896CA7D3BE8}"/>
              </c:ext>
            </c:extLst>
          </c:dPt>
          <c:dPt>
            <c:idx val="4"/>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83F9-4BC0-8CB9-9896CA7D3BE8}"/>
              </c:ext>
            </c:extLst>
          </c:dPt>
          <c:dPt>
            <c:idx val="6"/>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3F9-4BC0-8CB9-9896CA7D3BE8}"/>
              </c:ext>
            </c:extLst>
          </c:dPt>
          <c:dPt>
            <c:idx val="7"/>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83F9-4BC0-8CB9-9896CA7D3BE8}"/>
              </c:ext>
            </c:extLst>
          </c:dPt>
          <c:dPt>
            <c:idx val="9"/>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83F9-4BC0-8CB9-9896CA7D3BE8}"/>
              </c:ext>
            </c:extLst>
          </c:dPt>
          <c:dPt>
            <c:idx val="10"/>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83F9-4BC0-8CB9-9896CA7D3BE8}"/>
              </c:ext>
            </c:extLst>
          </c:dPt>
          <c:dPt>
            <c:idx val="12"/>
            <c:invertIfNegative val="0"/>
            <c:bubble3D val="0"/>
            <c:spPr>
              <a:solidFill>
                <a:schemeClr val="accent2"/>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83F9-4BC0-8CB9-9896CA7D3BE8}"/>
              </c:ext>
            </c:extLst>
          </c:dPt>
          <c:dPt>
            <c:idx val="13"/>
            <c:invertIfNegative val="0"/>
            <c:bubble3D val="0"/>
            <c:spPr>
              <a:solidFill>
                <a:schemeClr val="accent3"/>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83F9-4BC0-8CB9-9896CA7D3BE8}"/>
              </c:ext>
            </c:extLst>
          </c:dPt>
          <c:cat>
            <c:multiLvlStrRef>
              <c:f>'Value Proposition Analysis'!$B$25:$F$38</c:f>
              <c:multiLvlStrCache>
                <c:ptCount val="14"/>
                <c:lvl>
                  <c:pt idx="0">
                    <c:v>£</c:v>
                  </c:pt>
                  <c:pt idx="1">
                    <c:v>£</c:v>
                  </c:pt>
                  <c:pt idx="3">
                    <c:v>£</c:v>
                  </c:pt>
                  <c:pt idx="4">
                    <c:v>£</c:v>
                  </c:pt>
                  <c:pt idx="6">
                    <c:v>£</c:v>
                  </c:pt>
                  <c:pt idx="7">
                    <c:v>£</c:v>
                  </c:pt>
                  <c:pt idx="9">
                    <c:v>£</c:v>
                  </c:pt>
                  <c:pt idx="10">
                    <c:v>£</c:v>
                  </c:pt>
                  <c:pt idx="12">
                    <c:v>£</c:v>
                  </c:pt>
                  <c:pt idx="13">
                    <c:v>£</c:v>
                  </c:pt>
                </c:lvl>
                <c:lvl>
                  <c:pt idx="0">
                    <c:v> 1 Year Investment </c:v>
                  </c:pt>
                  <c:pt idx="1">
                    <c:v> 1 Year Return </c:v>
                  </c:pt>
                  <c:pt idx="3">
                    <c:v> 2 Year Investment </c:v>
                  </c:pt>
                  <c:pt idx="4">
                    <c:v> 2 Year Return </c:v>
                  </c:pt>
                  <c:pt idx="6">
                    <c:v> 3 Year Investment </c:v>
                  </c:pt>
                  <c:pt idx="7">
                    <c:v> 3 Year Return </c:v>
                  </c:pt>
                  <c:pt idx="9">
                    <c:v> 4 Year Investment </c:v>
                  </c:pt>
                  <c:pt idx="10">
                    <c:v> 4 Year Return </c:v>
                  </c:pt>
                  <c:pt idx="12">
                    <c:v> 5 Year Investment </c:v>
                  </c:pt>
                  <c:pt idx="13">
                    <c:v> 5 Year Return </c:v>
                  </c:pt>
                </c:lvl>
              </c:multiLvlStrCache>
            </c:multiLvlStrRef>
          </c:cat>
          <c:val>
            <c:numRef>
              <c:f>'Value Proposition Analysis'!$G$25:$G$38</c:f>
              <c:numCache>
                <c:formatCode>_(* #,##0_);_(* \(#,##0\);_(* "-"??_);_(@_)</c:formatCode>
                <c:ptCount val="14"/>
                <c:pt idx="0">
                  <c:v>33000</c:v>
                </c:pt>
                <c:pt idx="1">
                  <c:v>66430.547826086971</c:v>
                </c:pt>
                <c:pt idx="3">
                  <c:v>29400</c:v>
                </c:pt>
                <c:pt idx="4">
                  <c:v>80665.665217391332</c:v>
                </c:pt>
                <c:pt idx="6">
                  <c:v>30870</c:v>
                </c:pt>
                <c:pt idx="7">
                  <c:v>94900.782608695677</c:v>
                </c:pt>
                <c:pt idx="9">
                  <c:v>32413.5</c:v>
                </c:pt>
                <c:pt idx="10">
                  <c:v>94900.782608695677</c:v>
                </c:pt>
                <c:pt idx="12">
                  <c:v>34034.175000000003</c:v>
                </c:pt>
                <c:pt idx="13">
                  <c:v>94900.782608695677</c:v>
                </c:pt>
              </c:numCache>
            </c:numRef>
          </c:val>
          <c:extLst>
            <c:ext xmlns:c16="http://schemas.microsoft.com/office/drawing/2014/chart" uri="{C3380CC4-5D6E-409C-BE32-E72D297353CC}">
              <c16:uniqueId val="{00000014-83F9-4BC0-8CB9-9896CA7D3BE8}"/>
            </c:ext>
          </c:extLst>
        </c:ser>
        <c:dLbls>
          <c:showLegendKey val="0"/>
          <c:showVal val="0"/>
          <c:showCatName val="0"/>
          <c:showSerName val="0"/>
          <c:showPercent val="0"/>
          <c:showBubbleSize val="0"/>
        </c:dLbls>
        <c:gapWidth val="100"/>
        <c:overlap val="-24"/>
        <c:axId val="945546352"/>
        <c:axId val="945550928"/>
      </c:barChart>
      <c:catAx>
        <c:axId val="945546352"/>
        <c:scaling>
          <c:orientation val="minMax"/>
        </c:scaling>
        <c:delete val="1"/>
        <c:axPos val="b"/>
        <c:numFmt formatCode="General" sourceLinked="1"/>
        <c:majorTickMark val="none"/>
        <c:minorTickMark val="none"/>
        <c:tickLblPos val="nextTo"/>
        <c:crossAx val="945550928"/>
        <c:crosses val="autoZero"/>
        <c:auto val="1"/>
        <c:lblAlgn val="ctr"/>
        <c:lblOffset val="100"/>
        <c:noMultiLvlLbl val="0"/>
      </c:catAx>
      <c:valAx>
        <c:axId val="945550928"/>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945546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9990430972973E-2"/>
          <c:y val="2.5380776597463277E-2"/>
          <c:w val="0.37694741719903291"/>
          <c:h val="0.61074150268630401"/>
        </c:manualLayout>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8E3-491B-8776-5A54CF761E6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8E3-491B-8776-5A54CF761E6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8E3-491B-8776-5A54CF761E6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8E3-491B-8776-5A54CF761E6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8E3-491B-8776-5A54CF761E6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8E3-491B-8776-5A54CF761E6C}"/>
              </c:ext>
            </c:extLst>
          </c:dPt>
          <c:dPt>
            <c:idx val="6"/>
            <c:bubble3D val="0"/>
            <c:spPr>
              <a:solidFill>
                <a:schemeClr val="tx2"/>
              </a:solidFill>
              <a:ln w="19050">
                <a:solidFill>
                  <a:schemeClr val="lt1"/>
                </a:solidFill>
              </a:ln>
              <a:effectLst/>
            </c:spPr>
            <c:extLst>
              <c:ext xmlns:c16="http://schemas.microsoft.com/office/drawing/2014/chart" uri="{C3380CC4-5D6E-409C-BE32-E72D297353CC}">
                <c16:uniqueId val="{0000000D-08E3-491B-8776-5A54CF761E6C}"/>
              </c:ext>
            </c:extLst>
          </c:dPt>
          <c:dPt>
            <c:idx val="7"/>
            <c:bubble3D val="0"/>
            <c:spPr>
              <a:solidFill>
                <a:schemeClr val="accent6">
                  <a:lumMod val="25000"/>
                  <a:lumOff val="75000"/>
                </a:schemeClr>
              </a:solidFill>
              <a:ln w="19050">
                <a:solidFill>
                  <a:schemeClr val="lt1"/>
                </a:solidFill>
              </a:ln>
              <a:effectLst/>
            </c:spPr>
            <c:extLst>
              <c:ext xmlns:c16="http://schemas.microsoft.com/office/drawing/2014/chart" uri="{C3380CC4-5D6E-409C-BE32-E72D297353CC}">
                <c16:uniqueId val="{0000000F-08E3-491B-8776-5A54CF761E6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08E3-491B-8776-5A54CF761E6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08E3-491B-8776-5A54CF761E6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tr-T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'[Value Calculator_Financials LIVE v9.xlsm]Value Analysis'!$C$46:$C$54</c:f>
              <c:strCache>
                <c:ptCount val="9"/>
                <c:pt idx="0">
                  <c:v>Raising Purchase Orders</c:v>
                </c:pt>
                <c:pt idx="1">
                  <c:v>Purchase Order approvals</c:v>
                </c:pt>
                <c:pt idx="2">
                  <c:v>Coding invoice processes</c:v>
                </c:pt>
                <c:pt idx="3">
                  <c:v>Management of supplier and purchase invoices</c:v>
                </c:pt>
                <c:pt idx="4">
                  <c:v>Managing Spend leakage </c:v>
                </c:pt>
                <c:pt idx="5">
                  <c:v>Finance query management &amp; reporting</c:v>
                </c:pt>
                <c:pt idx="6">
                  <c:v>Debt collection administration processes</c:v>
                </c:pt>
                <c:pt idx="7">
                  <c:v>Customer Invoicing &amp; Finance Workflow</c:v>
                </c:pt>
                <c:pt idx="8">
                  <c:v>Online expense management</c:v>
                </c:pt>
              </c:strCache>
            </c:strRef>
          </c:cat>
          <c:val>
            <c:numRef>
              <c:f>'[Value Calculator_Financials LIVE v9.xlsm]Value Analysis'!$L$45:$L$54</c:f>
              <c:numCache>
                <c:formatCode>"£"#,##0</c:formatCode>
                <c:ptCount val="10"/>
                <c:pt idx="0">
                  <c:v>58750</c:v>
                </c:pt>
                <c:pt idx="1">
                  <c:v>1023555.5555555555</c:v>
                </c:pt>
                <c:pt idx="2">
                  <c:v>767666.66666666663</c:v>
                </c:pt>
                <c:pt idx="3">
                  <c:v>266550.92592592596</c:v>
                </c:pt>
                <c:pt idx="4">
                  <c:v>246293.05555555553</c:v>
                </c:pt>
                <c:pt idx="5">
                  <c:v>16156.25</c:v>
                </c:pt>
                <c:pt idx="6">
                  <c:v>226205.77777777778</c:v>
                </c:pt>
                <c:pt idx="7">
                  <c:v>189153.06666666668</c:v>
                </c:pt>
                <c:pt idx="8">
                  <c:v>13306.222222222221</c:v>
                </c:pt>
                <c:pt idx="9">
                  <c:v>388219.99999999988</c:v>
                </c:pt>
              </c:numCache>
            </c:numRef>
          </c:val>
          <c:extLst>
            <c:ext xmlns:c16="http://schemas.microsoft.com/office/drawing/2014/chart" uri="{C3380CC4-5D6E-409C-BE32-E72D297353CC}">
              <c16:uniqueId val="{00000014-08E3-491B-8776-5A54CF761E6C}"/>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b"/>
      <c:legendEntry>
        <c:idx val="9"/>
        <c:delete val="1"/>
      </c:legendEntry>
      <c:layout>
        <c:manualLayout>
          <c:xMode val="edge"/>
          <c:yMode val="edge"/>
          <c:x val="3.3447079008396365E-2"/>
          <c:y val="0.66949628686673623"/>
          <c:w val="0.42670891366741132"/>
          <c:h val="0.3212096740701250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53995B-D5C5-E9F3-74E1-867BB85FAC2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58775A38-0062-6C38-0B8A-6561F09F2D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2EE6207-6821-4DAB-B818-E4F4F6AB12F5}" type="datetimeFigureOut">
              <a:rPr lang="en-GB" smtClean="0"/>
              <a:t>21/09/2024</a:t>
            </a:fld>
            <a:endParaRPr lang="en-GB"/>
          </a:p>
        </p:txBody>
      </p:sp>
      <p:sp>
        <p:nvSpPr>
          <p:cNvPr id="4" name="Footer Placeholder 3">
            <a:extLst>
              <a:ext uri="{FF2B5EF4-FFF2-40B4-BE49-F238E27FC236}">
                <a16:creationId xmlns:a16="http://schemas.microsoft.com/office/drawing/2014/main" id="{1276C68E-BDFC-0BFF-7F14-6B953611F6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3CFAFE3-268E-270F-8A32-C160C96483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E5AB6-E7A7-49F2-B3EF-8EA64FA4A41F}" type="slidenum">
              <a:rPr lang="en-GB" smtClean="0"/>
              <a:t>‹#›</a:t>
            </a:fld>
            <a:endParaRPr lang="en-GB"/>
          </a:p>
        </p:txBody>
      </p:sp>
    </p:spTree>
    <p:extLst>
      <p:ext uri="{BB962C8B-B14F-4D97-AF65-F5344CB8AC3E}">
        <p14:creationId xmlns:p14="http://schemas.microsoft.com/office/powerpoint/2010/main" val="256575209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936EE0-4F6D-274D-8902-95CDFEF84C8C}" type="datetimeFigureOut">
              <a:rPr lang="en-US" smtClean="0"/>
              <a:t>9/21/2024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F5981-AC5E-AE4D-852B-DAB06874D7E5}" type="slidenum">
              <a:rPr lang="en-US" smtClean="0"/>
              <a:t>‹#›</a:t>
            </a:fld>
            <a:endParaRPr lang="en-US"/>
          </a:p>
        </p:txBody>
      </p:sp>
    </p:spTree>
    <p:extLst>
      <p:ext uri="{BB962C8B-B14F-4D97-AF65-F5344CB8AC3E}">
        <p14:creationId xmlns:p14="http://schemas.microsoft.com/office/powerpoint/2010/main" val="3316499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2</a:t>
            </a:fld>
            <a:endParaRPr lang="en-US"/>
          </a:p>
        </p:txBody>
      </p:sp>
    </p:spTree>
    <p:extLst>
      <p:ext uri="{BB962C8B-B14F-4D97-AF65-F5344CB8AC3E}">
        <p14:creationId xmlns:p14="http://schemas.microsoft.com/office/powerpoint/2010/main" val="4004429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E6F5981-AC5E-AE4D-852B-DAB06874D7E5}" type="slidenum">
              <a:rPr lang="en-US" smtClean="0"/>
              <a:t>3</a:t>
            </a:fld>
            <a:endParaRPr lang="en-US"/>
          </a:p>
        </p:txBody>
      </p:sp>
    </p:spTree>
    <p:extLst>
      <p:ext uri="{BB962C8B-B14F-4D97-AF65-F5344CB8AC3E}">
        <p14:creationId xmlns:p14="http://schemas.microsoft.com/office/powerpoint/2010/main" val="31448941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8" Type="http://schemas.openxmlformats.org/officeDocument/2006/relationships/hyperlink" Target="mailto:hello@oneadvanced.com" TargetMode="External"/><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10" Type="http://schemas.openxmlformats.org/officeDocument/2006/relationships/image" Target="../media/image4.svg"/><Relationship Id="rId4" Type="http://schemas.openxmlformats.org/officeDocument/2006/relationships/image" Target="../media/image9.png"/><Relationship Id="rId9"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14551C-8DA6-7975-4AC8-8A180A4C60CF}"/>
              </a:ext>
            </a:extLst>
          </p:cNvPr>
          <p:cNvSpPr>
            <a:spLocks noGrp="1"/>
          </p:cNvSpPr>
          <p:nvPr>
            <p:ph type="subTitle" idx="1"/>
          </p:nvPr>
        </p:nvSpPr>
        <p:spPr>
          <a:xfrm>
            <a:off x="695325" y="3794264"/>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EA774C2F-C574-4EA9-44E0-B379B00831F7}"/>
              </a:ext>
            </a:extLst>
          </p:cNvPr>
          <p:cNvSpPr>
            <a:spLocks noGrp="1" noRot="1" noMove="1" noResize="1" noEditPoints="1" noAdjustHandles="1" noChangeArrowheads="1" noChangeShapeType="1"/>
          </p:cNvSpPr>
          <p:nvPr>
            <p:ph type="ctrTitle"/>
          </p:nvPr>
        </p:nvSpPr>
        <p:spPr>
          <a:xfrm>
            <a:off x="695325" y="1287508"/>
            <a:ext cx="5292724" cy="2251163"/>
          </a:xfrm>
        </p:spPr>
        <p:txBody>
          <a:bodyPr anchor="b">
            <a:noAutofit/>
          </a:bodyPr>
          <a:lstStyle>
            <a:lvl1pPr marL="0" algn="l" defTabSz="914400" rtl="0" eaLnBrk="1" latinLnBrk="0" hangingPunct="1">
              <a:lnSpc>
                <a:spcPct val="100000"/>
              </a:lnSpc>
              <a:spcBef>
                <a:spcPct val="0"/>
              </a:spcBef>
              <a:buNone/>
              <a:defRPr lang="en-US" sz="44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21/09/2024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pic>
        <p:nvPicPr>
          <p:cNvPr id="10" name="Graphic 9">
            <a:extLst>
              <a:ext uri="{FF2B5EF4-FFF2-40B4-BE49-F238E27FC236}">
                <a16:creationId xmlns:a16="http://schemas.microsoft.com/office/drawing/2014/main" id="{2BA657EF-F445-0102-2BA7-44A9F51D8325}"/>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
        <p:nvSpPr>
          <p:cNvPr id="12" name="Text Placeholder 11">
            <a:extLst>
              <a:ext uri="{FF2B5EF4-FFF2-40B4-BE49-F238E27FC236}">
                <a16:creationId xmlns:a16="http://schemas.microsoft.com/office/drawing/2014/main" id="{0DB90FE5-9B10-DE0E-C798-6B53CC1B51BF}"/>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4516B070-9C5D-0E7C-E2ED-3FE385C3774C}"/>
              </a:ext>
            </a:extLst>
          </p:cNvPr>
          <p:cNvSpPr>
            <a:spLocks noGrp="1"/>
          </p:cNvSpPr>
          <p:nvPr>
            <p:ph type="pic" sz="quarter" idx="14"/>
          </p:nvPr>
        </p:nvSpPr>
        <p:spPr>
          <a:xfrm>
            <a:off x="6167438" y="730389"/>
            <a:ext cx="5668391" cy="5398949"/>
          </a:xfrm>
        </p:spPr>
        <p:txBody>
          <a:bodyPr anchor="ctr"/>
          <a:lstStyle>
            <a:lvl1pPr marL="90000" indent="0" algn="ctr">
              <a:buNone/>
              <a:defRPr/>
            </a:lvl1pPr>
          </a:lstStyle>
          <a:p>
            <a:r>
              <a:rPr lang="en-US"/>
              <a:t>Click icon to add picture</a:t>
            </a:r>
          </a:p>
        </p:txBody>
      </p:sp>
    </p:spTree>
    <p:extLst>
      <p:ext uri="{BB962C8B-B14F-4D97-AF65-F5344CB8AC3E}">
        <p14:creationId xmlns:p14="http://schemas.microsoft.com/office/powerpoint/2010/main" val="1249754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Style 3">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22">
            <a:extLst>
              <a:ext uri="{FF2B5EF4-FFF2-40B4-BE49-F238E27FC236}">
                <a16:creationId xmlns:a16="http://schemas.microsoft.com/office/drawing/2014/main" id="{5536B56F-F531-540F-8796-BAE4CC0E7607}"/>
              </a:ext>
            </a:extLst>
          </p:cNvPr>
          <p:cNvSpPr>
            <a:spLocks noGrp="1"/>
          </p:cNvSpPr>
          <p:nvPr>
            <p:ph type="body" sz="quarter" idx="13" hasCustomPrompt="1"/>
          </p:nvPr>
        </p:nvSpPr>
        <p:spPr>
          <a:xfrm>
            <a:off x="2532063" y="13880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8" name="Text Placeholder 24">
            <a:extLst>
              <a:ext uri="{FF2B5EF4-FFF2-40B4-BE49-F238E27FC236}">
                <a16:creationId xmlns:a16="http://schemas.microsoft.com/office/drawing/2014/main" id="{1804F481-5029-6614-64A1-EDA7EF95ECB9}"/>
              </a:ext>
            </a:extLst>
          </p:cNvPr>
          <p:cNvSpPr>
            <a:spLocks noGrp="1"/>
          </p:cNvSpPr>
          <p:nvPr>
            <p:ph type="body" sz="quarter" idx="15"/>
          </p:nvPr>
        </p:nvSpPr>
        <p:spPr>
          <a:xfrm>
            <a:off x="2531580" y="17803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9" name="Text Placeholder 22">
            <a:extLst>
              <a:ext uri="{FF2B5EF4-FFF2-40B4-BE49-F238E27FC236}">
                <a16:creationId xmlns:a16="http://schemas.microsoft.com/office/drawing/2014/main" id="{ABBF112A-5454-FE49-7AAC-CF484D953357}"/>
              </a:ext>
            </a:extLst>
          </p:cNvPr>
          <p:cNvSpPr>
            <a:spLocks noGrp="1"/>
          </p:cNvSpPr>
          <p:nvPr>
            <p:ph type="body" sz="quarter" idx="16" hasCustomPrompt="1"/>
          </p:nvPr>
        </p:nvSpPr>
        <p:spPr>
          <a:xfrm>
            <a:off x="2532081" y="2234192"/>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1" name="Text Placeholder 24">
            <a:extLst>
              <a:ext uri="{FF2B5EF4-FFF2-40B4-BE49-F238E27FC236}">
                <a16:creationId xmlns:a16="http://schemas.microsoft.com/office/drawing/2014/main" id="{1A150C75-E0E2-38DD-416D-91A21E88CB97}"/>
              </a:ext>
            </a:extLst>
          </p:cNvPr>
          <p:cNvSpPr>
            <a:spLocks noGrp="1"/>
          </p:cNvSpPr>
          <p:nvPr>
            <p:ph type="body" sz="quarter" idx="17"/>
          </p:nvPr>
        </p:nvSpPr>
        <p:spPr>
          <a:xfrm>
            <a:off x="2531580" y="2626447"/>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3" name="Text Placeholder 22">
            <a:extLst>
              <a:ext uri="{FF2B5EF4-FFF2-40B4-BE49-F238E27FC236}">
                <a16:creationId xmlns:a16="http://schemas.microsoft.com/office/drawing/2014/main" id="{C80484F3-A715-7D93-FF70-AF8370E1B324}"/>
              </a:ext>
            </a:extLst>
          </p:cNvPr>
          <p:cNvSpPr>
            <a:spLocks noGrp="1"/>
          </p:cNvSpPr>
          <p:nvPr>
            <p:ph type="body" sz="quarter" idx="18" hasCustomPrompt="1"/>
          </p:nvPr>
        </p:nvSpPr>
        <p:spPr>
          <a:xfrm>
            <a:off x="2532081" y="3079666"/>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AABCFCEF-6730-EA4C-DBFF-2CFF639B3FD5}"/>
              </a:ext>
            </a:extLst>
          </p:cNvPr>
          <p:cNvSpPr>
            <a:spLocks noGrp="1"/>
          </p:cNvSpPr>
          <p:nvPr>
            <p:ph type="body" sz="quarter" idx="19"/>
          </p:nvPr>
        </p:nvSpPr>
        <p:spPr>
          <a:xfrm>
            <a:off x="2531580" y="3471921"/>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12">
            <a:extLst>
              <a:ext uri="{FF2B5EF4-FFF2-40B4-BE49-F238E27FC236}">
                <a16:creationId xmlns:a16="http://schemas.microsoft.com/office/drawing/2014/main" id="{C2E974CF-5325-C835-8D53-30C45BE0FA82}"/>
              </a:ext>
            </a:extLst>
          </p:cNvPr>
          <p:cNvSpPr>
            <a:spLocks noGrp="1"/>
          </p:cNvSpPr>
          <p:nvPr>
            <p:ph type="body" sz="quarter" idx="26" hasCustomPrompt="1"/>
          </p:nvPr>
        </p:nvSpPr>
        <p:spPr>
          <a:xfrm>
            <a:off x="1810026" y="1388067"/>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9" name="Text Placeholder 12">
            <a:extLst>
              <a:ext uri="{FF2B5EF4-FFF2-40B4-BE49-F238E27FC236}">
                <a16:creationId xmlns:a16="http://schemas.microsoft.com/office/drawing/2014/main" id="{8766B7B2-1CEE-476D-CD98-C488FBD7491C}"/>
              </a:ext>
            </a:extLst>
          </p:cNvPr>
          <p:cNvSpPr>
            <a:spLocks noGrp="1"/>
          </p:cNvSpPr>
          <p:nvPr>
            <p:ph type="body" sz="quarter" idx="27" hasCustomPrompt="1"/>
          </p:nvPr>
        </p:nvSpPr>
        <p:spPr>
          <a:xfrm>
            <a:off x="1810026" y="2240692"/>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0" name="Text Placeholder 12">
            <a:extLst>
              <a:ext uri="{FF2B5EF4-FFF2-40B4-BE49-F238E27FC236}">
                <a16:creationId xmlns:a16="http://schemas.microsoft.com/office/drawing/2014/main" id="{D84AEBAE-9F18-73E1-0696-0E9858817C62}"/>
              </a:ext>
            </a:extLst>
          </p:cNvPr>
          <p:cNvSpPr>
            <a:spLocks noGrp="1"/>
          </p:cNvSpPr>
          <p:nvPr>
            <p:ph type="body" sz="quarter" idx="28" hasCustomPrompt="1"/>
          </p:nvPr>
        </p:nvSpPr>
        <p:spPr>
          <a:xfrm>
            <a:off x="1810026" y="3079666"/>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3" name="Text Placeholder 22">
            <a:extLst>
              <a:ext uri="{FF2B5EF4-FFF2-40B4-BE49-F238E27FC236}">
                <a16:creationId xmlns:a16="http://schemas.microsoft.com/office/drawing/2014/main" id="{A7EDDCDD-B4C2-59E6-19B3-6014DE489B6F}"/>
              </a:ext>
            </a:extLst>
          </p:cNvPr>
          <p:cNvSpPr>
            <a:spLocks noGrp="1"/>
          </p:cNvSpPr>
          <p:nvPr>
            <p:ph type="body" sz="quarter" idx="29" hasCustomPrompt="1"/>
          </p:nvPr>
        </p:nvSpPr>
        <p:spPr>
          <a:xfrm>
            <a:off x="2532081" y="3925140"/>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4">
            <a:extLst>
              <a:ext uri="{FF2B5EF4-FFF2-40B4-BE49-F238E27FC236}">
                <a16:creationId xmlns:a16="http://schemas.microsoft.com/office/drawing/2014/main" id="{CD8E8B20-BC80-2B9E-4915-D5339CD1EE55}"/>
              </a:ext>
            </a:extLst>
          </p:cNvPr>
          <p:cNvSpPr>
            <a:spLocks noGrp="1"/>
          </p:cNvSpPr>
          <p:nvPr>
            <p:ph type="body" sz="quarter" idx="30"/>
          </p:nvPr>
        </p:nvSpPr>
        <p:spPr>
          <a:xfrm>
            <a:off x="2531580" y="4317395"/>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5" name="Text Placeholder 12">
            <a:extLst>
              <a:ext uri="{FF2B5EF4-FFF2-40B4-BE49-F238E27FC236}">
                <a16:creationId xmlns:a16="http://schemas.microsoft.com/office/drawing/2014/main" id="{5B5B9C15-3731-CC21-4A7B-A5C374A1A53A}"/>
              </a:ext>
            </a:extLst>
          </p:cNvPr>
          <p:cNvSpPr>
            <a:spLocks noGrp="1"/>
          </p:cNvSpPr>
          <p:nvPr>
            <p:ph type="body" sz="quarter" idx="31" hasCustomPrompt="1"/>
          </p:nvPr>
        </p:nvSpPr>
        <p:spPr>
          <a:xfrm>
            <a:off x="1810026" y="3925140"/>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36" name="Text Placeholder 22">
            <a:extLst>
              <a:ext uri="{FF2B5EF4-FFF2-40B4-BE49-F238E27FC236}">
                <a16:creationId xmlns:a16="http://schemas.microsoft.com/office/drawing/2014/main" id="{13E1AAB4-635D-BF4A-5965-4B31253F314D}"/>
              </a:ext>
            </a:extLst>
          </p:cNvPr>
          <p:cNvSpPr>
            <a:spLocks noGrp="1"/>
          </p:cNvSpPr>
          <p:nvPr>
            <p:ph type="body" sz="quarter" idx="32" hasCustomPrompt="1"/>
          </p:nvPr>
        </p:nvSpPr>
        <p:spPr>
          <a:xfrm>
            <a:off x="2532081" y="4775125"/>
            <a:ext cx="5473184"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7" name="Text Placeholder 24">
            <a:extLst>
              <a:ext uri="{FF2B5EF4-FFF2-40B4-BE49-F238E27FC236}">
                <a16:creationId xmlns:a16="http://schemas.microsoft.com/office/drawing/2014/main" id="{25A78126-D46D-FF52-6586-D197EBED5447}"/>
              </a:ext>
            </a:extLst>
          </p:cNvPr>
          <p:cNvSpPr>
            <a:spLocks noGrp="1"/>
          </p:cNvSpPr>
          <p:nvPr>
            <p:ph type="body" sz="quarter" idx="33"/>
          </p:nvPr>
        </p:nvSpPr>
        <p:spPr>
          <a:xfrm>
            <a:off x="2531580" y="5167380"/>
            <a:ext cx="5473700" cy="256394"/>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8" name="Text Placeholder 12">
            <a:extLst>
              <a:ext uri="{FF2B5EF4-FFF2-40B4-BE49-F238E27FC236}">
                <a16:creationId xmlns:a16="http://schemas.microsoft.com/office/drawing/2014/main" id="{9AE9F7A2-511D-9C1D-CE95-14D3B8788A81}"/>
              </a:ext>
            </a:extLst>
          </p:cNvPr>
          <p:cNvSpPr>
            <a:spLocks noGrp="1"/>
          </p:cNvSpPr>
          <p:nvPr>
            <p:ph type="body" sz="quarter" idx="34" hasCustomPrompt="1"/>
          </p:nvPr>
        </p:nvSpPr>
        <p:spPr>
          <a:xfrm>
            <a:off x="1810026" y="4775125"/>
            <a:ext cx="400385" cy="256394"/>
          </a:xfrm>
        </p:spPr>
        <p:txBody>
          <a:bodyPr anchor="t" anchorCtr="0">
            <a:noAutofit/>
          </a:bodyPr>
          <a:lstStyle>
            <a:lvl1pPr marL="0" algn="r"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Tree>
    <p:extLst>
      <p:ext uri="{BB962C8B-B14F-4D97-AF65-F5344CB8AC3E}">
        <p14:creationId xmlns:p14="http://schemas.microsoft.com/office/powerpoint/2010/main" val="2777791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eaker 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02487"/>
            <a:ext cx="3483438" cy="317667"/>
          </a:xfrm>
        </p:spPr>
        <p:txBody>
          <a:bodyPr/>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7" name="Text Placeholder 16">
            <a:extLst>
              <a:ext uri="{FF2B5EF4-FFF2-40B4-BE49-F238E27FC236}">
                <a16:creationId xmlns:a16="http://schemas.microsoft.com/office/drawing/2014/main" id="{BFCFD1A9-B1E6-239C-FBAB-267510721D0A}"/>
              </a:ext>
            </a:extLst>
          </p:cNvPr>
          <p:cNvSpPr>
            <a:spLocks noGrp="1"/>
          </p:cNvSpPr>
          <p:nvPr>
            <p:ph type="body" sz="quarter" idx="25"/>
          </p:nvPr>
        </p:nvSpPr>
        <p:spPr>
          <a:xfrm>
            <a:off x="4377261" y="2512088"/>
            <a:ext cx="5282675" cy="2308066"/>
          </a:xfrm>
        </p:spPr>
        <p:txBody>
          <a:bodyPr/>
          <a:lstStyle>
            <a:lvl1pPr marL="0" indent="0" algn="l" defTabSz="914400" rtl="0" eaLnBrk="1" latinLnBrk="0" hangingPunct="1">
              <a:lnSpc>
                <a:spcPct val="120000"/>
              </a:lnSpc>
              <a:spcBef>
                <a:spcPct val="0"/>
              </a:spcBef>
              <a:buNone/>
              <a:defRPr lang="en-GB" sz="1400" kern="12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100418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peak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EAA6C8F-02A2-5780-3B44-3E8D65629AC0}"/>
              </a:ext>
            </a:extLst>
          </p:cNvPr>
          <p:cNvSpPr>
            <a:spLocks noGrp="1"/>
          </p:cNvSpPr>
          <p:nvPr>
            <p:ph type="pic" sz="quarter" idx="23"/>
          </p:nvPr>
        </p:nvSpPr>
        <p:spPr>
          <a:xfrm>
            <a:off x="1425575"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20"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704377"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21">
            <a:extLst>
              <a:ext uri="{FF2B5EF4-FFF2-40B4-BE49-F238E27FC236}">
                <a16:creationId xmlns:a16="http://schemas.microsoft.com/office/drawing/2014/main" id="{EA2BD5FB-60CA-8E9B-F6DF-7A6FB1B93A4B}"/>
              </a:ext>
            </a:extLst>
          </p:cNvPr>
          <p:cNvSpPr>
            <a:spLocks noGrp="1"/>
          </p:cNvSpPr>
          <p:nvPr>
            <p:ph type="body" sz="quarter" idx="24" hasCustomPrompt="1"/>
          </p:nvPr>
        </p:nvSpPr>
        <p:spPr>
          <a:xfrm>
            <a:off x="704374"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7" name="Picture Placeholder 13">
            <a:extLst>
              <a:ext uri="{FF2B5EF4-FFF2-40B4-BE49-F238E27FC236}">
                <a16:creationId xmlns:a16="http://schemas.microsoft.com/office/drawing/2014/main" id="{2328CA78-E1CB-C82D-3890-7CE118FFA6F5}"/>
              </a:ext>
            </a:extLst>
          </p:cNvPr>
          <p:cNvSpPr>
            <a:spLocks noGrp="1"/>
          </p:cNvSpPr>
          <p:nvPr>
            <p:ph type="pic" sz="quarter" idx="25"/>
          </p:nvPr>
        </p:nvSpPr>
        <p:spPr>
          <a:xfrm>
            <a:off x="5083174"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8" name="Text Placeholder 21">
            <a:extLst>
              <a:ext uri="{FF2B5EF4-FFF2-40B4-BE49-F238E27FC236}">
                <a16:creationId xmlns:a16="http://schemas.microsoft.com/office/drawing/2014/main" id="{86042117-1A75-2036-9EB6-B3BAB40557A9}"/>
              </a:ext>
            </a:extLst>
          </p:cNvPr>
          <p:cNvSpPr>
            <a:spLocks noGrp="1"/>
          </p:cNvSpPr>
          <p:nvPr>
            <p:ph type="body" sz="quarter" idx="26" hasCustomPrompt="1"/>
          </p:nvPr>
        </p:nvSpPr>
        <p:spPr>
          <a:xfrm>
            <a:off x="4361976"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9" name="Text Placeholder 21">
            <a:extLst>
              <a:ext uri="{FF2B5EF4-FFF2-40B4-BE49-F238E27FC236}">
                <a16:creationId xmlns:a16="http://schemas.microsoft.com/office/drawing/2014/main" id="{0CD4D48C-EC00-94E4-69F3-EF51AC02762E}"/>
              </a:ext>
            </a:extLst>
          </p:cNvPr>
          <p:cNvSpPr>
            <a:spLocks noGrp="1"/>
          </p:cNvSpPr>
          <p:nvPr>
            <p:ph type="body" sz="quarter" idx="27" hasCustomPrompt="1"/>
          </p:nvPr>
        </p:nvSpPr>
        <p:spPr>
          <a:xfrm>
            <a:off x="4361973"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
        <p:nvSpPr>
          <p:cNvPr id="10" name="Picture Placeholder 13">
            <a:extLst>
              <a:ext uri="{FF2B5EF4-FFF2-40B4-BE49-F238E27FC236}">
                <a16:creationId xmlns:a16="http://schemas.microsoft.com/office/drawing/2014/main" id="{9A1D6FB7-B1FF-8326-8B31-3AC5954FA260}"/>
              </a:ext>
            </a:extLst>
          </p:cNvPr>
          <p:cNvSpPr>
            <a:spLocks noGrp="1"/>
          </p:cNvSpPr>
          <p:nvPr>
            <p:ph type="pic" sz="quarter" idx="28"/>
          </p:nvPr>
        </p:nvSpPr>
        <p:spPr>
          <a:xfrm>
            <a:off x="8720677" y="2024063"/>
            <a:ext cx="2038350" cy="2039937"/>
          </a:xfrm>
          <a:prstGeom prst="ellipse">
            <a:avLst/>
          </a:prstGeom>
          <a:solidFill>
            <a:schemeClr val="bg1">
              <a:lumMod val="85000"/>
            </a:schemeClr>
          </a:solidFill>
        </p:spPr>
        <p:txBody>
          <a:bodyPr anchor="ctr"/>
          <a:lstStyle>
            <a:lvl1pPr marL="90000" indent="0" algn="ctr">
              <a:buNone/>
              <a:defRPr/>
            </a:lvl1pPr>
          </a:lstStyle>
          <a:p>
            <a:r>
              <a:rPr lang="en-US"/>
              <a:t>Click icon to add picture</a:t>
            </a:r>
          </a:p>
        </p:txBody>
      </p:sp>
      <p:sp>
        <p:nvSpPr>
          <p:cNvPr id="11" name="Text Placeholder 21">
            <a:extLst>
              <a:ext uri="{FF2B5EF4-FFF2-40B4-BE49-F238E27FC236}">
                <a16:creationId xmlns:a16="http://schemas.microsoft.com/office/drawing/2014/main" id="{9ED438C1-B0A6-419C-0AC3-151D81BAE851}"/>
              </a:ext>
            </a:extLst>
          </p:cNvPr>
          <p:cNvSpPr>
            <a:spLocks noGrp="1"/>
          </p:cNvSpPr>
          <p:nvPr>
            <p:ph type="body" sz="quarter" idx="29" hasCustomPrompt="1"/>
          </p:nvPr>
        </p:nvSpPr>
        <p:spPr>
          <a:xfrm>
            <a:off x="7999479" y="4160842"/>
            <a:ext cx="3483439" cy="317667"/>
          </a:xfrm>
        </p:spPr>
        <p:txBody>
          <a:bodyPr lIns="108000" rIns="108000" anchor="b" anchorCtr="0"/>
          <a:lstStyle>
            <a:lvl1pPr marL="0" algn="ctr" defTabSz="914400" rtl="0" eaLnBrk="1" latinLnBrk="0" hangingPunct="1">
              <a:lnSpc>
                <a:spcPct val="130000"/>
              </a:lnSpc>
              <a:spcBef>
                <a:spcPct val="0"/>
              </a:spcBef>
              <a:buNone/>
              <a:defRPr lang="en-US" sz="1600" b="1" kern="1200" dirty="0">
                <a:solidFill>
                  <a:schemeClr val="tx1"/>
                </a:solidFill>
                <a:latin typeface="Montserrat SemiBold" pitchFamily="2" charset="77"/>
                <a:ea typeface="Open Sans" panose="020B0606030504020204" pitchFamily="34" charset="0"/>
                <a:cs typeface="Open Sans" panose="020B0606030504020204" pitchFamily="34" charset="0"/>
              </a:defRPr>
            </a:lvl1pPr>
          </a:lstStyle>
          <a:p>
            <a:pPr lvl="0"/>
            <a:r>
              <a:rPr lang="en-GB"/>
              <a:t>Item here</a:t>
            </a:r>
            <a:endParaRPr lang="en-US"/>
          </a:p>
        </p:txBody>
      </p:sp>
      <p:sp>
        <p:nvSpPr>
          <p:cNvPr id="12" name="Text Placeholder 21">
            <a:extLst>
              <a:ext uri="{FF2B5EF4-FFF2-40B4-BE49-F238E27FC236}">
                <a16:creationId xmlns:a16="http://schemas.microsoft.com/office/drawing/2014/main" id="{A6B83889-1ECE-CF73-A5C2-C8DE7E9CA0B8}"/>
              </a:ext>
            </a:extLst>
          </p:cNvPr>
          <p:cNvSpPr>
            <a:spLocks noGrp="1"/>
          </p:cNvSpPr>
          <p:nvPr>
            <p:ph type="body" sz="quarter" idx="30" hasCustomPrompt="1"/>
          </p:nvPr>
        </p:nvSpPr>
        <p:spPr>
          <a:xfrm>
            <a:off x="7999476" y="4511195"/>
            <a:ext cx="3483438" cy="317667"/>
          </a:xfrm>
        </p:spPr>
        <p:txBody>
          <a:bodyPr lIns="108000" rIns="108000"/>
          <a:lstStyle>
            <a:lvl1pPr marL="0" algn="ctr" defTabSz="914400" rtl="0" eaLnBrk="1" latinLnBrk="0" hangingPunct="1">
              <a:lnSpc>
                <a:spcPct val="120000"/>
              </a:lnSpc>
              <a:spcBef>
                <a:spcPct val="0"/>
              </a:spcBef>
              <a:buNone/>
              <a:defRPr lang="en-US" sz="14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GB"/>
              <a:t>Item here</a:t>
            </a:r>
            <a:endParaRPr lang="en-US"/>
          </a:p>
        </p:txBody>
      </p:sp>
    </p:spTree>
    <p:extLst>
      <p:ext uri="{BB962C8B-B14F-4D97-AF65-F5344CB8AC3E}">
        <p14:creationId xmlns:p14="http://schemas.microsoft.com/office/powerpoint/2010/main" val="2334012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marL="0" indent="0">
              <a:lnSpc>
                <a:spcPct val="120000"/>
              </a:lnSpc>
              <a:spcBef>
                <a:spcPts val="500"/>
              </a:spcBef>
              <a:spcAft>
                <a:spcPts val="500"/>
              </a:spcAft>
              <a:buFontTx/>
              <a:buNone/>
              <a:defRPr/>
            </a:lvl1pPr>
            <a:lvl2pPr marL="0" indent="0">
              <a:lnSpc>
                <a:spcPct val="120000"/>
              </a:lnSpc>
              <a:spcBef>
                <a:spcPts val="500"/>
              </a:spcBef>
              <a:spcAft>
                <a:spcPts val="500"/>
              </a:spcAft>
              <a:buFontTx/>
              <a:buNone/>
              <a:defRPr/>
            </a:lvl2pPr>
            <a:lvl3pPr marL="0" indent="0">
              <a:lnSpc>
                <a:spcPct val="120000"/>
              </a:lnSpc>
              <a:spcBef>
                <a:spcPts val="500"/>
              </a:spcBef>
              <a:spcAft>
                <a:spcPts val="500"/>
              </a:spcAft>
              <a:buFontTx/>
              <a:buNone/>
              <a:defRPr/>
            </a:lvl3pPr>
            <a:lvl4pPr marL="0" indent="0">
              <a:lnSpc>
                <a:spcPct val="120000"/>
              </a:lnSpc>
              <a:spcBef>
                <a:spcPts val="500"/>
              </a:spcBef>
              <a:spcAft>
                <a:spcPts val="500"/>
              </a:spcAft>
              <a:buFontTx/>
              <a:buNone/>
              <a:defRPr/>
            </a:lvl4pPr>
            <a:lvl5pPr marL="0" indent="0">
              <a:lnSpc>
                <a:spcPct val="120000"/>
              </a:lnSpc>
              <a:spcBef>
                <a:spcPts val="500"/>
              </a:spcBef>
              <a:spcAft>
                <a:spcPts val="500"/>
              </a:spcAft>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96160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75900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marL="0" indent="0">
              <a:spcBef>
                <a:spcPts val="500"/>
              </a:spcBef>
              <a:spcAft>
                <a:spcPts val="500"/>
              </a:spcAft>
              <a:buNone/>
              <a:defRPr sz="1800"/>
            </a:lvl1pPr>
            <a:lvl2pPr marL="0" indent="0">
              <a:spcBef>
                <a:spcPts val="500"/>
              </a:spcBef>
              <a:spcAft>
                <a:spcPts val="500"/>
              </a:spcAft>
              <a:buNone/>
              <a:defRPr sz="1600"/>
            </a:lvl2pPr>
            <a:lvl3pPr marL="0" indent="0">
              <a:spcBef>
                <a:spcPts val="500"/>
              </a:spcBef>
              <a:spcAft>
                <a:spcPts val="500"/>
              </a:spcAft>
              <a:buNone/>
              <a:defRPr sz="1400"/>
            </a:lvl3pPr>
            <a:lvl4pPr marL="0" indent="0">
              <a:spcBef>
                <a:spcPts val="500"/>
              </a:spcBef>
              <a:spcAft>
                <a:spcPts val="500"/>
              </a:spcAft>
              <a:buNone/>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87316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marL="0" indent="0">
              <a:spcBef>
                <a:spcPts val="500"/>
              </a:spcBef>
              <a:spcAft>
                <a:spcPts val="500"/>
              </a:spcAft>
              <a:buNone/>
              <a:defRPr sz="1600"/>
            </a:lvl1pPr>
            <a:lvl2pPr marL="0" indent="0">
              <a:spcBef>
                <a:spcPts val="500"/>
              </a:spcBef>
              <a:spcAft>
                <a:spcPts val="500"/>
              </a:spcAft>
              <a:buNone/>
              <a:defRPr sz="1400"/>
            </a:lvl2pPr>
            <a:lvl3pPr marL="0" indent="0">
              <a:spcBef>
                <a:spcPts val="500"/>
              </a:spcBef>
              <a:spcAft>
                <a:spcPts val="500"/>
              </a:spcAft>
              <a:buNone/>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82694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1" name="Text Placeholder 23">
            <a:extLst>
              <a:ext uri="{FF2B5EF4-FFF2-40B4-BE49-F238E27FC236}">
                <a16:creationId xmlns:a16="http://schemas.microsoft.com/office/drawing/2014/main" id="{7CC51DE0-F066-5324-2C99-81558D301C0E}"/>
              </a:ext>
            </a:extLst>
          </p:cNvPr>
          <p:cNvSpPr>
            <a:spLocks noGrp="1"/>
          </p:cNvSpPr>
          <p:nvPr>
            <p:ph type="body" sz="quarter" idx="14" hasCustomPrompt="1"/>
          </p:nvPr>
        </p:nvSpPr>
        <p:spPr>
          <a:xfrm>
            <a:off x="704376"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3" name="Text Placeholder 23">
            <a:extLst>
              <a:ext uri="{FF2B5EF4-FFF2-40B4-BE49-F238E27FC236}">
                <a16:creationId xmlns:a16="http://schemas.microsoft.com/office/drawing/2014/main" id="{179E0B83-D473-F57B-563A-6CFD62DBEE1C}"/>
              </a:ext>
            </a:extLst>
          </p:cNvPr>
          <p:cNvSpPr>
            <a:spLocks noGrp="1"/>
          </p:cNvSpPr>
          <p:nvPr>
            <p:ph type="body" sz="quarter" idx="20" hasCustomPrompt="1"/>
          </p:nvPr>
        </p:nvSpPr>
        <p:spPr>
          <a:xfrm>
            <a:off x="6170400" y="1841824"/>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5" name="Text Placeholder 23">
            <a:extLst>
              <a:ext uri="{FF2B5EF4-FFF2-40B4-BE49-F238E27FC236}">
                <a16:creationId xmlns:a16="http://schemas.microsoft.com/office/drawing/2014/main" id="{0874603D-7E3E-8180-F8FD-8504D8000B80}"/>
              </a:ext>
            </a:extLst>
          </p:cNvPr>
          <p:cNvSpPr>
            <a:spLocks noGrp="1"/>
          </p:cNvSpPr>
          <p:nvPr>
            <p:ph type="body" sz="quarter" idx="22" hasCustomPrompt="1"/>
          </p:nvPr>
        </p:nvSpPr>
        <p:spPr>
          <a:xfrm>
            <a:off x="704376"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7" name="Text Placeholder 23">
            <a:extLst>
              <a:ext uri="{FF2B5EF4-FFF2-40B4-BE49-F238E27FC236}">
                <a16:creationId xmlns:a16="http://schemas.microsoft.com/office/drawing/2014/main" id="{B512BF3A-A754-CFE5-9D8E-6A4A96ADD598}"/>
              </a:ext>
            </a:extLst>
          </p:cNvPr>
          <p:cNvSpPr>
            <a:spLocks noGrp="1"/>
          </p:cNvSpPr>
          <p:nvPr>
            <p:ph type="body" sz="quarter" idx="24" hasCustomPrompt="1"/>
          </p:nvPr>
        </p:nvSpPr>
        <p:spPr>
          <a:xfrm>
            <a:off x="6169004" y="4380373"/>
            <a:ext cx="5121654" cy="1715627"/>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08629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136087"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chemeClr val="bg1"/>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430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137200" cy="3898760"/>
          </a:xfrm>
        </p:spPr>
        <p:txBody>
          <a:bodyPr>
            <a:normAutofit/>
          </a:bodyPr>
          <a:lstStyle>
            <a:lvl1pPr marL="0" indent="0">
              <a:lnSpc>
                <a:spcPct val="120000"/>
              </a:lnSpc>
              <a:spcBef>
                <a:spcPts val="500"/>
              </a:spcBef>
              <a:spcAft>
                <a:spcPts val="500"/>
              </a:spcAft>
              <a:buNone/>
              <a:defRPr/>
            </a:lvl1pPr>
            <a:lvl2pPr marL="0" indent="0">
              <a:lnSpc>
                <a:spcPct val="120000"/>
              </a:lnSpc>
              <a:spcBef>
                <a:spcPts val="500"/>
              </a:spcBef>
              <a:spcAft>
                <a:spcPts val="500"/>
              </a:spcAft>
              <a:buNone/>
              <a:defRPr/>
            </a:lvl2pPr>
            <a:lvl3pPr marL="0" indent="0">
              <a:lnSpc>
                <a:spcPct val="120000"/>
              </a:lnSpc>
              <a:spcBef>
                <a:spcPts val="500"/>
              </a:spcBef>
              <a:spcAft>
                <a:spcPts val="500"/>
              </a:spcAft>
              <a:buNone/>
              <a:defRPr/>
            </a:lvl3pPr>
            <a:lvl4pPr marL="0" indent="0">
              <a:lnSpc>
                <a:spcPct val="120000"/>
              </a:lnSpc>
              <a:spcBef>
                <a:spcPts val="500"/>
              </a:spcBef>
              <a:spcAft>
                <a:spcPts val="500"/>
              </a:spcAft>
              <a:buNone/>
              <a:defRPr/>
            </a:lvl4pPr>
            <a:lvl5pPr marL="0" indent="0">
              <a:lnSpc>
                <a:spcPct val="120000"/>
              </a:lnSpc>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marL="0" indent="0">
              <a:lnSpc>
                <a:spcPct val="120000"/>
              </a:lnSpc>
              <a:spcBef>
                <a:spcPts val="500"/>
              </a:spcBef>
              <a:spcAft>
                <a:spcPts val="500"/>
              </a:spcAft>
              <a:buNone/>
              <a:defRPr>
                <a:solidFill>
                  <a:schemeClr val="tx1">
                    <a:lumMod val="75000"/>
                    <a:lumOff val="25000"/>
                  </a:schemeClr>
                </a:solidFill>
              </a:defRPr>
            </a:lvl1pPr>
            <a:lvl2pPr marL="0" indent="0">
              <a:lnSpc>
                <a:spcPct val="120000"/>
              </a:lnSpc>
              <a:spcBef>
                <a:spcPts val="500"/>
              </a:spcBef>
              <a:spcAft>
                <a:spcPts val="500"/>
              </a:spcAft>
              <a:buNone/>
              <a:defRPr>
                <a:solidFill>
                  <a:schemeClr val="tx1">
                    <a:lumMod val="75000"/>
                    <a:lumOff val="25000"/>
                  </a:schemeClr>
                </a:solidFill>
              </a:defRPr>
            </a:lvl2pPr>
            <a:lvl3pPr marL="0" indent="0">
              <a:lnSpc>
                <a:spcPct val="120000"/>
              </a:lnSpc>
              <a:spcBef>
                <a:spcPts val="500"/>
              </a:spcBef>
              <a:spcAft>
                <a:spcPts val="500"/>
              </a:spcAft>
              <a:buNone/>
              <a:defRPr>
                <a:solidFill>
                  <a:schemeClr val="tx1">
                    <a:lumMod val="75000"/>
                    <a:lumOff val="25000"/>
                  </a:schemeClr>
                </a:solidFill>
              </a:defRPr>
            </a:lvl3pPr>
            <a:lvl4pPr marL="0" indent="0">
              <a:lnSpc>
                <a:spcPct val="120000"/>
              </a:lnSpc>
              <a:spcBef>
                <a:spcPts val="500"/>
              </a:spcBef>
              <a:spcAft>
                <a:spcPts val="500"/>
              </a:spcAft>
              <a:buNone/>
              <a:defRPr>
                <a:solidFill>
                  <a:schemeClr val="tx1">
                    <a:lumMod val="75000"/>
                    <a:lumOff val="25000"/>
                  </a:schemeClr>
                </a:solidFill>
              </a:defRPr>
            </a:lvl4pPr>
            <a:lvl5pPr marL="0" indent="0">
              <a:lnSpc>
                <a:spcPct val="120000"/>
              </a:lnSpc>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117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DCACB3E2-F3D6-FBFE-9D4D-122785B60FFF}"/>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21/09/2024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21" name="Subtitle 2">
            <a:extLst>
              <a:ext uri="{FF2B5EF4-FFF2-40B4-BE49-F238E27FC236}">
                <a16:creationId xmlns:a16="http://schemas.microsoft.com/office/drawing/2014/main" id="{FE279612-A00D-9DA6-F257-9A62F420A74A}"/>
              </a:ext>
            </a:extLst>
          </p:cNvPr>
          <p:cNvSpPr>
            <a:spLocks noGrp="1"/>
          </p:cNvSpPr>
          <p:nvPr>
            <p:ph type="subTitle" idx="1" hasCustomPrompt="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 </a:t>
            </a:r>
            <a:endParaRPr lang="en-US"/>
          </a:p>
        </p:txBody>
      </p:sp>
      <p:sp>
        <p:nvSpPr>
          <p:cNvPr id="23" name="Text Placeholder 11">
            <a:extLst>
              <a:ext uri="{FF2B5EF4-FFF2-40B4-BE49-F238E27FC236}">
                <a16:creationId xmlns:a16="http://schemas.microsoft.com/office/drawing/2014/main" id="{157F8B76-BD18-D930-D55C-B6A1B10E82BE}"/>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8" name="Freeform 27">
            <a:extLst>
              <a:ext uri="{FF2B5EF4-FFF2-40B4-BE49-F238E27FC236}">
                <a16:creationId xmlns:a16="http://schemas.microsoft.com/office/drawing/2014/main" id="{36E4DEAF-BC4A-5DD9-036E-624FD7C4D0BA}"/>
              </a:ext>
            </a:extLst>
          </p:cNvPr>
          <p:cNvSpPr>
            <a:spLocks noGrp="1"/>
          </p:cNvSpPr>
          <p:nvPr>
            <p:ph type="pic" sz="quarter" idx="14"/>
          </p:nvPr>
        </p:nvSpPr>
        <p:spPr>
          <a:xfrm>
            <a:off x="6959600" y="1287463"/>
            <a:ext cx="4264025" cy="4273550"/>
          </a:xfrm>
          <a:custGeom>
            <a:avLst/>
            <a:gdLst>
              <a:gd name="connsiteX0" fmla="*/ 328842 w 4264025"/>
              <a:gd name="connsiteY0" fmla="*/ 0 h 4273550"/>
              <a:gd name="connsiteX1" fmla="*/ 3935183 w 4264025"/>
              <a:gd name="connsiteY1" fmla="*/ 0 h 4273550"/>
              <a:gd name="connsiteX2" fmla="*/ 4264025 w 4264025"/>
              <a:gd name="connsiteY2" fmla="*/ 328842 h 4273550"/>
              <a:gd name="connsiteX3" fmla="*/ 4264025 w 4264025"/>
              <a:gd name="connsiteY3" fmla="*/ 2397987 h 4273550"/>
              <a:gd name="connsiteX4" fmla="*/ 4187602 w 4264025"/>
              <a:gd name="connsiteY4" fmla="*/ 2540521 h 4273550"/>
              <a:gd name="connsiteX5" fmla="*/ 3434167 w 4264025"/>
              <a:gd name="connsiteY5" fmla="*/ 3594728 h 4273550"/>
              <a:gd name="connsiteX6" fmla="*/ 2977109 w 4264025"/>
              <a:gd name="connsiteY6" fmla="*/ 4084536 h 4273550"/>
              <a:gd name="connsiteX7" fmla="*/ 2776680 w 4264025"/>
              <a:gd name="connsiteY7" fmla="*/ 4273550 h 4273550"/>
              <a:gd name="connsiteX8" fmla="*/ 328842 w 4264025"/>
              <a:gd name="connsiteY8" fmla="*/ 4273550 h 4273550"/>
              <a:gd name="connsiteX9" fmla="*/ 0 w 4264025"/>
              <a:gd name="connsiteY9" fmla="*/ 3944708 h 4273550"/>
              <a:gd name="connsiteX10" fmla="*/ 0 w 4264025"/>
              <a:gd name="connsiteY10" fmla="*/ 328842 h 4273550"/>
              <a:gd name="connsiteX11" fmla="*/ 328842 w 4264025"/>
              <a:gd name="connsiteY11" fmla="*/ 0 h 427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64025" h="4273550">
                <a:moveTo>
                  <a:pt x="328842" y="0"/>
                </a:moveTo>
                <a:lnTo>
                  <a:pt x="3935183" y="0"/>
                </a:lnTo>
                <a:cubicBezTo>
                  <a:pt x="4116797" y="0"/>
                  <a:pt x="4264025" y="147228"/>
                  <a:pt x="4264025" y="328842"/>
                </a:cubicBezTo>
                <a:lnTo>
                  <a:pt x="4264025" y="2397987"/>
                </a:lnTo>
                <a:lnTo>
                  <a:pt x="4187602" y="2540521"/>
                </a:lnTo>
                <a:cubicBezTo>
                  <a:pt x="3989287" y="2884882"/>
                  <a:pt x="3729269" y="3244387"/>
                  <a:pt x="3434167" y="3594728"/>
                </a:cubicBezTo>
                <a:cubicBezTo>
                  <a:pt x="3294444" y="3760607"/>
                  <a:pt x="3140729" y="3924189"/>
                  <a:pt x="2977109" y="4084536"/>
                </a:cubicBezTo>
                <a:lnTo>
                  <a:pt x="2776680" y="4273550"/>
                </a:lnTo>
                <a:lnTo>
                  <a:pt x="328842" y="4273550"/>
                </a:lnTo>
                <a:cubicBezTo>
                  <a:pt x="147228" y="4273550"/>
                  <a:pt x="0" y="4126322"/>
                  <a:pt x="0" y="3944708"/>
                </a:cubicBezTo>
                <a:lnTo>
                  <a:pt x="0" y="328842"/>
                </a:lnTo>
                <a:cubicBezTo>
                  <a:pt x="0" y="147228"/>
                  <a:pt x="147228" y="0"/>
                  <a:pt x="328842" y="0"/>
                </a:cubicBezTo>
                <a:close/>
              </a:path>
            </a:pathLst>
          </a:custGeom>
          <a:solidFill>
            <a:schemeClr val="bg1">
              <a:lumMod val="95000"/>
            </a:schemeClr>
          </a:solidFill>
        </p:spPr>
        <p:txBody>
          <a:bodyPr wrap="square" anchor="ctr">
            <a:noAutofit/>
          </a:bodyPr>
          <a:lstStyle>
            <a:lvl1pPr marL="90000" indent="0" algn="ctr">
              <a:buNone/>
              <a:defRPr/>
            </a:lvl1pPr>
          </a:lstStyle>
          <a:p>
            <a:r>
              <a:rPr lang="en-US"/>
              <a:t>Click icon to add picture</a:t>
            </a:r>
          </a:p>
        </p:txBody>
      </p:sp>
      <p:pic>
        <p:nvPicPr>
          <p:cNvPr id="14" name="Graphic 13">
            <a:extLst>
              <a:ext uri="{FF2B5EF4-FFF2-40B4-BE49-F238E27FC236}">
                <a16:creationId xmlns:a16="http://schemas.microsoft.com/office/drawing/2014/main" id="{EF632325-B368-E7E6-040E-5422C4DE6C14}"/>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5187023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marL="0" indent="0">
              <a:lnSpc>
                <a:spcPct val="120000"/>
              </a:lnSpc>
              <a:spcBef>
                <a:spcPts val="500"/>
              </a:spcBef>
              <a:spcAft>
                <a:spcPts val="500"/>
              </a:spcAft>
              <a:buNone/>
              <a:defRPr>
                <a:solidFill>
                  <a:schemeClr val="tx1">
                    <a:lumMod val="10000"/>
                    <a:lumOff val="90000"/>
                  </a:schemeClr>
                </a:solidFill>
              </a:defRPr>
            </a:lvl1pPr>
            <a:lvl2pPr marL="0" indent="0">
              <a:lnSpc>
                <a:spcPct val="120000"/>
              </a:lnSpc>
              <a:spcBef>
                <a:spcPts val="500"/>
              </a:spcBef>
              <a:spcAft>
                <a:spcPts val="500"/>
              </a:spcAft>
              <a:buNone/>
              <a:defRPr>
                <a:solidFill>
                  <a:schemeClr val="tx1">
                    <a:lumMod val="10000"/>
                    <a:lumOff val="90000"/>
                  </a:schemeClr>
                </a:solidFill>
              </a:defRPr>
            </a:lvl2pPr>
            <a:lvl3pPr marL="0" indent="0">
              <a:lnSpc>
                <a:spcPct val="120000"/>
              </a:lnSpc>
              <a:spcBef>
                <a:spcPts val="500"/>
              </a:spcBef>
              <a:spcAft>
                <a:spcPts val="500"/>
              </a:spcAft>
              <a:buClr>
                <a:schemeClr val="bg1"/>
              </a:buClr>
              <a:buNone/>
              <a:defRPr>
                <a:solidFill>
                  <a:schemeClr val="tx1">
                    <a:lumMod val="10000"/>
                    <a:lumOff val="90000"/>
                  </a:schemeClr>
                </a:solidFill>
              </a:defRPr>
            </a:lvl3pPr>
            <a:lvl4pPr marL="0" indent="0">
              <a:lnSpc>
                <a:spcPct val="120000"/>
              </a:lnSpc>
              <a:spcBef>
                <a:spcPts val="500"/>
              </a:spcBef>
              <a:spcAft>
                <a:spcPts val="500"/>
              </a:spcAft>
              <a:buNone/>
              <a:defRPr>
                <a:solidFill>
                  <a:schemeClr val="tx1">
                    <a:lumMod val="10000"/>
                    <a:lumOff val="90000"/>
                  </a:schemeClr>
                </a:solidFill>
              </a:defRPr>
            </a:lvl4pPr>
            <a:lvl5pPr marL="0" indent="0">
              <a:lnSpc>
                <a:spcPct val="120000"/>
              </a:lnSpc>
              <a:spcBef>
                <a:spcPts val="500"/>
              </a:spcBef>
              <a:spcAft>
                <a:spcPts val="500"/>
              </a:spcAft>
              <a:buClr>
                <a:srgbClr val="FFFFFF"/>
              </a:buClr>
              <a:buNone/>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570975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marL="0" indent="0">
              <a:spcBef>
                <a:spcPts val="500"/>
              </a:spcBef>
              <a:spcAft>
                <a:spcPts val="500"/>
              </a:spcAft>
              <a:buNone/>
              <a:defRPr>
                <a:solidFill>
                  <a:schemeClr val="tx1">
                    <a:lumMod val="75000"/>
                    <a:lumOff val="25000"/>
                  </a:schemeClr>
                </a:solidFill>
              </a:defRPr>
            </a:lvl1pPr>
            <a:lvl2pPr marL="0" indent="0">
              <a:spcBef>
                <a:spcPts val="500"/>
              </a:spcBef>
              <a:spcAft>
                <a:spcPts val="500"/>
              </a:spcAft>
              <a:buNone/>
              <a:defRPr>
                <a:solidFill>
                  <a:schemeClr val="tx1">
                    <a:lumMod val="75000"/>
                    <a:lumOff val="25000"/>
                  </a:schemeClr>
                </a:solidFill>
              </a:defRPr>
            </a:lvl2pPr>
            <a:lvl3pPr marL="0" indent="0">
              <a:spcBef>
                <a:spcPts val="500"/>
              </a:spcBef>
              <a:spcAft>
                <a:spcPts val="500"/>
              </a:spcAft>
              <a:buNone/>
              <a:defRPr>
                <a:solidFill>
                  <a:schemeClr val="tx1">
                    <a:lumMod val="75000"/>
                    <a:lumOff val="25000"/>
                  </a:schemeClr>
                </a:solidFill>
              </a:defRPr>
            </a:lvl3pPr>
            <a:lvl4pPr marL="0" indent="0">
              <a:spcBef>
                <a:spcPts val="500"/>
              </a:spcBef>
              <a:spcAft>
                <a:spcPts val="500"/>
              </a:spcAft>
              <a:buNone/>
              <a:defRPr>
                <a:solidFill>
                  <a:schemeClr val="tx1">
                    <a:lumMod val="75000"/>
                    <a:lumOff val="25000"/>
                  </a:schemeClr>
                </a:solidFill>
              </a:defRPr>
            </a:lvl4pPr>
            <a:lvl5pPr marL="0" indent="0">
              <a:spcBef>
                <a:spcPts val="500"/>
              </a:spcBef>
              <a:spcAft>
                <a:spcPts val="500"/>
              </a:spcAft>
              <a:buNone/>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176414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530157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lvl1pPr marL="0" indent="0">
              <a:spcBef>
                <a:spcPts val="500"/>
              </a:spcBef>
              <a:spcAft>
                <a:spcPts val="500"/>
              </a:spcAft>
              <a:buNone/>
              <a:defRPr/>
            </a:lvl1pPr>
            <a:lvl2pPr marL="0" indent="0">
              <a:spcBef>
                <a:spcPts val="500"/>
              </a:spcBef>
              <a:spcAft>
                <a:spcPts val="500"/>
              </a:spcAft>
              <a:buNone/>
              <a:defRPr/>
            </a:lvl2pPr>
            <a:lvl3pPr marL="0" indent="0">
              <a:spcBef>
                <a:spcPts val="500"/>
              </a:spcBef>
              <a:spcAft>
                <a:spcPts val="500"/>
              </a:spcAft>
              <a:buNone/>
              <a:defRPr/>
            </a:lvl3pPr>
            <a:lvl4pPr marL="0" indent="0">
              <a:spcBef>
                <a:spcPts val="500"/>
              </a:spcBef>
              <a:spcAft>
                <a:spcPts val="500"/>
              </a:spcAft>
              <a:buNone/>
              <a:defRPr/>
            </a:lvl4pPr>
            <a:lvl5pPr marL="0" indent="0">
              <a:spcBef>
                <a:spcPts val="500"/>
              </a:spcBef>
              <a:spcAft>
                <a:spcPts val="500"/>
              </a:spcAft>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645974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nd list">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0" y="1597689"/>
            <a:ext cx="5314446" cy="4069582"/>
          </a:xfr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5600"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202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428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260993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list 2">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49811210-6F11-5159-3CEE-661D6E145CE6}"/>
              </a:ext>
            </a:extLst>
          </p:cNvPr>
          <p:cNvSpPr>
            <a:spLocks noGrp="1"/>
          </p:cNvSpPr>
          <p:nvPr>
            <p:ph type="pic" sz="quarter" idx="19"/>
          </p:nvPr>
        </p:nvSpPr>
        <p:spPr>
          <a:xfrm>
            <a:off x="996794" y="1593767"/>
            <a:ext cx="4114800" cy="4107087"/>
          </a:xfrm>
          <a:prstGeom prst="roundRect">
            <a:avLst>
              <a:gd name="adj" fmla="val 7615"/>
            </a:avLst>
          </a:prstGeom>
          <a:solidFill>
            <a:srgbClr val="F0F0F5"/>
          </a:solidFill>
        </p:spPr>
        <p:txBody>
          <a:bodyPr anchor="ctr"/>
          <a:lstStyle>
            <a:lvl1pPr marL="90000" indent="0" algn="ctr">
              <a:buNone/>
              <a:defRPr/>
            </a:lvl1pPr>
          </a:lstStyle>
          <a:p>
            <a:r>
              <a:rPr lang="en-US"/>
              <a:t>Click icon to add picture</a:t>
            </a:r>
          </a:p>
        </p:txBody>
      </p:sp>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518685"/>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F18D3783-8BAD-F494-8B12-7CF7AE3055ED}"/>
              </a:ext>
            </a:extLst>
          </p:cNvPr>
          <p:cNvSpPr>
            <a:spLocks noGrp="1"/>
          </p:cNvSpPr>
          <p:nvPr userDrawn="1">
            <p:ph type="body" sz="quarter" idx="13" hasCustomPrompt="1"/>
          </p:nvPr>
        </p:nvSpPr>
        <p:spPr>
          <a:xfrm>
            <a:off x="6182226" y="1704516"/>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5" name="Text Placeholder 24">
            <a:extLst>
              <a:ext uri="{FF2B5EF4-FFF2-40B4-BE49-F238E27FC236}">
                <a16:creationId xmlns:a16="http://schemas.microsoft.com/office/drawing/2014/main" id="{4CE49D2F-57C5-C6D7-6216-B2D75F0E9F80}"/>
              </a:ext>
            </a:extLst>
          </p:cNvPr>
          <p:cNvSpPr>
            <a:spLocks noGrp="1"/>
          </p:cNvSpPr>
          <p:nvPr>
            <p:ph type="body" sz="quarter" idx="14"/>
          </p:nvPr>
        </p:nvSpPr>
        <p:spPr>
          <a:xfrm>
            <a:off x="6181725" y="2096771"/>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FF193B1F-8EF5-CCA3-E8B2-AD9CB5654F61}"/>
              </a:ext>
            </a:extLst>
          </p:cNvPr>
          <p:cNvSpPr>
            <a:spLocks noGrp="1"/>
          </p:cNvSpPr>
          <p:nvPr>
            <p:ph type="body" sz="quarter" idx="15" hasCustomPrompt="1"/>
          </p:nvPr>
        </p:nvSpPr>
        <p:spPr>
          <a:xfrm>
            <a:off x="6182226" y="3050998"/>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7" name="Text Placeholder 24">
            <a:extLst>
              <a:ext uri="{FF2B5EF4-FFF2-40B4-BE49-F238E27FC236}">
                <a16:creationId xmlns:a16="http://schemas.microsoft.com/office/drawing/2014/main" id="{EE743EC8-1A09-95A3-0597-13315B963DD1}"/>
              </a:ext>
            </a:extLst>
          </p:cNvPr>
          <p:cNvSpPr>
            <a:spLocks noGrp="1"/>
          </p:cNvSpPr>
          <p:nvPr>
            <p:ph type="body" sz="quarter" idx="16"/>
          </p:nvPr>
        </p:nvSpPr>
        <p:spPr>
          <a:xfrm>
            <a:off x="6181725" y="3443253"/>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8" name="Text Placeholder 22">
            <a:extLst>
              <a:ext uri="{FF2B5EF4-FFF2-40B4-BE49-F238E27FC236}">
                <a16:creationId xmlns:a16="http://schemas.microsoft.com/office/drawing/2014/main" id="{BAFC6E54-9A0B-DDE9-4401-256A542869C7}"/>
              </a:ext>
            </a:extLst>
          </p:cNvPr>
          <p:cNvSpPr>
            <a:spLocks noGrp="1"/>
          </p:cNvSpPr>
          <p:nvPr>
            <p:ph type="body" sz="quarter" idx="17" hasCustomPrompt="1"/>
          </p:nvPr>
        </p:nvSpPr>
        <p:spPr>
          <a:xfrm>
            <a:off x="6182226" y="4397480"/>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9" name="Text Placeholder 24">
            <a:extLst>
              <a:ext uri="{FF2B5EF4-FFF2-40B4-BE49-F238E27FC236}">
                <a16:creationId xmlns:a16="http://schemas.microsoft.com/office/drawing/2014/main" id="{17ACAF80-DFD5-AA6B-61A0-54EBA4EBE35D}"/>
              </a:ext>
            </a:extLst>
          </p:cNvPr>
          <p:cNvSpPr>
            <a:spLocks noGrp="1"/>
          </p:cNvSpPr>
          <p:nvPr>
            <p:ph type="body" sz="quarter" idx="18"/>
          </p:nvPr>
        </p:nvSpPr>
        <p:spPr>
          <a:xfrm>
            <a:off x="6181725" y="4789735"/>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052EE144-5BB5-C5BE-3211-4ACE9671E42F}"/>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8629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image backgroun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566984-B347-149E-5EF6-AAEE91A2E0DA}"/>
              </a:ext>
            </a:extLst>
          </p:cNvPr>
          <p:cNvSpPr/>
          <p:nvPr userDrawn="1"/>
        </p:nvSpPr>
        <p:spPr>
          <a:xfrm>
            <a:off x="488878"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sp>
        <p:nvSpPr>
          <p:cNvPr id="8" name="Slide Number Placeholder 1">
            <a:extLst>
              <a:ext uri="{FF2B5EF4-FFF2-40B4-BE49-F238E27FC236}">
                <a16:creationId xmlns:a16="http://schemas.microsoft.com/office/drawing/2014/main" id="{819C1E24-F3BE-1545-B466-259D2F466505}"/>
              </a:ext>
            </a:extLst>
          </p:cNvPr>
          <p:cNvSpPr txBox="1">
            <a:spLocks/>
          </p:cNvSpPr>
          <p:nvPr userDrawn="1"/>
        </p:nvSpPr>
        <p:spPr>
          <a:xfrm>
            <a:off x="11301647" y="6356350"/>
            <a:ext cx="390053" cy="365125"/>
          </a:xfrm>
          <a:prstGeom prst="rect">
            <a:avLst/>
          </a:prstGeom>
        </p:spPr>
        <p:txBody>
          <a:bodyPr vert="horz" lIns="91440" tIns="45720" rIns="91440" bIns="45720" rtlCol="0" anchor="ctr"/>
          <a:lstStyle>
            <a:defPPr>
              <a:defRPr lang="en-US"/>
            </a:defPPr>
            <a:lvl1pPr marL="0" algn="ctr" defTabSz="914400" rtl="0" eaLnBrk="1" latinLnBrk="0" hangingPunct="1">
              <a:defRPr lang="en-US" sz="1200" b="1" i="0" kern="1200" smtClean="0">
                <a:solidFill>
                  <a:schemeClr val="tx1">
                    <a:lumMod val="25000"/>
                    <a:lumOff val="75000"/>
                  </a:schemeClr>
                </a:solidFill>
                <a:latin typeface="Montserrat SemiBold"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31A8E9-B4CF-5643-AF96-CB4C768DAD63}" type="slidenum">
              <a:rPr lang="en-GB" smtClean="0"/>
              <a:pPr/>
              <a:t>‹#›</a:t>
            </a:fld>
            <a:endParaRPr lang="en-GB"/>
          </a:p>
        </p:txBody>
      </p:sp>
      <p:sp>
        <p:nvSpPr>
          <p:cNvPr id="26" name="Title 1">
            <a:extLst>
              <a:ext uri="{FF2B5EF4-FFF2-40B4-BE49-F238E27FC236}">
                <a16:creationId xmlns:a16="http://schemas.microsoft.com/office/drawing/2014/main" id="{A462540C-F753-3056-E12C-65BA9F963C69}"/>
              </a:ext>
            </a:extLst>
          </p:cNvPr>
          <p:cNvSpPr>
            <a:spLocks noGrp="1"/>
          </p:cNvSpPr>
          <p:nvPr>
            <p:ph type="title"/>
          </p:nvPr>
        </p:nvSpPr>
        <p:spPr>
          <a:xfrm>
            <a:off x="1077412" y="428399"/>
            <a:ext cx="5090026" cy="738000"/>
          </a:xfrm>
        </p:spPr>
        <p:txBody>
          <a:bodyPr anchor="t" anchorCtr="0"/>
          <a:lstStyle/>
          <a:p>
            <a:r>
              <a:rPr lang="en-US"/>
              <a:t>Click to edit Master title style</a:t>
            </a:r>
          </a:p>
        </p:txBody>
      </p:sp>
      <p:sp>
        <p:nvSpPr>
          <p:cNvPr id="27" name="Text Placeholder 22">
            <a:extLst>
              <a:ext uri="{FF2B5EF4-FFF2-40B4-BE49-F238E27FC236}">
                <a16:creationId xmlns:a16="http://schemas.microsoft.com/office/drawing/2014/main" id="{AB79E9F5-9B26-D766-6D16-3F285766002C}"/>
              </a:ext>
            </a:extLst>
          </p:cNvPr>
          <p:cNvSpPr>
            <a:spLocks noGrp="1"/>
          </p:cNvSpPr>
          <p:nvPr>
            <p:ph type="body" sz="quarter" idx="14" hasCustomPrompt="1"/>
          </p:nvPr>
        </p:nvSpPr>
        <p:spPr>
          <a:xfrm>
            <a:off x="1077971" y="1944056"/>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28" name="Text Placeholder 24">
            <a:extLst>
              <a:ext uri="{FF2B5EF4-FFF2-40B4-BE49-F238E27FC236}">
                <a16:creationId xmlns:a16="http://schemas.microsoft.com/office/drawing/2014/main" id="{0EEF6B20-7D2D-8BE4-DEB0-1CB4EAA1F78E}"/>
              </a:ext>
            </a:extLst>
          </p:cNvPr>
          <p:cNvSpPr>
            <a:spLocks noGrp="1"/>
          </p:cNvSpPr>
          <p:nvPr>
            <p:ph type="body" sz="quarter" idx="15"/>
          </p:nvPr>
        </p:nvSpPr>
        <p:spPr>
          <a:xfrm>
            <a:off x="1077412" y="2336311"/>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29" name="Text Placeholder 22">
            <a:extLst>
              <a:ext uri="{FF2B5EF4-FFF2-40B4-BE49-F238E27FC236}">
                <a16:creationId xmlns:a16="http://schemas.microsoft.com/office/drawing/2014/main" id="{E2D47398-A81A-2F66-E483-91B10294E3CD}"/>
              </a:ext>
            </a:extLst>
          </p:cNvPr>
          <p:cNvSpPr>
            <a:spLocks noGrp="1"/>
          </p:cNvSpPr>
          <p:nvPr>
            <p:ph type="body" sz="quarter" idx="16" hasCustomPrompt="1"/>
          </p:nvPr>
        </p:nvSpPr>
        <p:spPr>
          <a:xfrm>
            <a:off x="1077971" y="3290538"/>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0" name="Text Placeholder 24">
            <a:extLst>
              <a:ext uri="{FF2B5EF4-FFF2-40B4-BE49-F238E27FC236}">
                <a16:creationId xmlns:a16="http://schemas.microsoft.com/office/drawing/2014/main" id="{EDA391CD-BF5E-4808-FA75-365989C2200E}"/>
              </a:ext>
            </a:extLst>
          </p:cNvPr>
          <p:cNvSpPr>
            <a:spLocks noGrp="1"/>
          </p:cNvSpPr>
          <p:nvPr>
            <p:ph type="body" sz="quarter" idx="17"/>
          </p:nvPr>
        </p:nvSpPr>
        <p:spPr>
          <a:xfrm>
            <a:off x="1077412" y="3682793"/>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1" name="Text Placeholder 22">
            <a:extLst>
              <a:ext uri="{FF2B5EF4-FFF2-40B4-BE49-F238E27FC236}">
                <a16:creationId xmlns:a16="http://schemas.microsoft.com/office/drawing/2014/main" id="{8B28A51F-7A4D-0432-A413-F17616ABC40C}"/>
              </a:ext>
            </a:extLst>
          </p:cNvPr>
          <p:cNvSpPr>
            <a:spLocks noGrp="1"/>
          </p:cNvSpPr>
          <p:nvPr>
            <p:ph type="body" sz="quarter" idx="18" hasCustomPrompt="1"/>
          </p:nvPr>
        </p:nvSpPr>
        <p:spPr>
          <a:xfrm>
            <a:off x="1077971" y="4637020"/>
            <a:ext cx="4910175"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4">
            <a:extLst>
              <a:ext uri="{FF2B5EF4-FFF2-40B4-BE49-F238E27FC236}">
                <a16:creationId xmlns:a16="http://schemas.microsoft.com/office/drawing/2014/main" id="{40B90ED3-2AF3-6557-DEDB-F226C1F67491}"/>
              </a:ext>
            </a:extLst>
          </p:cNvPr>
          <p:cNvSpPr>
            <a:spLocks noGrp="1"/>
          </p:cNvSpPr>
          <p:nvPr>
            <p:ph type="body" sz="quarter" idx="19"/>
          </p:nvPr>
        </p:nvSpPr>
        <p:spPr>
          <a:xfrm>
            <a:off x="1077412" y="5029275"/>
            <a:ext cx="4910638"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34" name="Freeform 33">
            <a:extLst>
              <a:ext uri="{FF2B5EF4-FFF2-40B4-BE49-F238E27FC236}">
                <a16:creationId xmlns:a16="http://schemas.microsoft.com/office/drawing/2014/main" id="{71B9B645-A9EB-1AA3-6ACA-3315C5441FE5}"/>
              </a:ext>
            </a:extLst>
          </p:cNvPr>
          <p:cNvSpPr>
            <a:spLocks noGrp="1"/>
          </p:cNvSpPr>
          <p:nvPr>
            <p:ph type="pic" sz="quarter" idx="13"/>
          </p:nvPr>
        </p:nvSpPr>
        <p:spPr>
          <a:xfrm>
            <a:off x="0" y="0"/>
            <a:ext cx="12191999" cy="6858000"/>
          </a:xfrm>
          <a:custGeom>
            <a:avLst/>
            <a:gdLst>
              <a:gd name="connsiteX0" fmla="*/ 6399839 w 12191999"/>
              <a:gd name="connsiteY0" fmla="*/ 0 h 6858000"/>
              <a:gd name="connsiteX1" fmla="*/ 12191999 w 12191999"/>
              <a:gd name="connsiteY1" fmla="*/ 0 h 6858000"/>
              <a:gd name="connsiteX2" fmla="*/ 12191999 w 12191999"/>
              <a:gd name="connsiteY2" fmla="*/ 6858000 h 6858000"/>
              <a:gd name="connsiteX3" fmla="*/ 6399839 w 12191999"/>
              <a:gd name="connsiteY3" fmla="*/ 6858000 h 6858000"/>
              <a:gd name="connsiteX4" fmla="*/ 0 w 12191999"/>
              <a:gd name="connsiteY4" fmla="*/ 0 h 6858000"/>
              <a:gd name="connsiteX5" fmla="*/ 488877 w 12191999"/>
              <a:gd name="connsiteY5" fmla="*/ 0 h 6858000"/>
              <a:gd name="connsiteX6" fmla="*/ 488877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6399839" y="0"/>
                </a:moveTo>
                <a:lnTo>
                  <a:pt x="12191999" y="0"/>
                </a:lnTo>
                <a:lnTo>
                  <a:pt x="12191999" y="6858000"/>
                </a:lnTo>
                <a:lnTo>
                  <a:pt x="6399839" y="6858000"/>
                </a:lnTo>
                <a:close/>
                <a:moveTo>
                  <a:pt x="0" y="0"/>
                </a:moveTo>
                <a:lnTo>
                  <a:pt x="488877" y="0"/>
                </a:lnTo>
                <a:lnTo>
                  <a:pt x="488877" y="6858000"/>
                </a:lnTo>
                <a:lnTo>
                  <a:pt x="0" y="6858000"/>
                </a:lnTo>
                <a:close/>
              </a:path>
            </a:pathLst>
          </a:custGeom>
          <a:solidFill>
            <a:srgbClr val="F0F0F5"/>
          </a:solidFill>
        </p:spPr>
        <p:txBody>
          <a:bodyPr wrap="square" anchor="ctr">
            <a:noAutofit/>
          </a:bodyPr>
          <a:lstStyle>
            <a:lvl1pPr marL="90000" indent="0" algn="r">
              <a:buNone/>
              <a:defRPr/>
            </a:lvl1pPr>
          </a:lstStyle>
          <a:p>
            <a:r>
              <a:rPr lang="en-US"/>
              <a:t>Click icon to add picture</a:t>
            </a:r>
          </a:p>
        </p:txBody>
      </p:sp>
    </p:spTree>
    <p:extLst>
      <p:ext uri="{BB962C8B-B14F-4D97-AF65-F5344CB8AC3E}">
        <p14:creationId xmlns:p14="http://schemas.microsoft.com/office/powerpoint/2010/main" val="3103760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ulleted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10606321" cy="4703738"/>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007598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 2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19" cy="687600"/>
          </a:xfrm>
        </p:spPr>
        <p:txBody>
          <a:bodyPr anchor="t" anchorCtr="0"/>
          <a:lstStyle>
            <a:lvl1pPr>
              <a:defRPr>
                <a:solidFill>
                  <a:schemeClr val="tx1"/>
                </a:solidFill>
              </a:defRPr>
            </a:lvl1pPr>
          </a:lstStyle>
          <a:p>
            <a:r>
              <a:rPr lang="en-GB"/>
              <a:t>2 column layout </a:t>
            </a:r>
            <a:endParaRPr lang="en-US"/>
          </a:p>
        </p:txBody>
      </p:sp>
      <p:sp>
        <p:nvSpPr>
          <p:cNvPr id="11" name="Text Placeholder 10">
            <a:extLst>
              <a:ext uri="{FF2B5EF4-FFF2-40B4-BE49-F238E27FC236}">
                <a16:creationId xmlns:a16="http://schemas.microsoft.com/office/drawing/2014/main" id="{BFBE95FB-3017-DADE-892F-13E7D40E0C72}"/>
              </a:ext>
            </a:extLst>
          </p:cNvPr>
          <p:cNvSpPr>
            <a:spLocks noGrp="1"/>
          </p:cNvSpPr>
          <p:nvPr>
            <p:ph type="body" sz="quarter" idx="15"/>
          </p:nvPr>
        </p:nvSpPr>
        <p:spPr>
          <a:xfrm>
            <a:off x="694800" y="1425600"/>
            <a:ext cx="5292000" cy="4703763"/>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15">
            <a:extLst>
              <a:ext uri="{FF2B5EF4-FFF2-40B4-BE49-F238E27FC236}">
                <a16:creationId xmlns:a16="http://schemas.microsoft.com/office/drawing/2014/main" id="{4FE3A2E7-1F0F-EE32-54FC-483C1B486503}"/>
              </a:ext>
            </a:extLst>
          </p:cNvPr>
          <p:cNvSpPr>
            <a:spLocks noGrp="1"/>
          </p:cNvSpPr>
          <p:nvPr>
            <p:ph sz="quarter" idx="16"/>
          </p:nvPr>
        </p:nvSpPr>
        <p:spPr>
          <a:xfrm>
            <a:off x="6181725" y="1425600"/>
            <a:ext cx="5292725" cy="4703762"/>
          </a:xfrm>
        </p:spPr>
        <p:txBody>
          <a:bodyPr rIns="144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38017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ed 3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3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5" name="Text Placeholder 21">
            <a:extLst>
              <a:ext uri="{FF2B5EF4-FFF2-40B4-BE49-F238E27FC236}">
                <a16:creationId xmlns:a16="http://schemas.microsoft.com/office/drawing/2014/main" id="{B7E141D0-D9B3-455C-EEDE-4DCE0B6CFF8C}"/>
              </a:ext>
            </a:extLst>
          </p:cNvPr>
          <p:cNvSpPr>
            <a:spLocks noGrp="1"/>
          </p:cNvSpPr>
          <p:nvPr>
            <p:ph type="body" sz="quarter" idx="25" hasCustomPrompt="1"/>
          </p:nvPr>
        </p:nvSpPr>
        <p:spPr>
          <a:xfrm>
            <a:off x="4306793"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9" name="Text Placeholder 21">
            <a:extLst>
              <a:ext uri="{FF2B5EF4-FFF2-40B4-BE49-F238E27FC236}">
                <a16:creationId xmlns:a16="http://schemas.microsoft.com/office/drawing/2014/main" id="{63506340-35FC-C29C-ECA6-E18ACF788B77}"/>
              </a:ext>
            </a:extLst>
          </p:cNvPr>
          <p:cNvSpPr>
            <a:spLocks noGrp="1"/>
          </p:cNvSpPr>
          <p:nvPr>
            <p:ph type="body" sz="quarter" idx="27" hasCustomPrompt="1"/>
          </p:nvPr>
        </p:nvSpPr>
        <p:spPr>
          <a:xfrm>
            <a:off x="7909209" y="1412876"/>
            <a:ext cx="3392438" cy="549466"/>
          </a:xfrm>
        </p:spPr>
        <p:txBody>
          <a:bodyPr rIns="108000" anchor="b"/>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11">
            <a:extLst>
              <a:ext uri="{FF2B5EF4-FFF2-40B4-BE49-F238E27FC236}">
                <a16:creationId xmlns:a16="http://schemas.microsoft.com/office/drawing/2014/main" id="{67A58C3F-4AF2-5203-B79A-85304ECE660D}"/>
              </a:ext>
            </a:extLst>
          </p:cNvPr>
          <p:cNvSpPr>
            <a:spLocks noGrp="1"/>
          </p:cNvSpPr>
          <p:nvPr>
            <p:ph type="body" sz="quarter" idx="29"/>
          </p:nvPr>
        </p:nvSpPr>
        <p:spPr>
          <a:xfrm>
            <a:off x="693738" y="2120900"/>
            <a:ext cx="3403600" cy="401637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3">
            <a:extLst>
              <a:ext uri="{FF2B5EF4-FFF2-40B4-BE49-F238E27FC236}">
                <a16:creationId xmlns:a16="http://schemas.microsoft.com/office/drawing/2014/main" id="{D9D4218F-21E0-836D-1281-7B919D8FB3B9}"/>
              </a:ext>
            </a:extLst>
          </p:cNvPr>
          <p:cNvSpPr>
            <a:spLocks noGrp="1"/>
          </p:cNvSpPr>
          <p:nvPr>
            <p:ph type="body" sz="quarter" idx="30"/>
          </p:nvPr>
        </p:nvSpPr>
        <p:spPr>
          <a:xfrm>
            <a:off x="4305600" y="2120900"/>
            <a:ext cx="3391200" cy="4010400"/>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Text Placeholder 15">
            <a:extLst>
              <a:ext uri="{FF2B5EF4-FFF2-40B4-BE49-F238E27FC236}">
                <a16:creationId xmlns:a16="http://schemas.microsoft.com/office/drawing/2014/main" id="{C48AC3CA-21D5-5DE9-5215-889DD6CCC3A9}"/>
              </a:ext>
            </a:extLst>
          </p:cNvPr>
          <p:cNvSpPr>
            <a:spLocks noGrp="1"/>
          </p:cNvSpPr>
          <p:nvPr>
            <p:ph type="body" sz="quarter" idx="31"/>
          </p:nvPr>
        </p:nvSpPr>
        <p:spPr>
          <a:xfrm>
            <a:off x="7909200" y="2120400"/>
            <a:ext cx="3405600" cy="4010025"/>
          </a:xfrm>
        </p:spPr>
        <p:txBody>
          <a:bodyPr rIns="108000"/>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0835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EADAE5C-AB56-334E-55D5-580A0F311684}"/>
              </a:ext>
            </a:extLst>
          </p:cNvPr>
          <p:cNvGrpSpPr/>
          <p:nvPr userDrawn="1"/>
        </p:nvGrpSpPr>
        <p:grpSpPr>
          <a:xfrm>
            <a:off x="6478742" y="11724"/>
            <a:ext cx="5092742" cy="3234091"/>
            <a:chOff x="6478742" y="11724"/>
            <a:chExt cx="5092742" cy="3234091"/>
          </a:xfrm>
        </p:grpSpPr>
        <p:sp>
          <p:nvSpPr>
            <p:cNvPr id="15" name="Freeform 14">
              <a:extLst>
                <a:ext uri="{FF2B5EF4-FFF2-40B4-BE49-F238E27FC236}">
                  <a16:creationId xmlns:a16="http://schemas.microsoft.com/office/drawing/2014/main" id="{33419A74-C617-E2EF-D709-898E5041469E}"/>
                </a:ext>
              </a:extLst>
            </p:cNvPr>
            <p:cNvSpPr/>
            <p:nvPr/>
          </p:nvSpPr>
          <p:spPr>
            <a:xfrm rot="21242962">
              <a:off x="6478742" y="11724"/>
              <a:ext cx="3084269" cy="2201375"/>
            </a:xfrm>
            <a:custGeom>
              <a:avLst/>
              <a:gdLst>
                <a:gd name="connsiteX0" fmla="*/ 1712414 w 3084269"/>
                <a:gd name="connsiteY0" fmla="*/ 0 h 2201375"/>
                <a:gd name="connsiteX1" fmla="*/ 3084269 w 3084269"/>
                <a:gd name="connsiteY1" fmla="*/ 142993 h 2201375"/>
                <a:gd name="connsiteX2" fmla="*/ 3068835 w 3084269"/>
                <a:gd name="connsiteY2" fmla="*/ 150278 h 2201375"/>
                <a:gd name="connsiteX3" fmla="*/ 1339326 w 3084269"/>
                <a:gd name="connsiteY3" fmla="*/ 1231203 h 2201375"/>
                <a:gd name="connsiteX4" fmla="*/ 410602 w 3084269"/>
                <a:gd name="connsiteY4" fmla="*/ 2201375 h 2201375"/>
                <a:gd name="connsiteX5" fmla="*/ 89947 w 3084269"/>
                <a:gd name="connsiteY5" fmla="*/ 2011654 h 2201375"/>
                <a:gd name="connsiteX6" fmla="*/ 29617 w 3084269"/>
                <a:gd name="connsiteY6" fmla="*/ 1917289 h 2201375"/>
                <a:gd name="connsiteX7" fmla="*/ 692504 w 3084269"/>
                <a:gd name="connsiteY7" fmla="*/ 797542 h 2201375"/>
                <a:gd name="connsiteX8" fmla="*/ 1697317 w 3084269"/>
                <a:gd name="connsiteY8" fmla="*/ 9339 h 2201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269" h="2201375">
                  <a:moveTo>
                    <a:pt x="1712414" y="0"/>
                  </a:moveTo>
                  <a:lnTo>
                    <a:pt x="3084269" y="142993"/>
                  </a:lnTo>
                  <a:lnTo>
                    <a:pt x="3068835" y="150278"/>
                  </a:lnTo>
                  <a:cubicBezTo>
                    <a:pt x="2458563" y="450626"/>
                    <a:pt x="1870771" y="804095"/>
                    <a:pt x="1339326" y="1231203"/>
                  </a:cubicBezTo>
                  <a:cubicBezTo>
                    <a:pt x="1088128" y="1432698"/>
                    <a:pt x="609506" y="1805227"/>
                    <a:pt x="410602" y="2201375"/>
                  </a:cubicBezTo>
                  <a:cubicBezTo>
                    <a:pt x="281485" y="2163160"/>
                    <a:pt x="169456" y="2103371"/>
                    <a:pt x="89947" y="2011654"/>
                  </a:cubicBezTo>
                  <a:cubicBezTo>
                    <a:pt x="63833" y="1981432"/>
                    <a:pt x="43876" y="1949857"/>
                    <a:pt x="29617" y="1917289"/>
                  </a:cubicBezTo>
                  <a:cubicBezTo>
                    <a:pt x="-140683" y="1531380"/>
                    <a:pt x="469312" y="999237"/>
                    <a:pt x="692504" y="797542"/>
                  </a:cubicBezTo>
                  <a:cubicBezTo>
                    <a:pt x="1058981" y="467100"/>
                    <a:pt x="1376979" y="217868"/>
                    <a:pt x="1697317" y="9339"/>
                  </a:cubicBezTo>
                  <a:close/>
                </a:path>
              </a:pathLst>
            </a:custGeom>
            <a:gradFill>
              <a:gsLst>
                <a:gs pos="0">
                  <a:schemeClr val="accent3"/>
                </a:gs>
                <a:gs pos="100000">
                  <a:schemeClr val="accent4"/>
                </a:gs>
              </a:gsLst>
              <a:lin ang="19500000" scaled="0"/>
            </a:gradFill>
            <a:ln w="7606" cap="flat">
              <a:noFill/>
              <a:prstDash val="solid"/>
              <a:miter/>
            </a:ln>
          </p:spPr>
          <p:txBody>
            <a:bodyPr wrap="square" rtlCol="0" anchor="ctr">
              <a:noAutofit/>
            </a:bodyPr>
            <a:lstStyle/>
            <a:p>
              <a:endParaRPr lang="en-US"/>
            </a:p>
          </p:txBody>
        </p:sp>
        <p:sp>
          <p:nvSpPr>
            <p:cNvPr id="16" name="Freeform 15">
              <a:extLst>
                <a:ext uri="{FF2B5EF4-FFF2-40B4-BE49-F238E27FC236}">
                  <a16:creationId xmlns:a16="http://schemas.microsoft.com/office/drawing/2014/main" id="{01C47ADB-F7DB-9310-CF82-78A759ED12C3}"/>
                </a:ext>
              </a:extLst>
            </p:cNvPr>
            <p:cNvSpPr/>
            <p:nvPr/>
          </p:nvSpPr>
          <p:spPr>
            <a:xfrm rot="21242962">
              <a:off x="6648918" y="1802814"/>
              <a:ext cx="4922566" cy="1443001"/>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D26334E7-498F-66AF-F2DA-D2DEE88A04B1}"/>
              </a:ext>
            </a:extLst>
          </p:cNvPr>
          <p:cNvSpPr>
            <a:spLocks noGrp="1"/>
          </p:cNvSpPr>
          <p:nvPr>
            <p:ph type="dt" sz="half" idx="10"/>
          </p:nvPr>
        </p:nvSpPr>
        <p:spPr>
          <a:xfrm>
            <a:off x="704377" y="6356350"/>
            <a:ext cx="1124423" cy="365125"/>
          </a:xfrm>
        </p:spPr>
        <p:txBody>
          <a:bodyPr/>
          <a:lstStyle>
            <a:lvl1pPr>
              <a:defRPr lang="en-GB" sz="1200" b="1" i="0" kern="1200" smtClean="0">
                <a:solidFill>
                  <a:schemeClr val="tx1">
                    <a:lumMod val="25000"/>
                    <a:lumOff val="75000"/>
                  </a:schemeClr>
                </a:solidFill>
                <a:latin typeface="Montserrat SemiBold" pitchFamily="2" charset="77"/>
                <a:ea typeface="+mn-ea"/>
                <a:cs typeface="+mn-cs"/>
              </a:defRPr>
            </a:lvl1pPr>
          </a:lstStyle>
          <a:p>
            <a:fld id="{98FAEBFC-AF3F-6E47-9766-48C2D7B36252}" type="datetime1">
              <a:rPr lang="en-GB" smtClean="0"/>
              <a:t>21/09/2024</a:t>
            </a:fld>
            <a:endParaRPr lang="en-GB"/>
          </a:p>
        </p:txBody>
      </p:sp>
      <p:sp>
        <p:nvSpPr>
          <p:cNvPr id="5" name="Footer Placeholder 4">
            <a:extLst>
              <a:ext uri="{FF2B5EF4-FFF2-40B4-BE49-F238E27FC236}">
                <a16:creationId xmlns:a16="http://schemas.microsoft.com/office/drawing/2014/main" id="{CF412EE1-3EC5-BFE6-C357-F5252CFAA998}"/>
              </a:ext>
            </a:extLst>
          </p:cNvPr>
          <p:cNvSpPr>
            <a:spLocks noGrp="1"/>
          </p:cNvSpPr>
          <p:nvPr>
            <p:ph type="ftr" sz="quarter" idx="11"/>
          </p:nvPr>
        </p:nvSpPr>
        <p:spPr>
          <a:xfrm>
            <a:off x="1981200" y="6356350"/>
            <a:ext cx="4114800" cy="365125"/>
          </a:xfrm>
        </p:spPr>
        <p:txBody>
          <a:bodyPr/>
          <a:lstStyle>
            <a:lvl1pPr>
              <a:defRPr lang="en-US" sz="12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7A15F6F8-891C-1521-D183-6AB83FEDE88B}"/>
              </a:ext>
            </a:extLst>
          </p:cNvPr>
          <p:cNvSpPr>
            <a:spLocks noGrp="1"/>
          </p:cNvSpPr>
          <p:nvPr>
            <p:ph type="sldNum" sz="quarter" idx="12"/>
          </p:nvPr>
        </p:nvSpPr>
        <p:spPr/>
        <p:txBody>
          <a:bodyPr/>
          <a:lstStyle>
            <a:lvl1pPr>
              <a:defRPr sz="1200" b="1" i="0">
                <a:solidFill>
                  <a:schemeClr val="tx1">
                    <a:lumMod val="25000"/>
                    <a:lumOff val="75000"/>
                  </a:schemeClr>
                </a:solidFill>
                <a:latin typeface="Montserrat SemiBold" pitchFamily="2" charset="77"/>
              </a:defRPr>
            </a:lvl1pPr>
          </a:lstStyle>
          <a:p>
            <a:fld id="{3531A8E9-B4CF-5643-AF96-CB4C768DAD63}" type="slidenum">
              <a:rPr lang="en-US" smtClean="0"/>
              <a:pPr/>
              <a:t>‹#›</a:t>
            </a:fld>
            <a:endParaRPr lang="en-US"/>
          </a:p>
        </p:txBody>
      </p:sp>
      <p:sp>
        <p:nvSpPr>
          <p:cNvPr id="18" name="Freeform 17">
            <a:extLst>
              <a:ext uri="{FF2B5EF4-FFF2-40B4-BE49-F238E27FC236}">
                <a16:creationId xmlns:a16="http://schemas.microsoft.com/office/drawing/2014/main" id="{75412991-0C78-34EB-A601-7A8E3F7EE776}"/>
              </a:ext>
            </a:extLst>
          </p:cNvPr>
          <p:cNvSpPr/>
          <p:nvPr userDrawn="1"/>
        </p:nvSpPr>
        <p:spPr>
          <a:xfrm rot="21242962">
            <a:off x="7869369" y="2520796"/>
            <a:ext cx="4256009" cy="4337952"/>
          </a:xfrm>
          <a:custGeom>
            <a:avLst/>
            <a:gdLst>
              <a:gd name="connsiteX0" fmla="*/ 3868539 w 4256009"/>
              <a:gd name="connsiteY0" fmla="*/ 0 h 4337952"/>
              <a:gd name="connsiteX1" fmla="*/ 4201006 w 4256009"/>
              <a:gd name="connsiteY1" fmla="*/ 923585 h 4337952"/>
              <a:gd name="connsiteX2" fmla="*/ 4197837 w 4256009"/>
              <a:gd name="connsiteY2" fmla="*/ 924928 h 4337952"/>
              <a:gd name="connsiteX3" fmla="*/ 3252373 w 4256009"/>
              <a:gd name="connsiteY3" fmla="*/ 3222792 h 4337952"/>
              <a:gd name="connsiteX4" fmla="*/ 2112265 w 4256009"/>
              <a:gd name="connsiteY4" fmla="*/ 4270280 h 4337952"/>
              <a:gd name="connsiteX5" fmla="*/ 2022491 w 4256009"/>
              <a:gd name="connsiteY5" fmla="*/ 4337952 h 4337952"/>
              <a:gd name="connsiteX6" fmla="*/ 0 w 4256009"/>
              <a:gd name="connsiteY6" fmla="*/ 4127141 h 4337952"/>
              <a:gd name="connsiteX7" fmla="*/ 238118 w 4256009"/>
              <a:gd name="connsiteY7" fmla="*/ 3995550 h 4337952"/>
              <a:gd name="connsiteX8" fmla="*/ 2502315 w 4256009"/>
              <a:gd name="connsiteY8" fmla="*/ 2401453 h 4337952"/>
              <a:gd name="connsiteX9" fmla="*/ 3842007 w 4256009"/>
              <a:gd name="connsiteY9" fmla="*/ 512614 h 4337952"/>
              <a:gd name="connsiteX10" fmla="*/ 3868539 w 4256009"/>
              <a:gd name="connsiteY10" fmla="*/ 0 h 433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6009" h="4337952">
                <a:moveTo>
                  <a:pt x="3868539" y="0"/>
                </a:moveTo>
                <a:lnTo>
                  <a:pt x="4201006" y="923585"/>
                </a:lnTo>
                <a:lnTo>
                  <a:pt x="4197837" y="924928"/>
                </a:lnTo>
                <a:cubicBezTo>
                  <a:pt x="4469769" y="1628233"/>
                  <a:pt x="3726170" y="2693196"/>
                  <a:pt x="3252373" y="3222792"/>
                </a:cubicBezTo>
                <a:cubicBezTo>
                  <a:pt x="2922101" y="3589121"/>
                  <a:pt x="2535116" y="3939896"/>
                  <a:pt x="2112265" y="4270280"/>
                </a:cubicBezTo>
                <a:lnTo>
                  <a:pt x="2022491" y="4337952"/>
                </a:lnTo>
                <a:lnTo>
                  <a:pt x="0" y="4127141"/>
                </a:lnTo>
                <a:lnTo>
                  <a:pt x="238118" y="3995550"/>
                </a:lnTo>
                <a:cubicBezTo>
                  <a:pt x="1034127" y="3545690"/>
                  <a:pt x="1877646" y="3003452"/>
                  <a:pt x="2502315" y="2401453"/>
                </a:cubicBezTo>
                <a:cubicBezTo>
                  <a:pt x="3161978" y="1765733"/>
                  <a:pt x="3685865" y="1079007"/>
                  <a:pt x="3842007" y="512614"/>
                </a:cubicBezTo>
                <a:cubicBezTo>
                  <a:pt x="3893406" y="326720"/>
                  <a:pt x="3904917" y="153979"/>
                  <a:pt x="3868539"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49C5667-D53D-4431-E3F2-914E5141B487}"/>
              </a:ext>
            </a:extLst>
          </p:cNvPr>
          <p:cNvSpPr>
            <a:spLocks noGrp="1"/>
          </p:cNvSpPr>
          <p:nvPr>
            <p:ph type="ctrTitle"/>
          </p:nvPr>
        </p:nvSpPr>
        <p:spPr>
          <a:xfrm>
            <a:off x="695325" y="1528700"/>
            <a:ext cx="5292724" cy="2251163"/>
          </a:xfrm>
        </p:spPr>
        <p:txBody>
          <a:bodyPr anchor="b">
            <a:noAutofit/>
          </a:bodyPr>
          <a:lstStyle>
            <a:lvl1pPr marL="0" algn="l" defTabSz="914400" rtl="0" eaLnBrk="1" latinLnBrk="0" hangingPunct="1">
              <a:lnSpc>
                <a:spcPct val="100000"/>
              </a:lnSpc>
              <a:spcBef>
                <a:spcPct val="0"/>
              </a:spcBef>
              <a:buNone/>
              <a:defRPr lang="en-US" sz="48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Subtitle 2">
            <a:extLst>
              <a:ext uri="{FF2B5EF4-FFF2-40B4-BE49-F238E27FC236}">
                <a16:creationId xmlns:a16="http://schemas.microsoft.com/office/drawing/2014/main" id="{B064D20E-0688-A8CD-F668-241C3808DAAE}"/>
              </a:ext>
            </a:extLst>
          </p:cNvPr>
          <p:cNvSpPr>
            <a:spLocks noGrp="1"/>
          </p:cNvSpPr>
          <p:nvPr>
            <p:ph type="subTitle" idx="1"/>
          </p:nvPr>
        </p:nvSpPr>
        <p:spPr>
          <a:xfrm>
            <a:off x="695325" y="3989150"/>
            <a:ext cx="5292725" cy="623624"/>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200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 Placeholder 11">
            <a:extLst>
              <a:ext uri="{FF2B5EF4-FFF2-40B4-BE49-F238E27FC236}">
                <a16:creationId xmlns:a16="http://schemas.microsoft.com/office/drawing/2014/main" id="{06A6473A-A022-609A-AF07-7030038A9767}"/>
              </a:ext>
            </a:extLst>
          </p:cNvPr>
          <p:cNvSpPr>
            <a:spLocks noGrp="1"/>
          </p:cNvSpPr>
          <p:nvPr>
            <p:ph type="body" sz="quarter" idx="13"/>
          </p:nvPr>
        </p:nvSpPr>
        <p:spPr>
          <a:xfrm>
            <a:off x="695326" y="4912911"/>
            <a:ext cx="5292723" cy="365126"/>
          </a:xfrm>
        </p:spPr>
        <p:txBody>
          <a:bodyPr>
            <a:no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US" sz="1100" b="1" kern="1200" dirty="0">
                <a:solidFill>
                  <a:schemeClr val="tx2"/>
                </a:solidFill>
                <a:latin typeface="Montserrat SemiBold" pitchFamily="2" charset="77"/>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8" name="Graphic 7">
            <a:extLst>
              <a:ext uri="{FF2B5EF4-FFF2-40B4-BE49-F238E27FC236}">
                <a16:creationId xmlns:a16="http://schemas.microsoft.com/office/drawing/2014/main" id="{6E5D0EF1-6B49-B967-1CC4-90ECFB619B41}"/>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8051" y="730390"/>
            <a:ext cx="2197544" cy="274693"/>
          </a:xfrm>
          <a:prstGeom prst="rect">
            <a:avLst/>
          </a:prstGeom>
        </p:spPr>
      </p:pic>
    </p:spTree>
    <p:extLst>
      <p:ext uri="{BB962C8B-B14F-4D97-AF65-F5344CB8AC3E}">
        <p14:creationId xmlns:p14="http://schemas.microsoft.com/office/powerpoint/2010/main" val="16853026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ulleted 4 Column">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hasCustomPrompt="1"/>
          </p:nvPr>
        </p:nvSpPr>
        <p:spPr>
          <a:xfrm>
            <a:off x="695327" y="428400"/>
            <a:ext cx="10606320" cy="687600"/>
          </a:xfrm>
        </p:spPr>
        <p:txBody>
          <a:bodyPr anchor="t" anchorCtr="0"/>
          <a:lstStyle>
            <a:lvl1pPr>
              <a:defRPr>
                <a:solidFill>
                  <a:schemeClr val="tx1"/>
                </a:solidFill>
              </a:defRPr>
            </a:lvl1pPr>
          </a:lstStyle>
          <a:p>
            <a:r>
              <a:rPr lang="en-GB"/>
              <a:t>4 column layout</a:t>
            </a:r>
            <a:endParaRPr lang="en-US"/>
          </a:p>
        </p:txBody>
      </p: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8"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1" name="Text Placeholder 21">
            <a:extLst>
              <a:ext uri="{FF2B5EF4-FFF2-40B4-BE49-F238E27FC236}">
                <a16:creationId xmlns:a16="http://schemas.microsoft.com/office/drawing/2014/main" id="{408044AA-06B3-8EC5-025E-E0C370AA3F1B}"/>
              </a:ext>
            </a:extLst>
          </p:cNvPr>
          <p:cNvSpPr>
            <a:spLocks noGrp="1"/>
          </p:cNvSpPr>
          <p:nvPr>
            <p:ph type="body" sz="quarter" idx="25" hasCustomPrompt="1"/>
          </p:nvPr>
        </p:nvSpPr>
        <p:spPr>
          <a:xfrm>
            <a:off x="3396801"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3" name="Text Placeholder 21">
            <a:extLst>
              <a:ext uri="{FF2B5EF4-FFF2-40B4-BE49-F238E27FC236}">
                <a16:creationId xmlns:a16="http://schemas.microsoft.com/office/drawing/2014/main" id="{6324656E-F595-8EF0-301D-E96ABD1BC781}"/>
              </a:ext>
            </a:extLst>
          </p:cNvPr>
          <p:cNvSpPr>
            <a:spLocks noGrp="1"/>
          </p:cNvSpPr>
          <p:nvPr>
            <p:ph type="body" sz="quarter" idx="27" hasCustomPrompt="1"/>
          </p:nvPr>
        </p:nvSpPr>
        <p:spPr>
          <a:xfrm>
            <a:off x="6089224" y="1412875"/>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5" name="Text Placeholder 21">
            <a:extLst>
              <a:ext uri="{FF2B5EF4-FFF2-40B4-BE49-F238E27FC236}">
                <a16:creationId xmlns:a16="http://schemas.microsoft.com/office/drawing/2014/main" id="{ABE22CCF-2F3A-7BF7-D06A-98DA8FDF195D}"/>
              </a:ext>
            </a:extLst>
          </p:cNvPr>
          <p:cNvSpPr>
            <a:spLocks noGrp="1"/>
          </p:cNvSpPr>
          <p:nvPr>
            <p:ph type="body" sz="quarter" idx="29" hasCustomPrompt="1"/>
          </p:nvPr>
        </p:nvSpPr>
        <p:spPr>
          <a:xfrm>
            <a:off x="8781647" y="1417662"/>
            <a:ext cx="2520000" cy="544679"/>
          </a:xfrm>
        </p:spPr>
        <p:txBody>
          <a:bodyPr rIns="108000" anchor="b"/>
          <a:lstStyle>
            <a:lvl1pPr marL="0" algn="l" defTabSz="914400" rtl="0" eaLnBrk="1" latinLnBrk="0" hangingPunct="1">
              <a:lnSpc>
                <a:spcPct val="90000"/>
              </a:lnSpc>
              <a:spcBef>
                <a:spcPct val="0"/>
              </a:spcBef>
              <a:buNone/>
              <a:defRPr lang="en-US" sz="18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C25359EB-9A8A-74DE-9807-20FC1CFC6CDA}"/>
              </a:ext>
            </a:extLst>
          </p:cNvPr>
          <p:cNvSpPr>
            <a:spLocks noGrp="1"/>
          </p:cNvSpPr>
          <p:nvPr>
            <p:ph type="body" sz="quarter" idx="31"/>
          </p:nvPr>
        </p:nvSpPr>
        <p:spPr>
          <a:xfrm>
            <a:off x="704850" y="2120900"/>
            <a:ext cx="2519363" cy="4010400"/>
          </a:xfrm>
        </p:spPr>
        <p:txBody>
          <a:bodyPr rIns="108000"/>
          <a:lstStyle>
            <a:lvl1pPr>
              <a:defRPr sz="1600"/>
            </a:lvl1pPr>
            <a:lvl2pPr>
              <a:defRPr sz="1400"/>
            </a:lvl2pPr>
            <a:lvl3pPr>
              <a:defRPr sz="1200"/>
            </a:lvl3pPr>
            <a:lvl4pPr>
              <a:defRPr sz="1100"/>
            </a:lvl4pPr>
            <a:lvl5pPr>
              <a:defRPr sz="1050"/>
            </a:lvl5pPr>
          </a:lstStyle>
          <a:p>
            <a:pPr lvl="0"/>
            <a:r>
              <a:rPr lang="en-US"/>
              <a:t>Click to edit Master text styles</a:t>
            </a:r>
          </a:p>
          <a:p>
            <a:pPr lvl="1"/>
            <a:r>
              <a:rPr lang="en-US"/>
              <a:t>Second level</a:t>
            </a:r>
          </a:p>
          <a:p>
            <a:pPr lvl="2"/>
            <a:r>
              <a:rPr lang="en-US"/>
              <a:t>Third level</a:t>
            </a:r>
          </a:p>
        </p:txBody>
      </p:sp>
      <p:sp>
        <p:nvSpPr>
          <p:cNvPr id="10" name="Text Placeholder 9">
            <a:extLst>
              <a:ext uri="{FF2B5EF4-FFF2-40B4-BE49-F238E27FC236}">
                <a16:creationId xmlns:a16="http://schemas.microsoft.com/office/drawing/2014/main" id="{BAF02570-AAC4-EB67-6803-AFEF5ADB1742}"/>
              </a:ext>
            </a:extLst>
          </p:cNvPr>
          <p:cNvSpPr>
            <a:spLocks noGrp="1"/>
          </p:cNvSpPr>
          <p:nvPr>
            <p:ph type="body" sz="quarter" idx="32"/>
          </p:nvPr>
        </p:nvSpPr>
        <p:spPr>
          <a:xfrm>
            <a:off x="3397250" y="2120900"/>
            <a:ext cx="2519363"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2" name="Text Placeholder 11">
            <a:extLst>
              <a:ext uri="{FF2B5EF4-FFF2-40B4-BE49-F238E27FC236}">
                <a16:creationId xmlns:a16="http://schemas.microsoft.com/office/drawing/2014/main" id="{1ADF1DC0-C063-7FD0-F2DB-E264C6887974}"/>
              </a:ext>
            </a:extLst>
          </p:cNvPr>
          <p:cNvSpPr>
            <a:spLocks noGrp="1"/>
          </p:cNvSpPr>
          <p:nvPr>
            <p:ph type="body" sz="quarter" idx="33"/>
          </p:nvPr>
        </p:nvSpPr>
        <p:spPr>
          <a:xfrm>
            <a:off x="60912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
        <p:nvSpPr>
          <p:cNvPr id="14" name="Text Placeholder 13">
            <a:extLst>
              <a:ext uri="{FF2B5EF4-FFF2-40B4-BE49-F238E27FC236}">
                <a16:creationId xmlns:a16="http://schemas.microsoft.com/office/drawing/2014/main" id="{E53BD47F-EE45-B3AF-33B4-9D794F8668D6}"/>
              </a:ext>
            </a:extLst>
          </p:cNvPr>
          <p:cNvSpPr>
            <a:spLocks noGrp="1"/>
          </p:cNvSpPr>
          <p:nvPr>
            <p:ph type="body" sz="quarter" idx="34"/>
          </p:nvPr>
        </p:nvSpPr>
        <p:spPr>
          <a:xfrm>
            <a:off x="8780400" y="2120900"/>
            <a:ext cx="2520000" cy="4008438"/>
          </a:xfrm>
        </p:spPr>
        <p:txBody>
          <a:bodyPr rIns="108000"/>
          <a:lstStyle>
            <a:lvl1pPr>
              <a:defRPr sz="1600"/>
            </a:lvl1pPr>
            <a:lvl2pPr>
              <a:defRPr sz="1400"/>
            </a:lvl2pPr>
            <a:lvl3pPr>
              <a:defRPr sz="1200"/>
            </a:lvl3pPr>
            <a:lvl4pPr>
              <a:defRPr sz="1050"/>
            </a:lvl4pPr>
            <a:lvl5pPr>
              <a:defRPr sz="10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842145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ed Quadrant ">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17" cy="687600"/>
          </a:xfrm>
        </p:spPr>
        <p:txBody>
          <a:bodyPr anchor="t" anchorCtr="0"/>
          <a:lstStyle>
            <a:lvl1pPr>
              <a:defRPr>
                <a:solidFill>
                  <a:schemeClr val="tx1"/>
                </a:solidFill>
              </a:defRPr>
            </a:lvl1pPr>
          </a:lstStyle>
          <a:p>
            <a:r>
              <a:rPr lang="en-US"/>
              <a:t>Click to edit Master title style</a:t>
            </a:r>
          </a:p>
        </p:txBody>
      </p:sp>
      <p:cxnSp>
        <p:nvCxnSpPr>
          <p:cNvPr id="15" name="Straight Arrow Connector 14">
            <a:extLst>
              <a:ext uri="{FF2B5EF4-FFF2-40B4-BE49-F238E27FC236}">
                <a16:creationId xmlns:a16="http://schemas.microsoft.com/office/drawing/2014/main" id="{FC17876D-F756-34ED-FE38-BD84C113B5B8}"/>
              </a:ext>
            </a:extLst>
          </p:cNvPr>
          <p:cNvCxnSpPr>
            <a:cxnSpLocks/>
          </p:cNvCxnSpPr>
          <p:nvPr userDrawn="1"/>
        </p:nvCxnSpPr>
        <p:spPr>
          <a:xfrm>
            <a:off x="694220" y="3762829"/>
            <a:ext cx="10666101" cy="0"/>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2E65298-43BA-FFF3-327B-46CE2692E53C}"/>
              </a:ext>
            </a:extLst>
          </p:cNvPr>
          <p:cNvCxnSpPr>
            <a:cxnSpLocks/>
          </p:cNvCxnSpPr>
          <p:nvPr userDrawn="1"/>
        </p:nvCxnSpPr>
        <p:spPr>
          <a:xfrm flipV="1">
            <a:off x="5988050" y="1417662"/>
            <a:ext cx="0" cy="4711676"/>
          </a:xfrm>
          <a:prstGeom prst="straightConnector1">
            <a:avLst/>
          </a:prstGeom>
          <a:ln w="12700">
            <a:solidFill>
              <a:schemeClr val="tx1">
                <a:lumMod val="25000"/>
                <a:lumOff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0" name="Text Placeholder 21">
            <a:extLst>
              <a:ext uri="{FF2B5EF4-FFF2-40B4-BE49-F238E27FC236}">
                <a16:creationId xmlns:a16="http://schemas.microsoft.com/office/drawing/2014/main" id="{299BC757-1618-AA5B-E811-446151C537F9}"/>
              </a:ext>
            </a:extLst>
          </p:cNvPr>
          <p:cNvSpPr>
            <a:spLocks noGrp="1"/>
          </p:cNvSpPr>
          <p:nvPr>
            <p:ph type="body" sz="quarter" idx="18" hasCustomPrompt="1"/>
          </p:nvPr>
        </p:nvSpPr>
        <p:spPr>
          <a:xfrm>
            <a:off x="704377"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2" name="Text Placeholder 21">
            <a:extLst>
              <a:ext uri="{FF2B5EF4-FFF2-40B4-BE49-F238E27FC236}">
                <a16:creationId xmlns:a16="http://schemas.microsoft.com/office/drawing/2014/main" id="{6E240717-6CDE-B21A-B545-87AA56D83907}"/>
              </a:ext>
            </a:extLst>
          </p:cNvPr>
          <p:cNvSpPr>
            <a:spLocks noGrp="1"/>
          </p:cNvSpPr>
          <p:nvPr>
            <p:ph type="body" sz="quarter" idx="19" hasCustomPrompt="1"/>
          </p:nvPr>
        </p:nvSpPr>
        <p:spPr>
          <a:xfrm>
            <a:off x="6170400" y="1417662"/>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1">
            <a:extLst>
              <a:ext uri="{FF2B5EF4-FFF2-40B4-BE49-F238E27FC236}">
                <a16:creationId xmlns:a16="http://schemas.microsoft.com/office/drawing/2014/main" id="{594E577C-B103-1B87-CEEE-02CFA31AC47C}"/>
              </a:ext>
            </a:extLst>
          </p:cNvPr>
          <p:cNvSpPr>
            <a:spLocks noGrp="1"/>
          </p:cNvSpPr>
          <p:nvPr>
            <p:ph type="body" sz="quarter" idx="21" hasCustomPrompt="1"/>
          </p:nvPr>
        </p:nvSpPr>
        <p:spPr>
          <a:xfrm>
            <a:off x="704377"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6" name="Text Placeholder 21">
            <a:extLst>
              <a:ext uri="{FF2B5EF4-FFF2-40B4-BE49-F238E27FC236}">
                <a16:creationId xmlns:a16="http://schemas.microsoft.com/office/drawing/2014/main" id="{FC45ADDA-AC55-0B94-398F-94F6B3B7DB97}"/>
              </a:ext>
            </a:extLst>
          </p:cNvPr>
          <p:cNvSpPr>
            <a:spLocks noGrp="1"/>
          </p:cNvSpPr>
          <p:nvPr>
            <p:ph type="body" sz="quarter" idx="23" hasCustomPrompt="1"/>
          </p:nvPr>
        </p:nvSpPr>
        <p:spPr>
          <a:xfrm>
            <a:off x="6169005" y="3956211"/>
            <a:ext cx="5121654" cy="317667"/>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8" name="Text Placeholder 7">
            <a:extLst>
              <a:ext uri="{FF2B5EF4-FFF2-40B4-BE49-F238E27FC236}">
                <a16:creationId xmlns:a16="http://schemas.microsoft.com/office/drawing/2014/main" id="{9F173DC7-07F3-ABA3-D297-B2C121C32F70}"/>
              </a:ext>
            </a:extLst>
          </p:cNvPr>
          <p:cNvSpPr>
            <a:spLocks noGrp="1"/>
          </p:cNvSpPr>
          <p:nvPr>
            <p:ph type="body" sz="quarter" idx="25"/>
          </p:nvPr>
        </p:nvSpPr>
        <p:spPr>
          <a:xfrm>
            <a:off x="704850"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6135DC4F-2FA0-7E50-CF62-9AFB6B3E217D}"/>
              </a:ext>
            </a:extLst>
          </p:cNvPr>
          <p:cNvSpPr>
            <a:spLocks noGrp="1"/>
          </p:cNvSpPr>
          <p:nvPr>
            <p:ph type="body" sz="quarter" idx="26"/>
          </p:nvPr>
        </p:nvSpPr>
        <p:spPr>
          <a:xfrm>
            <a:off x="6169025" y="1841500"/>
            <a:ext cx="5121275"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11">
            <a:extLst>
              <a:ext uri="{FF2B5EF4-FFF2-40B4-BE49-F238E27FC236}">
                <a16:creationId xmlns:a16="http://schemas.microsoft.com/office/drawing/2014/main" id="{93E6E024-9AF9-8E7F-A55A-8D12D291FDEB}"/>
              </a:ext>
            </a:extLst>
          </p:cNvPr>
          <p:cNvSpPr>
            <a:spLocks noGrp="1"/>
          </p:cNvSpPr>
          <p:nvPr>
            <p:ph type="body" sz="quarter" idx="27"/>
          </p:nvPr>
        </p:nvSpPr>
        <p:spPr>
          <a:xfrm>
            <a:off x="705600" y="4381200"/>
            <a:ext cx="5122800" cy="1717200"/>
          </a:xfrm>
        </p:spPr>
        <p:txBody>
          <a:bodyPr rIns="108000">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F4D3BF96-B778-BA87-9A0E-995A78533748}"/>
              </a:ext>
            </a:extLst>
          </p:cNvPr>
          <p:cNvSpPr>
            <a:spLocks noGrp="1"/>
          </p:cNvSpPr>
          <p:nvPr>
            <p:ph type="body" sz="quarter" idx="28"/>
          </p:nvPr>
        </p:nvSpPr>
        <p:spPr>
          <a:xfrm>
            <a:off x="6169025" y="4381500"/>
            <a:ext cx="5122800" cy="1717200"/>
          </a:xfrm>
        </p:spPr>
        <p:txBody>
          <a:bodyPr rIns="10800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859841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ed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chemeClr val="bg1"/>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08136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ed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2226" y="1846769"/>
            <a:ext cx="5314446" cy="3898760"/>
          </a:xfrm>
        </p:spPr>
        <p:txBody>
          <a:bodyPr rIns="10800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a:extLst>
              <a:ext uri="{FF2B5EF4-FFF2-40B4-BE49-F238E27FC236}">
                <a16:creationId xmlns:a16="http://schemas.microsoft.com/office/drawing/2014/main" id="{88F1D0C3-E345-DA1A-3668-DE9F8B013670}"/>
              </a:ext>
            </a:extLst>
          </p:cNvPr>
          <p:cNvSpPr>
            <a:spLocks noGrp="1"/>
          </p:cNvSpPr>
          <p:nvPr>
            <p:ph type="body" sz="quarter" idx="15"/>
          </p:nvPr>
        </p:nvSpPr>
        <p:spPr>
          <a:xfrm>
            <a:off x="691804" y="1846769"/>
            <a:ext cx="4389140" cy="3898758"/>
          </a:xfrm>
        </p:spPr>
        <p:txBody>
          <a:bodyPr>
            <a:normAutofit/>
          </a:bodyPr>
          <a:lstStyle>
            <a:lvl1pPr>
              <a:lnSpc>
                <a:spcPct val="120000"/>
              </a:lnSpc>
              <a:defRPr>
                <a:solidFill>
                  <a:schemeClr val="tx1">
                    <a:lumMod val="75000"/>
                    <a:lumOff val="25000"/>
                  </a:schemeClr>
                </a:solidFill>
              </a:defRPr>
            </a:lvl1pPr>
            <a:lvl2pPr>
              <a:lnSpc>
                <a:spcPct val="120000"/>
              </a:lnSpc>
              <a:defRPr>
                <a:solidFill>
                  <a:schemeClr val="tx1">
                    <a:lumMod val="75000"/>
                    <a:lumOff val="25000"/>
                  </a:schemeClr>
                </a:solidFill>
              </a:defRPr>
            </a:lvl2pPr>
            <a:lvl3pPr>
              <a:lnSpc>
                <a:spcPct val="120000"/>
              </a:lnSpc>
              <a:defRPr>
                <a:solidFill>
                  <a:schemeClr val="tx1">
                    <a:lumMod val="75000"/>
                    <a:lumOff val="25000"/>
                  </a:schemeClr>
                </a:solidFill>
              </a:defRPr>
            </a:lvl3pPr>
            <a:lvl4pPr>
              <a:lnSpc>
                <a:spcPct val="120000"/>
              </a:lnSpc>
              <a:defRPr>
                <a:solidFill>
                  <a:schemeClr val="tx1">
                    <a:lumMod val="75000"/>
                    <a:lumOff val="25000"/>
                  </a:schemeClr>
                </a:solidFill>
              </a:defRPr>
            </a:lvl4pPr>
            <a:lvl5pPr>
              <a:lnSpc>
                <a:spcPct val="120000"/>
              </a:lnSpc>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004697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 lis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normAutofit/>
          </a:bodyPr>
          <a:lstStyle>
            <a:lvl1pPr>
              <a:lnSpc>
                <a:spcPct val="120000"/>
              </a:lnSpc>
              <a:defRPr>
                <a:solidFill>
                  <a:schemeClr val="tx1">
                    <a:lumMod val="10000"/>
                    <a:lumOff val="90000"/>
                  </a:schemeClr>
                </a:solidFill>
              </a:defRPr>
            </a:lvl1pPr>
            <a:lvl2pPr>
              <a:lnSpc>
                <a:spcPct val="120000"/>
              </a:lnSpc>
              <a:defRPr>
                <a:solidFill>
                  <a:schemeClr val="tx1">
                    <a:lumMod val="10000"/>
                    <a:lumOff val="90000"/>
                  </a:schemeClr>
                </a:solidFill>
              </a:defRPr>
            </a:lvl2pPr>
            <a:lvl3pPr>
              <a:lnSpc>
                <a:spcPct val="120000"/>
              </a:lnSpc>
              <a:buClr>
                <a:schemeClr val="bg1"/>
              </a:buClr>
              <a:defRPr>
                <a:solidFill>
                  <a:schemeClr val="tx1">
                    <a:lumMod val="10000"/>
                    <a:lumOff val="90000"/>
                  </a:schemeClr>
                </a:solidFill>
              </a:defRPr>
            </a:lvl3pPr>
            <a:lvl4pPr>
              <a:lnSpc>
                <a:spcPct val="120000"/>
              </a:lnSpc>
              <a:defRPr>
                <a:solidFill>
                  <a:schemeClr val="tx1">
                    <a:lumMod val="10000"/>
                    <a:lumOff val="90000"/>
                  </a:schemeClr>
                </a:solidFill>
              </a:defRPr>
            </a:lvl4pPr>
            <a:lvl5pPr>
              <a:lnSpc>
                <a:spcPct val="120000"/>
              </a:lnSpc>
              <a:buClr>
                <a:srgbClr val="FFFFFF"/>
              </a:buClr>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8659162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ulleted list two tone grey">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40626113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ulleted panel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581193"/>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1973448"/>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2927675"/>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319930"/>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274157"/>
            <a:ext cx="5119437" cy="256394"/>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666412"/>
            <a:ext cx="5119920" cy="687600"/>
          </a:xfrm>
        </p:spPr>
        <p:txBody>
          <a:bodyPr rIns="108000"/>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8" name="Text Placeholder 7">
            <a:extLst>
              <a:ext uri="{FF2B5EF4-FFF2-40B4-BE49-F238E27FC236}">
                <a16:creationId xmlns:a16="http://schemas.microsoft.com/office/drawing/2014/main" id="{CE7B6667-506C-FD4E-B98D-E90E1226DA55}"/>
              </a:ext>
            </a:extLst>
          </p:cNvPr>
          <p:cNvSpPr>
            <a:spLocks noGrp="1"/>
          </p:cNvSpPr>
          <p:nvPr>
            <p:ph type="body" sz="quarter" idx="20"/>
          </p:nvPr>
        </p:nvSpPr>
        <p:spPr>
          <a:xfrm>
            <a:off x="1198800" y="2253600"/>
            <a:ext cx="3906000" cy="34128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082584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ed panel two  grey">
    <p:bg>
      <p:bgPr>
        <a:solidFill>
          <a:schemeClr val="bg1"/>
        </a:soli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A2F335D6-6758-9CBA-100D-E8E3431A6C8D}"/>
              </a:ext>
            </a:extLst>
          </p:cNvPr>
          <p:cNvSpPr/>
          <p:nvPr userDrawn="1"/>
        </p:nvSpPr>
        <p:spPr>
          <a:xfrm>
            <a:off x="695325" y="728662"/>
            <a:ext cx="4933315" cy="5400675"/>
          </a:xfrm>
          <a:prstGeom prst="roundRect">
            <a:avLst>
              <a:gd name="adj" fmla="val 5926"/>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1197317" y="1241703"/>
            <a:ext cx="3907158" cy="737967"/>
          </a:xfrm>
        </p:spPr>
        <p:txBody>
          <a:bodyPr anchor="t" anchorCtr="0"/>
          <a:lstStyle>
            <a:lvl1pPr>
              <a:defRPr>
                <a:solidFill>
                  <a:schemeClr val="tx1"/>
                </a:solidFill>
              </a:defRPr>
            </a:lvl1pPr>
          </a:lstStyle>
          <a:p>
            <a:r>
              <a:rPr lang="en-US"/>
              <a:t>Click to edit Master title style</a:t>
            </a:r>
          </a:p>
        </p:txBody>
      </p:sp>
      <p:sp>
        <p:nvSpPr>
          <p:cNvPr id="8" name="Text Placeholder 7">
            <a:extLst>
              <a:ext uri="{FF2B5EF4-FFF2-40B4-BE49-F238E27FC236}">
                <a16:creationId xmlns:a16="http://schemas.microsoft.com/office/drawing/2014/main" id="{57485060-BE01-A5D9-B293-66FAB8DC4CC3}"/>
              </a:ext>
            </a:extLst>
          </p:cNvPr>
          <p:cNvSpPr>
            <a:spLocks noGrp="1"/>
          </p:cNvSpPr>
          <p:nvPr>
            <p:ph type="body" sz="quarter" idx="16"/>
          </p:nvPr>
        </p:nvSpPr>
        <p:spPr>
          <a:xfrm>
            <a:off x="1198800" y="2253600"/>
            <a:ext cx="3906000" cy="341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CA25DDAD-617F-6741-E0BA-C4133B13819D}"/>
              </a:ext>
            </a:extLst>
          </p:cNvPr>
          <p:cNvSpPr>
            <a:spLocks noGrp="1"/>
          </p:cNvSpPr>
          <p:nvPr>
            <p:ph sz="quarter" idx="17"/>
          </p:nvPr>
        </p:nvSpPr>
        <p:spPr>
          <a:xfrm>
            <a:off x="6181200" y="1687513"/>
            <a:ext cx="4932000" cy="44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487074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nsert Tabl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606321" cy="687600"/>
          </a:xfrm>
        </p:spPr>
        <p:txBody>
          <a:bodyPr anchor="t" anchorCtr="0"/>
          <a:lstStyle>
            <a:lvl1pPr>
              <a:defRPr>
                <a:solidFill>
                  <a:schemeClr val="tx1"/>
                </a:solidFill>
              </a:defRPr>
            </a:lvl1pPr>
          </a:lstStyle>
          <a:p>
            <a:r>
              <a:rPr lang="en-US"/>
              <a:t>Click to edit Master title style</a:t>
            </a:r>
          </a:p>
        </p:txBody>
      </p:sp>
      <p:sp>
        <p:nvSpPr>
          <p:cNvPr id="9" name="Table Placeholder 8">
            <a:extLst>
              <a:ext uri="{FF2B5EF4-FFF2-40B4-BE49-F238E27FC236}">
                <a16:creationId xmlns:a16="http://schemas.microsoft.com/office/drawing/2014/main" id="{654B5D95-4F83-359C-8FCD-E14BC4AC9C28}"/>
              </a:ext>
            </a:extLst>
          </p:cNvPr>
          <p:cNvSpPr>
            <a:spLocks noGrp="1"/>
          </p:cNvSpPr>
          <p:nvPr>
            <p:ph type="tbl" sz="quarter" idx="13"/>
          </p:nvPr>
        </p:nvSpPr>
        <p:spPr>
          <a:xfrm>
            <a:off x="704377" y="1412878"/>
            <a:ext cx="9125120" cy="4724400"/>
          </a:xfrm>
        </p:spPr>
        <p:txBody>
          <a:bodyPr/>
          <a:lstStyle>
            <a:lvl1pPr marL="90000" indent="0">
              <a:buNone/>
              <a:defRPr/>
            </a:lvl1pPr>
          </a:lstStyle>
          <a:p>
            <a:r>
              <a:rPr lang="en-US"/>
              <a:t>Click icon to add table</a:t>
            </a:r>
            <a:endParaRPr lang="en-GB"/>
          </a:p>
        </p:txBody>
      </p:sp>
    </p:spTree>
    <p:extLst>
      <p:ext uri="{BB962C8B-B14F-4D97-AF65-F5344CB8AC3E}">
        <p14:creationId xmlns:p14="http://schemas.microsoft.com/office/powerpoint/2010/main" val="21008197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whi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32526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5325" y="3358244"/>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21/09/2024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1122295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grey">
    <p:bg>
      <p:bgPr>
        <a:solidFill>
          <a:srgbClr val="F0F0F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31248444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charcoal">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9638660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slide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tx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37197524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slide 2">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B8BA8D7F-D345-CE85-01FD-667CD08FF0E9}"/>
              </a:ext>
            </a:extLst>
          </p:cNvPr>
          <p:cNvSpPr txBox="1">
            <a:spLocks/>
          </p:cNvSpPr>
          <p:nvPr userDrawn="1"/>
        </p:nvSpPr>
        <p:spPr>
          <a:xfrm>
            <a:off x="1134684" y="1553857"/>
            <a:ext cx="2522916" cy="400449"/>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7200">
                <a:solidFill>
                  <a:schemeClr val="tx2"/>
                </a:solidFill>
              </a:rPr>
              <a:t>“</a:t>
            </a:r>
          </a:p>
        </p:txBody>
      </p:sp>
      <p:sp>
        <p:nvSpPr>
          <p:cNvPr id="19" name="Text Placeholder 18">
            <a:extLst>
              <a:ext uri="{FF2B5EF4-FFF2-40B4-BE49-F238E27FC236}">
                <a16:creationId xmlns:a16="http://schemas.microsoft.com/office/drawing/2014/main" id="{3921C791-3CF7-9F1E-6CF5-71E067EDA48E}"/>
              </a:ext>
            </a:extLst>
          </p:cNvPr>
          <p:cNvSpPr>
            <a:spLocks noGrp="1"/>
          </p:cNvSpPr>
          <p:nvPr>
            <p:ph type="body" sz="quarter" idx="13"/>
          </p:nvPr>
        </p:nvSpPr>
        <p:spPr>
          <a:xfrm>
            <a:off x="1066871" y="2353411"/>
            <a:ext cx="8750300" cy="1836738"/>
          </a:xfrm>
        </p:spPr>
        <p:txBody>
          <a:bodyPr/>
          <a:lstStyle>
            <a:lvl1pPr marL="0" indent="0" algn="l" defTabSz="914400" rtl="0" eaLnBrk="1" latinLnBrk="0" hangingPunct="1">
              <a:lnSpc>
                <a:spcPct val="130000"/>
              </a:lnSpc>
              <a:spcBef>
                <a:spcPct val="0"/>
              </a:spcBef>
              <a:buNone/>
              <a:defRPr lang="en-GB" sz="2800" kern="1200" dirty="0" smtClean="0">
                <a:solidFill>
                  <a:schemeClr val="bg1"/>
                </a:solidFill>
                <a:latin typeface="Montserrat" pitchFamily="2" charset="77"/>
                <a:ea typeface="+mj-ea"/>
                <a:cs typeface="+mj-cs"/>
              </a:defRPr>
            </a:lvl1pPr>
          </a:lstStyle>
          <a:p>
            <a:pPr lvl="0"/>
            <a:r>
              <a:rPr lang="en-US"/>
              <a:t>Click to edit Master text styles</a:t>
            </a:r>
          </a:p>
        </p:txBody>
      </p:sp>
      <p:sp>
        <p:nvSpPr>
          <p:cNvPr id="21" name="Text Placeholder 18">
            <a:extLst>
              <a:ext uri="{FF2B5EF4-FFF2-40B4-BE49-F238E27FC236}">
                <a16:creationId xmlns:a16="http://schemas.microsoft.com/office/drawing/2014/main" id="{E8E543BA-1BC9-CB4C-4EF7-7BF58873DE3C}"/>
              </a:ext>
            </a:extLst>
          </p:cNvPr>
          <p:cNvSpPr>
            <a:spLocks noGrp="1"/>
          </p:cNvSpPr>
          <p:nvPr>
            <p:ph type="body" sz="quarter" idx="14"/>
          </p:nvPr>
        </p:nvSpPr>
        <p:spPr>
          <a:xfrm>
            <a:off x="1066871" y="4377073"/>
            <a:ext cx="8750300" cy="365125"/>
          </a:xfrm>
        </p:spPr>
        <p:txBody>
          <a:bodyPr/>
          <a:lstStyle>
            <a:lvl1pPr marL="0" indent="0" algn="l" defTabSz="914400" rtl="0" eaLnBrk="1" latinLnBrk="0" hangingPunct="1">
              <a:lnSpc>
                <a:spcPct val="90000"/>
              </a:lnSpc>
              <a:spcBef>
                <a:spcPct val="0"/>
              </a:spcBef>
              <a:buNone/>
              <a:defRPr lang="en-GB" sz="2000" b="1" kern="1200" dirty="0" smtClean="0">
                <a:solidFill>
                  <a:schemeClr val="tx2"/>
                </a:solidFill>
                <a:latin typeface="Montserrat SemiBold" pitchFamily="2" charset="77"/>
                <a:ea typeface="+mj-ea"/>
                <a:cs typeface="+mj-cs"/>
              </a:defRPr>
            </a:lvl1pPr>
          </a:lstStyle>
          <a:p>
            <a:pPr lvl="0"/>
            <a:r>
              <a:rPr lang="en-US"/>
              <a:t>Click to edit Master text styles</a:t>
            </a:r>
          </a:p>
        </p:txBody>
      </p:sp>
    </p:spTree>
    <p:extLst>
      <p:ext uri="{BB962C8B-B14F-4D97-AF65-F5344CB8AC3E}">
        <p14:creationId xmlns:p14="http://schemas.microsoft.com/office/powerpoint/2010/main" val="26218172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10606320" cy="687600"/>
          </a:xfrm>
        </p:spPr>
        <p:txBody>
          <a:bodyPr anchor="t" anchorCtr="0"/>
          <a:lstStyle>
            <a:lvl1pPr>
              <a:defRPr>
                <a:solidFill>
                  <a:schemeClr val="tx1"/>
                </a:solidFill>
              </a:defRPr>
            </a:lvl1pPr>
          </a:lstStyle>
          <a:p>
            <a:r>
              <a:rPr lang="en-US"/>
              <a:t>Click to edit Master title style</a:t>
            </a:r>
          </a:p>
        </p:txBody>
      </p:sp>
      <p:cxnSp>
        <p:nvCxnSpPr>
          <p:cNvPr id="29" name="Straight Arrow Connector 28">
            <a:extLst>
              <a:ext uri="{FF2B5EF4-FFF2-40B4-BE49-F238E27FC236}">
                <a16:creationId xmlns:a16="http://schemas.microsoft.com/office/drawing/2014/main" id="{5B2EDB9E-36C5-331F-FE4B-FA11863C0368}"/>
              </a:ext>
            </a:extLst>
          </p:cNvPr>
          <p:cNvCxnSpPr>
            <a:cxnSpLocks/>
          </p:cNvCxnSpPr>
          <p:nvPr userDrawn="1"/>
        </p:nvCxnSpPr>
        <p:spPr>
          <a:xfrm>
            <a:off x="694220" y="3449320"/>
            <a:ext cx="10607427" cy="0"/>
          </a:xfrm>
          <a:prstGeom prst="straightConnector1">
            <a:avLst/>
          </a:prstGeom>
          <a:ln w="12700">
            <a:solidFill>
              <a:schemeClr val="tx1">
                <a:lumMod val="25000"/>
                <a:lumOff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Text Placeholder 22">
            <a:extLst>
              <a:ext uri="{FF2B5EF4-FFF2-40B4-BE49-F238E27FC236}">
                <a16:creationId xmlns:a16="http://schemas.microsoft.com/office/drawing/2014/main" id="{84A06105-1918-4D48-4012-403DC48E85B9}"/>
              </a:ext>
            </a:extLst>
          </p:cNvPr>
          <p:cNvSpPr>
            <a:spLocks noGrp="1"/>
          </p:cNvSpPr>
          <p:nvPr userDrawn="1">
            <p:ph type="body" sz="quarter" idx="14" hasCustomPrompt="1"/>
          </p:nvPr>
        </p:nvSpPr>
        <p:spPr>
          <a:xfrm>
            <a:off x="6177486"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2" name="Text Placeholder 22">
            <a:extLst>
              <a:ext uri="{FF2B5EF4-FFF2-40B4-BE49-F238E27FC236}">
                <a16:creationId xmlns:a16="http://schemas.microsoft.com/office/drawing/2014/main" id="{07D37555-56E0-B06A-2BF1-E0CC74C220AE}"/>
              </a:ext>
            </a:extLst>
          </p:cNvPr>
          <p:cNvSpPr>
            <a:spLocks noGrp="1"/>
          </p:cNvSpPr>
          <p:nvPr>
            <p:ph type="body" sz="quarter" idx="16" hasCustomPrompt="1"/>
          </p:nvPr>
        </p:nvSpPr>
        <p:spPr>
          <a:xfrm>
            <a:off x="2539982" y="3961705"/>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4" name="Text Placeholder 22">
            <a:extLst>
              <a:ext uri="{FF2B5EF4-FFF2-40B4-BE49-F238E27FC236}">
                <a16:creationId xmlns:a16="http://schemas.microsoft.com/office/drawing/2014/main" id="{C02FD89F-3D60-2FD1-485C-6221111E6C81}"/>
              </a:ext>
            </a:extLst>
          </p:cNvPr>
          <p:cNvSpPr>
            <a:spLocks noGrp="1"/>
          </p:cNvSpPr>
          <p:nvPr>
            <p:ph type="body" sz="quarter" idx="18" hasCustomPrompt="1"/>
          </p:nvPr>
        </p:nvSpPr>
        <p:spPr>
          <a:xfrm>
            <a:off x="7989012"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6" name="Text Placeholder 22">
            <a:extLst>
              <a:ext uri="{FF2B5EF4-FFF2-40B4-BE49-F238E27FC236}">
                <a16:creationId xmlns:a16="http://schemas.microsoft.com/office/drawing/2014/main" id="{0B9962A7-CD41-6118-6450-821D8B75B925}"/>
              </a:ext>
            </a:extLst>
          </p:cNvPr>
          <p:cNvSpPr>
            <a:spLocks noGrp="1"/>
          </p:cNvSpPr>
          <p:nvPr>
            <p:ph type="body" sz="quarter" idx="20" hasCustomPrompt="1"/>
          </p:nvPr>
        </p:nvSpPr>
        <p:spPr>
          <a:xfrm>
            <a:off x="4371605"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38" name="Text Placeholder 22">
            <a:extLst>
              <a:ext uri="{FF2B5EF4-FFF2-40B4-BE49-F238E27FC236}">
                <a16:creationId xmlns:a16="http://schemas.microsoft.com/office/drawing/2014/main" id="{692274A4-78DA-3E01-C255-AFE76F688619}"/>
              </a:ext>
            </a:extLst>
          </p:cNvPr>
          <p:cNvSpPr>
            <a:spLocks noGrp="1"/>
          </p:cNvSpPr>
          <p:nvPr>
            <p:ph type="body" sz="quarter" idx="22" hasCustomPrompt="1"/>
          </p:nvPr>
        </p:nvSpPr>
        <p:spPr>
          <a:xfrm>
            <a:off x="703957" y="1751068"/>
            <a:ext cx="1806440"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9">
            <a:extLst>
              <a:ext uri="{FF2B5EF4-FFF2-40B4-BE49-F238E27FC236}">
                <a16:creationId xmlns:a16="http://schemas.microsoft.com/office/drawing/2014/main" id="{8F708F00-742F-2C43-A211-F3150213CA01}"/>
              </a:ext>
            </a:extLst>
          </p:cNvPr>
          <p:cNvSpPr>
            <a:spLocks noGrp="1"/>
          </p:cNvSpPr>
          <p:nvPr>
            <p:ph type="body" sz="quarter" idx="23"/>
          </p:nvPr>
        </p:nvSpPr>
        <p:spPr>
          <a:xfrm>
            <a:off x="693737" y="2174875"/>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2" name="Text Placeholder 9">
            <a:extLst>
              <a:ext uri="{FF2B5EF4-FFF2-40B4-BE49-F238E27FC236}">
                <a16:creationId xmlns:a16="http://schemas.microsoft.com/office/drawing/2014/main" id="{E9162AE8-E357-35E9-508B-41339494E136}"/>
              </a:ext>
            </a:extLst>
          </p:cNvPr>
          <p:cNvSpPr>
            <a:spLocks noGrp="1"/>
          </p:cNvSpPr>
          <p:nvPr>
            <p:ph type="body" sz="quarter" idx="24"/>
          </p:nvPr>
        </p:nvSpPr>
        <p:spPr>
          <a:xfrm>
            <a:off x="4367194"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5" name="Text Placeholder 9">
            <a:extLst>
              <a:ext uri="{FF2B5EF4-FFF2-40B4-BE49-F238E27FC236}">
                <a16:creationId xmlns:a16="http://schemas.microsoft.com/office/drawing/2014/main" id="{63E3BD5D-175C-EF12-7FC9-0788773733F8}"/>
              </a:ext>
            </a:extLst>
          </p:cNvPr>
          <p:cNvSpPr>
            <a:spLocks noGrp="1"/>
          </p:cNvSpPr>
          <p:nvPr>
            <p:ph type="body" sz="quarter" idx="26"/>
          </p:nvPr>
        </p:nvSpPr>
        <p:spPr>
          <a:xfrm>
            <a:off x="7988400" y="2174875"/>
            <a:ext cx="1807200" cy="910800"/>
          </a:xfrm>
        </p:spPr>
        <p:txBody>
          <a:bodyPr/>
          <a:lstStyle>
            <a:lvl1pPr marL="0" indent="0">
              <a:buFont typeface="Arial" panose="020B0604020202020204" pitchFamily="34" charset="0"/>
              <a:buNone/>
              <a:defRPr sz="1050"/>
            </a:lvl1pPr>
            <a:lvl2pPr marL="504000" inden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p:txBody>
      </p:sp>
      <p:sp>
        <p:nvSpPr>
          <p:cNvPr id="16" name="Text Placeholder 9">
            <a:extLst>
              <a:ext uri="{FF2B5EF4-FFF2-40B4-BE49-F238E27FC236}">
                <a16:creationId xmlns:a16="http://schemas.microsoft.com/office/drawing/2014/main" id="{945307B8-8C12-0385-C7BA-5F63407DF0C5}"/>
              </a:ext>
            </a:extLst>
          </p:cNvPr>
          <p:cNvSpPr>
            <a:spLocks noGrp="1"/>
          </p:cNvSpPr>
          <p:nvPr>
            <p:ph type="body" sz="quarter" idx="27"/>
          </p:nvPr>
        </p:nvSpPr>
        <p:spPr>
          <a:xfrm>
            <a:off x="25380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
        <p:nvSpPr>
          <p:cNvPr id="17" name="Text Placeholder 9">
            <a:extLst>
              <a:ext uri="{FF2B5EF4-FFF2-40B4-BE49-F238E27FC236}">
                <a16:creationId xmlns:a16="http://schemas.microsoft.com/office/drawing/2014/main" id="{94DF3858-039A-438A-E4A1-4CB305DFB256}"/>
              </a:ext>
            </a:extLst>
          </p:cNvPr>
          <p:cNvSpPr>
            <a:spLocks noGrp="1"/>
          </p:cNvSpPr>
          <p:nvPr>
            <p:ph type="body" sz="quarter" idx="28"/>
          </p:nvPr>
        </p:nvSpPr>
        <p:spPr>
          <a:xfrm>
            <a:off x="6177600" y="4384800"/>
            <a:ext cx="1807200" cy="910800"/>
          </a:xfrm>
        </p:spPr>
        <p:txBody>
          <a:bodyPr/>
          <a:lstStyle>
            <a:lvl1pPr marL="0" indent="0">
              <a:buFont typeface="Arial" panose="020B0604020202020204" pitchFamily="34" charset="0"/>
              <a:buNone/>
              <a:defRPr sz="1050"/>
            </a:lvl1pPr>
            <a:lvl2pPr marL="504000" indent="0">
              <a:buFont typeface="Arial" panose="020B0604020202020204" pitchFamily="34" charset="0"/>
              <a:buNone/>
              <a:defRPr sz="1050"/>
            </a:lvl2pPr>
            <a:lvl3pPr marL="972000" indent="0">
              <a:buNone/>
              <a:defRPr sz="1000"/>
            </a:lvl3pPr>
            <a:lvl4pPr marL="1368000" indent="0">
              <a:buNone/>
              <a:defRPr sz="900"/>
            </a:lvl4pPr>
            <a:lvl5pPr marL="1764000" indent="0">
              <a:buNone/>
              <a:defRPr sz="8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851875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6872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rand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9F81D18-B8A7-4EA1-250C-DCC372BC8E13}"/>
              </a:ext>
            </a:extLst>
          </p:cNvPr>
          <p:cNvSpPr txBox="1">
            <a:spLocks/>
          </p:cNvSpPr>
          <p:nvPr/>
        </p:nvSpPr>
        <p:spPr>
          <a:xfrm>
            <a:off x="1084349" y="3514204"/>
            <a:ext cx="7506842" cy="396967"/>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a:t>Powering the world of work</a:t>
            </a:r>
          </a:p>
        </p:txBody>
      </p:sp>
      <p:grpSp>
        <p:nvGrpSpPr>
          <p:cNvPr id="8" name="Group 7">
            <a:extLst>
              <a:ext uri="{FF2B5EF4-FFF2-40B4-BE49-F238E27FC236}">
                <a16:creationId xmlns:a16="http://schemas.microsoft.com/office/drawing/2014/main" id="{84BC7164-FD22-490B-65DA-7F9AF62F72F7}"/>
              </a:ext>
            </a:extLst>
          </p:cNvPr>
          <p:cNvGrpSpPr/>
          <p:nvPr userDrawn="1"/>
        </p:nvGrpSpPr>
        <p:grpSpPr>
          <a:xfrm>
            <a:off x="6417903" y="5486"/>
            <a:ext cx="4883744" cy="6828826"/>
            <a:chOff x="6549356" y="5486"/>
            <a:chExt cx="4883744" cy="6828826"/>
          </a:xfrm>
        </p:grpSpPr>
        <p:sp>
          <p:nvSpPr>
            <p:cNvPr id="9" name="Freeform 8">
              <a:extLst>
                <a:ext uri="{FF2B5EF4-FFF2-40B4-BE49-F238E27FC236}">
                  <a16:creationId xmlns:a16="http://schemas.microsoft.com/office/drawing/2014/main" id="{C1AD5FDC-FA8F-CB6F-3F0F-232D86DC0038}"/>
                </a:ext>
              </a:extLst>
            </p:cNvPr>
            <p:cNvSpPr/>
            <p:nvPr/>
          </p:nvSpPr>
          <p:spPr>
            <a:xfrm rot="21242962">
              <a:off x="6549356" y="5486"/>
              <a:ext cx="2540174" cy="1976639"/>
            </a:xfrm>
            <a:custGeom>
              <a:avLst/>
              <a:gdLst>
                <a:gd name="connsiteX0" fmla="*/ 1374372 w 2540174"/>
                <a:gd name="connsiteY0" fmla="*/ 0 h 1976639"/>
                <a:gd name="connsiteX1" fmla="*/ 2540174 w 2540174"/>
                <a:gd name="connsiteY1" fmla="*/ 121516 h 1976639"/>
                <a:gd name="connsiteX2" fmla="*/ 2319004 w 2540174"/>
                <a:gd name="connsiteY2" fmla="*/ 244769 h 1976639"/>
                <a:gd name="connsiteX3" fmla="*/ 1147936 w 2540174"/>
                <a:gd name="connsiteY3" fmla="*/ 1075407 h 1976639"/>
                <a:gd name="connsiteX4" fmla="*/ 351927 w 2540174"/>
                <a:gd name="connsiteY4" fmla="*/ 1976639 h 1976639"/>
                <a:gd name="connsiteX5" fmla="*/ 77094 w 2540174"/>
                <a:gd name="connsiteY5" fmla="*/ 1800399 h 1976639"/>
                <a:gd name="connsiteX6" fmla="*/ 25384 w 2540174"/>
                <a:gd name="connsiteY6" fmla="*/ 1712740 h 1976639"/>
                <a:gd name="connsiteX7" fmla="*/ 593545 w 2540174"/>
                <a:gd name="connsiteY7" fmla="*/ 672561 h 1976639"/>
                <a:gd name="connsiteX8" fmla="*/ 1248544 w 2540174"/>
                <a:gd name="connsiteY8" fmla="*/ 93328 h 1976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0174" h="1976639">
                  <a:moveTo>
                    <a:pt x="1374372" y="0"/>
                  </a:moveTo>
                  <a:lnTo>
                    <a:pt x="2540174" y="121516"/>
                  </a:lnTo>
                  <a:lnTo>
                    <a:pt x="2319004" y="244769"/>
                  </a:lnTo>
                  <a:cubicBezTo>
                    <a:pt x="1907647" y="484374"/>
                    <a:pt x="1512338" y="758000"/>
                    <a:pt x="1147936" y="1075407"/>
                  </a:cubicBezTo>
                  <a:cubicBezTo>
                    <a:pt x="932634" y="1262584"/>
                    <a:pt x="522408" y="1608641"/>
                    <a:pt x="351927" y="1976639"/>
                  </a:cubicBezTo>
                  <a:cubicBezTo>
                    <a:pt x="241261" y="1941139"/>
                    <a:pt x="145241" y="1885599"/>
                    <a:pt x="77094" y="1800399"/>
                  </a:cubicBezTo>
                  <a:cubicBezTo>
                    <a:pt x="54711" y="1772325"/>
                    <a:pt x="37606" y="1742994"/>
                    <a:pt x="25384" y="1712740"/>
                  </a:cubicBezTo>
                  <a:cubicBezTo>
                    <a:pt x="-120579" y="1354254"/>
                    <a:pt x="402248" y="859924"/>
                    <a:pt x="593545" y="672561"/>
                  </a:cubicBezTo>
                  <a:cubicBezTo>
                    <a:pt x="829125" y="442341"/>
                    <a:pt x="1041333" y="254555"/>
                    <a:pt x="1248544" y="93328"/>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1064200-2FDB-8854-6149-140FCEAC061C}"/>
                </a:ext>
              </a:extLst>
            </p:cNvPr>
            <p:cNvSpPr/>
            <p:nvPr/>
          </p:nvSpPr>
          <p:spPr>
            <a:xfrm rot="21242962">
              <a:off x="6699121" y="1589759"/>
              <a:ext cx="4219130" cy="1340463"/>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F938A101-18F6-3C75-6073-A86841C7A113}"/>
                </a:ext>
              </a:extLst>
            </p:cNvPr>
            <p:cNvSpPr/>
            <p:nvPr/>
          </p:nvSpPr>
          <p:spPr>
            <a:xfrm rot="21242962">
              <a:off x="6992707" y="2304275"/>
              <a:ext cx="4440393" cy="4530037"/>
            </a:xfrm>
            <a:custGeom>
              <a:avLst/>
              <a:gdLst>
                <a:gd name="connsiteX0" fmla="*/ 4108292 w 4440393"/>
                <a:gd name="connsiteY0" fmla="*/ 0 h 4530037"/>
                <a:gd name="connsiteX1" fmla="*/ 4393250 w 4440393"/>
                <a:gd name="connsiteY1" fmla="*/ 857957 h 4530037"/>
                <a:gd name="connsiteX2" fmla="*/ 4390534 w 4440393"/>
                <a:gd name="connsiteY2" fmla="*/ 859203 h 4530037"/>
                <a:gd name="connsiteX3" fmla="*/ 3580177 w 4440393"/>
                <a:gd name="connsiteY3" fmla="*/ 2993784 h 4530037"/>
                <a:gd name="connsiteX4" fmla="*/ 2038526 w 4440393"/>
                <a:gd name="connsiteY4" fmla="*/ 4412429 h 4530037"/>
                <a:gd name="connsiteX5" fmla="*/ 1873976 w 4440393"/>
                <a:gd name="connsiteY5" fmla="*/ 4530037 h 4530037"/>
                <a:gd name="connsiteX6" fmla="*/ 0 w 4440393"/>
                <a:gd name="connsiteY6" fmla="*/ 4334707 h 4530037"/>
                <a:gd name="connsiteX7" fmla="*/ 120875 w 4440393"/>
                <a:gd name="connsiteY7" fmla="*/ 4237966 h 4530037"/>
                <a:gd name="connsiteX8" fmla="*/ 336429 w 4440393"/>
                <a:gd name="connsiteY8" fmla="*/ 4099796 h 4530037"/>
                <a:gd name="connsiteX9" fmla="*/ 2937303 w 4440393"/>
                <a:gd name="connsiteY9" fmla="*/ 2230809 h 4530037"/>
                <a:gd name="connsiteX10" fmla="*/ 4085552 w 4440393"/>
                <a:gd name="connsiteY10" fmla="*/ 476188 h 4530037"/>
                <a:gd name="connsiteX11" fmla="*/ 4108292 w 4440393"/>
                <a:gd name="connsiteY11" fmla="*/ 0 h 4530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0393" h="4530037">
                  <a:moveTo>
                    <a:pt x="4108292" y="0"/>
                  </a:moveTo>
                  <a:lnTo>
                    <a:pt x="4393250" y="857957"/>
                  </a:lnTo>
                  <a:lnTo>
                    <a:pt x="4390534" y="859203"/>
                  </a:lnTo>
                  <a:cubicBezTo>
                    <a:pt x="4623606" y="1512532"/>
                    <a:pt x="3986268" y="2501821"/>
                    <a:pt x="3580177" y="2993784"/>
                  </a:cubicBezTo>
                  <a:cubicBezTo>
                    <a:pt x="3155563" y="3504232"/>
                    <a:pt x="2621580" y="3982170"/>
                    <a:pt x="2038526" y="4412429"/>
                  </a:cubicBezTo>
                  <a:lnTo>
                    <a:pt x="1873976" y="4530037"/>
                  </a:lnTo>
                  <a:lnTo>
                    <a:pt x="0" y="4334707"/>
                  </a:lnTo>
                  <a:lnTo>
                    <a:pt x="120875" y="4237966"/>
                  </a:lnTo>
                  <a:cubicBezTo>
                    <a:pt x="190323" y="4188073"/>
                    <a:pt x="262240" y="4141930"/>
                    <a:pt x="336429" y="4099796"/>
                  </a:cubicBezTo>
                  <a:cubicBezTo>
                    <a:pt x="1176090" y="3623375"/>
                    <a:pt x="2223431" y="2976436"/>
                    <a:pt x="2937303" y="2230809"/>
                  </a:cubicBezTo>
                  <a:cubicBezTo>
                    <a:pt x="3502699" y="1640262"/>
                    <a:pt x="3951723" y="1002334"/>
                    <a:pt x="4085552" y="476188"/>
                  </a:cubicBezTo>
                  <a:cubicBezTo>
                    <a:pt x="4129606" y="303504"/>
                    <a:pt x="4139472" y="143037"/>
                    <a:pt x="4108292"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pic>
        <p:nvPicPr>
          <p:cNvPr id="13" name="Graphic 12">
            <a:extLst>
              <a:ext uri="{FF2B5EF4-FFF2-40B4-BE49-F238E27FC236}">
                <a16:creationId xmlns:a16="http://schemas.microsoft.com/office/drawing/2014/main" id="{7D060999-7EDC-78DA-BCA4-FF58F392538A}"/>
              </a:ext>
            </a:extLst>
          </p:cNvPr>
          <p:cNvPicPr>
            <a:picLocks noChangeAspect="1"/>
          </p:cNvPicPr>
          <p:nvPr userDrawn="1"/>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17011" y="2970825"/>
            <a:ext cx="3103464" cy="387933"/>
          </a:xfrm>
          <a:prstGeom prst="rect">
            <a:avLst/>
          </a:prstGeom>
        </p:spPr>
      </p:pic>
    </p:spTree>
    <p:extLst>
      <p:ext uri="{BB962C8B-B14F-4D97-AF65-F5344CB8AC3E}">
        <p14:creationId xmlns:p14="http://schemas.microsoft.com/office/powerpoint/2010/main" val="38833721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Thank you sign off">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2A73A0B3-E323-EBD2-098B-3E1A25761AA4}"/>
              </a:ext>
            </a:extLst>
          </p:cNvPr>
          <p:cNvSpPr txBox="1">
            <a:spLocks/>
          </p:cNvSpPr>
          <p:nvPr userDrawn="1"/>
        </p:nvSpPr>
        <p:spPr>
          <a:xfrm>
            <a:off x="1149849" y="2507409"/>
            <a:ext cx="6443257" cy="1777720"/>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r>
              <a:rPr lang="en-US" sz="6000" spc="-50"/>
              <a:t>Thank you for </a:t>
            </a:r>
            <a:r>
              <a:rPr lang="en-US" sz="6000" spc="-50">
                <a:solidFill>
                  <a:schemeClr val="tx2"/>
                </a:solidFill>
              </a:rPr>
              <a:t>your time.</a:t>
            </a:r>
          </a:p>
        </p:txBody>
      </p: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9225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Contac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15" name="Straight Connector 14">
            <a:extLst>
              <a:ext uri="{FF2B5EF4-FFF2-40B4-BE49-F238E27FC236}">
                <a16:creationId xmlns:a16="http://schemas.microsoft.com/office/drawing/2014/main" id="{1019874D-C925-3220-1EB5-28B0C251DFD5}"/>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346AC2A8-EB63-76CF-4678-CFF34A06F01E}"/>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3E9C4B1-8BBD-4A86-97E6-A05321731C6E}"/>
              </a:ext>
            </a:extLst>
          </p:cNvPr>
          <p:cNvGrpSpPr/>
          <p:nvPr userDrawn="1"/>
        </p:nvGrpSpPr>
        <p:grpSpPr>
          <a:xfrm>
            <a:off x="1161334" y="3581400"/>
            <a:ext cx="9922400" cy="372831"/>
            <a:chOff x="1383408" y="3927281"/>
            <a:chExt cx="9922400" cy="372831"/>
          </a:xfrm>
        </p:grpSpPr>
        <p:pic>
          <p:nvPicPr>
            <p:cNvPr id="8" name="Graphic 7">
              <a:extLst>
                <a:ext uri="{FF2B5EF4-FFF2-40B4-BE49-F238E27FC236}">
                  <a16:creationId xmlns:a16="http://schemas.microsoft.com/office/drawing/2014/main" id="{12258D66-EE6D-A115-1AB5-B4C27C73A4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3408" y="3927281"/>
              <a:ext cx="372831" cy="372831"/>
            </a:xfrm>
            <a:prstGeom prst="rect">
              <a:avLst/>
            </a:prstGeom>
          </p:spPr>
        </p:pic>
        <p:sp>
          <p:nvSpPr>
            <p:cNvPr id="9" name="Title 1">
              <a:extLst>
                <a:ext uri="{FF2B5EF4-FFF2-40B4-BE49-F238E27FC236}">
                  <a16:creationId xmlns:a16="http://schemas.microsoft.com/office/drawing/2014/main" id="{BA16597B-7B44-BE93-4394-1DA701C95A99}"/>
                </a:ext>
              </a:extLst>
            </p:cNvPr>
            <p:cNvSpPr txBox="1">
              <a:spLocks/>
            </p:cNvSpPr>
            <p:nvPr/>
          </p:nvSpPr>
          <p:spPr>
            <a:xfrm>
              <a:off x="1886305" y="3979892"/>
              <a:ext cx="1978833"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+44(0) 330 343 4000</a:t>
              </a:r>
            </a:p>
          </p:txBody>
        </p:sp>
        <p:pic>
          <p:nvPicPr>
            <p:cNvPr id="10" name="Graphic 9">
              <a:extLst>
                <a:ext uri="{FF2B5EF4-FFF2-40B4-BE49-F238E27FC236}">
                  <a16:creationId xmlns:a16="http://schemas.microsoft.com/office/drawing/2014/main" id="{F8CBC0C8-00D3-597B-95ED-2951CCF52B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08650" y="3966176"/>
              <a:ext cx="375506" cy="295040"/>
            </a:xfrm>
            <a:prstGeom prst="rect">
              <a:avLst/>
            </a:prstGeom>
          </p:spPr>
        </p:pic>
        <p:sp>
          <p:nvSpPr>
            <p:cNvPr id="11" name="Title 1">
              <a:extLst>
                <a:ext uri="{FF2B5EF4-FFF2-40B4-BE49-F238E27FC236}">
                  <a16:creationId xmlns:a16="http://schemas.microsoft.com/office/drawing/2014/main" id="{1E394DDB-95F4-C779-DDA8-2A6D4C37E464}"/>
                </a:ext>
              </a:extLst>
            </p:cNvPr>
            <p:cNvSpPr txBox="1">
              <a:spLocks/>
            </p:cNvSpPr>
            <p:nvPr/>
          </p:nvSpPr>
          <p:spPr>
            <a:xfrm>
              <a:off x="5041117" y="3979892"/>
              <a:ext cx="2310527" cy="22455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err="1">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www.oneadvanced.com</a:t>
              </a:r>
              <a:endPar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phic 11">
              <a:extLst>
                <a:ext uri="{FF2B5EF4-FFF2-40B4-BE49-F238E27FC236}">
                  <a16:creationId xmlns:a16="http://schemas.microsoft.com/office/drawing/2014/main" id="{DB617B8F-439F-0846-C91B-0D0BE613EB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07239" y="3966176"/>
              <a:ext cx="375506" cy="295040"/>
            </a:xfrm>
            <a:prstGeom prst="rect">
              <a:avLst/>
            </a:prstGeom>
          </p:spPr>
        </p:pic>
        <p:sp>
          <p:nvSpPr>
            <p:cNvPr id="13" name="Title 1">
              <a:hlinkClick r:id="rId8"/>
              <a:extLst>
                <a:ext uri="{FF2B5EF4-FFF2-40B4-BE49-F238E27FC236}">
                  <a16:creationId xmlns:a16="http://schemas.microsoft.com/office/drawing/2014/main" id="{0C9002D1-74E0-6CBD-9260-7B915AF42557}"/>
                </a:ext>
              </a:extLst>
            </p:cNvPr>
            <p:cNvSpPr txBox="1">
              <a:spLocks/>
            </p:cNvSpPr>
            <p:nvPr/>
          </p:nvSpPr>
          <p:spPr>
            <a:xfrm>
              <a:off x="8539706" y="3979892"/>
              <a:ext cx="2766102" cy="281324"/>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nSpc>
                  <a:spcPct val="110000"/>
                </a:lnSpc>
                <a:spcBef>
                  <a:spcPts val="800"/>
                </a:spcBef>
                <a:spcAft>
                  <a:spcPts val="800"/>
                </a:spcAft>
              </a:pPr>
              <a:r>
                <a:rPr lang="en-GB" sz="1600" b="0" kern="10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hello@oneadvanced.com</a:t>
              </a:r>
            </a:p>
          </p:txBody>
        </p:sp>
      </p:grpSp>
      <p:sp>
        <p:nvSpPr>
          <p:cNvPr id="16" name="Title 1">
            <a:extLst>
              <a:ext uri="{FF2B5EF4-FFF2-40B4-BE49-F238E27FC236}">
                <a16:creationId xmlns:a16="http://schemas.microsoft.com/office/drawing/2014/main" id="{0BE4C725-FC06-DB3B-0F4B-89A77869B06D}"/>
              </a:ext>
            </a:extLst>
          </p:cNvPr>
          <p:cNvSpPr txBox="1">
            <a:spLocks/>
          </p:cNvSpPr>
          <p:nvPr userDrawn="1"/>
        </p:nvSpPr>
        <p:spPr>
          <a:xfrm>
            <a:off x="2532063" y="2328182"/>
            <a:ext cx="7127875" cy="494318"/>
          </a:xfrm>
          <a:prstGeom prst="rect">
            <a:avLst/>
          </a:prstGeom>
        </p:spPr>
        <p:txBody>
          <a:bodyPr lIns="0" tIns="0" rIns="0" bIns="0"/>
          <a:lst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a:lstStyle>
          <a:p>
            <a:pPr algn="ctr"/>
            <a:r>
              <a:rPr lang="en-US" sz="4000"/>
              <a:t>Connect with us</a:t>
            </a:r>
          </a:p>
        </p:txBody>
      </p:sp>
      <p:sp>
        <p:nvSpPr>
          <p:cNvPr id="17" name="TextBox 16">
            <a:extLst>
              <a:ext uri="{FF2B5EF4-FFF2-40B4-BE49-F238E27FC236}">
                <a16:creationId xmlns:a16="http://schemas.microsoft.com/office/drawing/2014/main" id="{0958167D-1797-F786-9B8C-3BB1923D6493}"/>
              </a:ext>
            </a:extLst>
          </p:cNvPr>
          <p:cNvSpPr txBox="1"/>
          <p:nvPr userDrawn="1"/>
        </p:nvSpPr>
        <p:spPr>
          <a:xfrm>
            <a:off x="3194787" y="5765172"/>
            <a:ext cx="7618977" cy="377860"/>
          </a:xfrm>
          <a:prstGeom prst="rect">
            <a:avLst/>
          </a:prstGeom>
          <a:noFill/>
        </p:spPr>
        <p:txBody>
          <a:bodyPr wrap="square" rtlCol="0">
            <a:spAutoFit/>
          </a:bodyPr>
          <a:lstStyle/>
          <a:p>
            <a:pPr>
              <a:lnSpc>
                <a:spcPct val="120000"/>
              </a:lnSpc>
            </a:pP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Advanced Computer Software Group Limited is a company registered in England and Wales under company number 05965280, whose registered office </a:t>
            </a:r>
            <a:r>
              <a:rPr lang="en-GB" sz="800" kern="100">
                <a:solidFill>
                  <a:srgbClr val="373743"/>
                </a:solidFill>
                <a:effectLst/>
                <a:latin typeface="Open Sans" panose="020B0606030504020204" pitchFamily="34" charset="0"/>
                <a:ea typeface="Calibri" panose="020F0502020204030204" pitchFamily="34" charset="0"/>
                <a:cs typeface="Times New Roman" panose="02020603050405020304" pitchFamily="18" charset="0"/>
              </a:rPr>
              <a:t>is: The Mailbox, Level 3, 101 Wharfside Street, Birmingham, B1 1RF</a:t>
            </a:r>
            <a:r>
              <a:rPr lang="en-GB" sz="800" kern="100">
                <a:solidFill>
                  <a:srgbClr val="2C2C37"/>
                </a:solidFill>
                <a:effectLst/>
                <a:latin typeface="Open Sans" panose="020B0606030504020204" pitchFamily="34" charset="0"/>
                <a:ea typeface="Calibri" panose="020F0502020204030204" pitchFamily="34" charset="0"/>
                <a:cs typeface="Times New Roman" panose="02020603050405020304" pitchFamily="18" charset="0"/>
              </a:rPr>
              <a:t>. A full list of its trading subsidiaries is available at www.oneadvanced.com/legal-privacy.</a:t>
            </a:r>
            <a:endParaRPr lang="en-US" sz="800"/>
          </a:p>
        </p:txBody>
      </p:sp>
      <p:pic>
        <p:nvPicPr>
          <p:cNvPr id="18" name="Graphic 17">
            <a:extLst>
              <a:ext uri="{FF2B5EF4-FFF2-40B4-BE49-F238E27FC236}">
                <a16:creationId xmlns:a16="http://schemas.microsoft.com/office/drawing/2014/main" id="{F8498B2A-6B78-C39B-1C69-0EA4C112C95D}"/>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1198111" y="5849241"/>
            <a:ext cx="1752318" cy="219039"/>
          </a:xfrm>
          <a:prstGeom prst="rect">
            <a:avLst/>
          </a:prstGeom>
        </p:spPr>
      </p:pic>
    </p:spTree>
    <p:extLst>
      <p:ext uri="{BB962C8B-B14F-4D97-AF65-F5344CB8AC3E}">
        <p14:creationId xmlns:p14="http://schemas.microsoft.com/office/powerpoint/2010/main" val="34604557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Bulleted - Title 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6" y="428400"/>
            <a:ext cx="10801349" cy="687600"/>
          </a:xfrm>
        </p:spPr>
        <p:txBody>
          <a:bodyPr anchor="t" anchorCtr="0"/>
          <a:lstStyle>
            <a:lvl1pPr>
              <a:defRPr>
                <a:solidFill>
                  <a:schemeClr val="tx1"/>
                </a:solidFill>
              </a:defRPr>
            </a:lvl1pPr>
          </a:lstStyle>
          <a:p>
            <a:r>
              <a:rPr lang="en-GB"/>
              <a:t>Click to edit Master title style</a:t>
            </a:r>
            <a:endParaRPr lang="en-US"/>
          </a:p>
        </p:txBody>
      </p:sp>
      <p:sp>
        <p:nvSpPr>
          <p:cNvPr id="9" name="Text Placeholder 8">
            <a:extLst>
              <a:ext uri="{FF2B5EF4-FFF2-40B4-BE49-F238E27FC236}">
                <a16:creationId xmlns:a16="http://schemas.microsoft.com/office/drawing/2014/main" id="{5E05DFCF-753F-8AAE-BDF9-C48470388324}"/>
              </a:ext>
            </a:extLst>
          </p:cNvPr>
          <p:cNvSpPr>
            <a:spLocks noGrp="1"/>
          </p:cNvSpPr>
          <p:nvPr>
            <p:ph type="body" sz="quarter" idx="13"/>
          </p:nvPr>
        </p:nvSpPr>
        <p:spPr>
          <a:xfrm>
            <a:off x="695325" y="1425600"/>
            <a:ext cx="5292725" cy="4705200"/>
          </a:xfrm>
        </p:spPr>
        <p:txBody>
          <a:bodyPr/>
          <a:lstStyle>
            <a:lvl1pPr>
              <a:lnSpc>
                <a:spcPct val="140000"/>
              </a:lnSpc>
              <a:defRPr lang="en-GB" noProof="0" dirty="0" smtClean="0"/>
            </a:lvl1pPr>
            <a:lvl2pPr>
              <a:lnSpc>
                <a:spcPct val="140000"/>
              </a:lnSpc>
              <a:defRPr lang="en-GB" noProof="0" dirty="0" smtClean="0"/>
            </a:lvl2pPr>
            <a:lvl3pPr>
              <a:lnSpc>
                <a:spcPct val="140000"/>
              </a:lnSpc>
              <a:defRPr lang="en-GB" noProof="0" dirty="0" smtClean="0"/>
            </a:lvl3pPr>
            <a:lvl4pPr>
              <a:lnSpc>
                <a:spcPct val="140000"/>
              </a:lnSpc>
              <a:defRPr lang="en-GB" noProof="0" dirty="0"/>
            </a:lvl4p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
        <p:nvSpPr>
          <p:cNvPr id="12" name="Content Placeholder 11">
            <a:extLst>
              <a:ext uri="{FF2B5EF4-FFF2-40B4-BE49-F238E27FC236}">
                <a16:creationId xmlns:a16="http://schemas.microsoft.com/office/drawing/2014/main" id="{9F472F98-5AEE-6AB5-BBB2-A88EB9603F97}"/>
              </a:ext>
            </a:extLst>
          </p:cNvPr>
          <p:cNvSpPr>
            <a:spLocks noGrp="1"/>
          </p:cNvSpPr>
          <p:nvPr>
            <p:ph sz="quarter" idx="14"/>
          </p:nvPr>
        </p:nvSpPr>
        <p:spPr>
          <a:xfrm>
            <a:off x="6181725" y="1425599"/>
            <a:ext cx="5314950" cy="4705200"/>
          </a:xfrm>
        </p:spPr>
        <p:txBody>
          <a:bodyPr/>
          <a:lstStyle/>
          <a:p>
            <a:pPr marL="342900" marR="0" lvl="0" indent="-252000" algn="l" defTabSz="914400" rtl="0" eaLnBrk="1" fontAlgn="auto" latinLnBrk="0" hangingPunct="1">
              <a:lnSpc>
                <a:spcPct val="140000"/>
              </a:lnSpc>
              <a:spcBef>
                <a:spcPts val="800"/>
              </a:spcBef>
              <a:spcAft>
                <a:spcPts val="300"/>
              </a:spcAft>
              <a:buClrTx/>
              <a:buSzPct val="120000"/>
              <a:buFont typeface="Arial" panose="020B0604020202020204" pitchFamily="34" charset="0"/>
              <a:buChar char="•"/>
              <a:tabLst/>
              <a:defRPr/>
            </a:pPr>
            <a:r>
              <a:rPr kumimoji="0" lang="en-GB" sz="20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Click to edit Master text styles</a:t>
            </a:r>
          </a:p>
          <a:p>
            <a:pPr marL="864000" marR="0" lvl="1" indent="-216000" algn="l" defTabSz="914400" rtl="0" eaLnBrk="1" fontAlgn="auto" latinLnBrk="0" hangingPunct="1">
              <a:lnSpc>
                <a:spcPct val="140000"/>
              </a:lnSpc>
              <a:spcBef>
                <a:spcPts val="200"/>
              </a:spcBef>
              <a:spcAft>
                <a:spcPts val="0"/>
              </a:spcAft>
              <a:buClr>
                <a:srgbClr val="F15D22"/>
              </a:buClr>
              <a:buSzPct val="110000"/>
              <a:buFont typeface="Arial" panose="020B0604020202020204" pitchFamily="34" charset="0"/>
              <a:buChar char="•"/>
              <a:tabLst/>
              <a:defRPr/>
            </a:pPr>
            <a:r>
              <a:rPr kumimoji="0" lang="en-GB" sz="18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Second level</a:t>
            </a:r>
          </a:p>
          <a:p>
            <a:pPr marL="1368000" marR="0" lvl="2" indent="-180000" algn="l" defTabSz="914400" rtl="0" eaLnBrk="1" fontAlgn="auto" latinLnBrk="0" hangingPunct="1">
              <a:lnSpc>
                <a:spcPct val="140000"/>
              </a:lnSpc>
              <a:spcBef>
                <a:spcPts val="100"/>
              </a:spcBef>
              <a:spcAft>
                <a:spcPts val="0"/>
              </a:spcAft>
              <a:buClr>
                <a:srgbClr val="25252C">
                  <a:lumMod val="75000"/>
                  <a:lumOff val="25000"/>
                </a:srgbClr>
              </a:buClr>
              <a:buSzPct val="130000"/>
              <a:buFont typeface="Open Sans" panose="020B0606030504020204" pitchFamily="34" charset="0"/>
              <a:buChar char="›"/>
              <a:tabLst/>
              <a:defRPr/>
            </a:pPr>
            <a:r>
              <a:rPr kumimoji="0" lang="en-GB" sz="14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Third level</a:t>
            </a:r>
          </a:p>
          <a:p>
            <a:pPr marL="1728000" marR="0" lvl="3" indent="-144000" algn="l" defTabSz="914400" rtl="0" eaLnBrk="1" fontAlgn="auto" latinLnBrk="0" hangingPunct="1">
              <a:lnSpc>
                <a:spcPct val="140000"/>
              </a:lnSpc>
              <a:spcBef>
                <a:spcPts val="100"/>
              </a:spcBef>
              <a:spcAft>
                <a:spcPts val="0"/>
              </a:spcAft>
              <a:buClr>
                <a:srgbClr val="F15D22"/>
              </a:buClr>
              <a:buSzPct val="120000"/>
              <a:buFont typeface="Open Sans" panose="020B0606030504020204" pitchFamily="34" charset="0"/>
              <a:buChar char="›"/>
              <a:tabLst/>
              <a:defRPr/>
            </a:pPr>
            <a:r>
              <a:rPr kumimoji="0" lang="en-GB" sz="1200" b="0" i="0" u="none" strike="noStrike" kern="1200" cap="none" spc="0" normalizeH="0" baseline="0" noProof="0">
                <a:ln>
                  <a:noFill/>
                </a:ln>
                <a:solidFill>
                  <a:srgbClr val="25252C">
                    <a:lumMod val="75000"/>
                    <a:lumOff val="25000"/>
                  </a:srgbClr>
                </a:solidFill>
                <a:effectLst/>
                <a:uLnTx/>
                <a:uFillTx/>
                <a:latin typeface="Open Sans" panose="020B0606030504020204" pitchFamily="34" charset="0"/>
                <a:ea typeface="Open Sans" panose="020B0606030504020204" pitchFamily="34" charset="0"/>
                <a:cs typeface="Open Sans" panose="020B0606030504020204" pitchFamily="34" charset="0"/>
              </a:rPr>
              <a:t>Fourth Level</a:t>
            </a:r>
          </a:p>
        </p:txBody>
      </p:sp>
    </p:spTree>
    <p:extLst>
      <p:ext uri="{BB962C8B-B14F-4D97-AF65-F5344CB8AC3E}">
        <p14:creationId xmlns:p14="http://schemas.microsoft.com/office/powerpoint/2010/main" val="2683044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358800"/>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4684168"/>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21/09/2024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42053638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content two tone dark">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pic>
        <p:nvPicPr>
          <p:cNvPr id="5" name="Picture 4" descr="Logo&#10;&#10;Description automatically generated">
            <a:extLst>
              <a:ext uri="{FF2B5EF4-FFF2-40B4-BE49-F238E27FC236}">
                <a16:creationId xmlns:a16="http://schemas.microsoft.com/office/drawing/2014/main" id="{E25F2FB2-840D-F0CA-9F59-E30CB784DF3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4711"/>
          <a:stretch/>
        </p:blipFill>
        <p:spPr>
          <a:xfrm>
            <a:off x="11360321" y="240054"/>
            <a:ext cx="276225" cy="238315"/>
          </a:xfrm>
          <a:prstGeom prst="rect">
            <a:avLst/>
          </a:prstGeom>
        </p:spPr>
      </p:pic>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bg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8120594D-471E-6091-2CE8-7CAA03BE48A8}"/>
              </a:ext>
            </a:extLst>
          </p:cNvPr>
          <p:cNvSpPr>
            <a:spLocks noGrp="1"/>
          </p:cNvSpPr>
          <p:nvPr>
            <p:ph sz="quarter" idx="13"/>
          </p:nvPr>
        </p:nvSpPr>
        <p:spPr>
          <a:xfrm>
            <a:off x="6181200" y="1846769"/>
            <a:ext cx="5313600" cy="3898760"/>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46769"/>
            <a:ext cx="4389140" cy="3898760"/>
          </a:xfrm>
        </p:spPr>
        <p:txBody>
          <a:bodyPr/>
          <a:lstStyle>
            <a:lvl1pPr>
              <a:lnSpc>
                <a:spcPct val="150000"/>
              </a:lnSpc>
              <a:defRPr>
                <a:solidFill>
                  <a:schemeClr val="tx1">
                    <a:lumMod val="10000"/>
                    <a:lumOff val="90000"/>
                  </a:schemeClr>
                </a:solidFill>
              </a:defRPr>
            </a:lvl1pPr>
            <a:lvl2pPr>
              <a:lnSpc>
                <a:spcPct val="150000"/>
              </a:lnSpc>
              <a:defRPr>
                <a:solidFill>
                  <a:schemeClr val="tx1">
                    <a:lumMod val="10000"/>
                    <a:lumOff val="90000"/>
                  </a:schemeClr>
                </a:solidFill>
              </a:defRPr>
            </a:lvl2pPr>
            <a:lvl3pPr>
              <a:lnSpc>
                <a:spcPct val="150000"/>
              </a:lnSpc>
              <a:defRPr>
                <a:solidFill>
                  <a:schemeClr val="tx1">
                    <a:lumMod val="10000"/>
                    <a:lumOff val="90000"/>
                  </a:schemeClr>
                </a:solidFill>
              </a:defRPr>
            </a:lvl3pPr>
            <a:lvl4pPr>
              <a:lnSpc>
                <a:spcPct val="150000"/>
              </a:lnSpc>
              <a:defRPr>
                <a:solidFill>
                  <a:schemeClr val="tx1">
                    <a:lumMod val="10000"/>
                    <a:lumOff val="90000"/>
                  </a:schemeClr>
                </a:solidFill>
              </a:defRPr>
            </a:lvl4pPr>
            <a:lvl5pPr>
              <a:lnSpc>
                <a:spcPct val="150000"/>
              </a:lnSpc>
              <a:defRPr>
                <a:solidFill>
                  <a:schemeClr val="tx1">
                    <a:lumMod val="10000"/>
                    <a:lumOff val="9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94823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Title list two tone dark">
    <p:bg>
      <p:bgPr>
        <a:solidFill>
          <a:schemeClr val="bg1"/>
        </a:solidFill>
        <a:effectLst/>
      </p:bgPr>
    </p:bg>
    <p:spTree>
      <p:nvGrpSpPr>
        <p:cNvPr id="1" name=""/>
        <p:cNvGrpSpPr/>
        <p:nvPr/>
      </p:nvGrpSpPr>
      <p:grpSpPr>
        <a:xfrm>
          <a:off x="0" y="0"/>
          <a:ext cx="0" cy="0"/>
          <a:chOff x="0" y="0"/>
          <a:chExt cx="0" cy="0"/>
        </a:xfrm>
      </p:grpSpPr>
      <p:pic>
        <p:nvPicPr>
          <p:cNvPr id="13" name="Picture 12" descr="A orange triangle on a black background&#10;&#10;Description automatically generated">
            <a:extLst>
              <a:ext uri="{FF2B5EF4-FFF2-40B4-BE49-F238E27FC236}">
                <a16:creationId xmlns:a16="http://schemas.microsoft.com/office/drawing/2014/main" id="{008AA23A-E33D-6297-008B-71F741560DA3}"/>
              </a:ext>
            </a:extLst>
          </p:cNvPr>
          <p:cNvPicPr>
            <a:picLocks noChangeAspect="1"/>
          </p:cNvPicPr>
          <p:nvPr userDrawn="1"/>
        </p:nvPicPr>
        <p:blipFill>
          <a:blip r:embed="rId2"/>
          <a:stretch>
            <a:fillRect/>
          </a:stretch>
        </p:blipFill>
        <p:spPr>
          <a:xfrm>
            <a:off x="11274221" y="125373"/>
            <a:ext cx="444903" cy="444903"/>
          </a:xfrm>
          <a:prstGeom prst="rect">
            <a:avLst/>
          </a:prstGeom>
        </p:spPr>
      </p:pic>
      <p:sp>
        <p:nvSpPr>
          <p:cNvPr id="8" name="Rectangle 7">
            <a:extLst>
              <a:ext uri="{FF2B5EF4-FFF2-40B4-BE49-F238E27FC236}">
                <a16:creationId xmlns:a16="http://schemas.microsoft.com/office/drawing/2014/main" id="{E64770CE-4A37-DDCA-3318-B14CC8879E3A}"/>
              </a:ext>
            </a:extLst>
          </p:cNvPr>
          <p:cNvSpPr/>
          <p:nvPr userDrawn="1"/>
        </p:nvSpPr>
        <p:spPr>
          <a:xfrm>
            <a:off x="-1" y="1"/>
            <a:ext cx="5503333" cy="6858000"/>
          </a:xfrm>
          <a:prstGeom prst="rect">
            <a:avLst/>
          </a:prstGeom>
          <a:solidFill>
            <a:srgbClr val="F0F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ECB22F0-6D85-F8AE-E783-51377137A83F}"/>
              </a:ext>
            </a:extLst>
          </p:cNvPr>
          <p:cNvSpPr>
            <a:spLocks noGrp="1"/>
          </p:cNvSpPr>
          <p:nvPr>
            <p:ph type="title"/>
          </p:nvPr>
        </p:nvSpPr>
        <p:spPr>
          <a:xfrm>
            <a:off x="695327" y="428400"/>
            <a:ext cx="4389140" cy="737967"/>
          </a:xfrm>
        </p:spPr>
        <p:txBody>
          <a:bodyPr anchor="t" anchorCtr="0"/>
          <a:lstStyle>
            <a:lvl1pPr>
              <a:defRPr>
                <a:solidFill>
                  <a:schemeClr val="tx1"/>
                </a:solidFill>
              </a:defRPr>
            </a:lvl1pPr>
          </a:lstStyle>
          <a:p>
            <a:r>
              <a:rPr lang="en-US"/>
              <a:t>Click to edit Master title style</a:t>
            </a:r>
          </a:p>
        </p:txBody>
      </p:sp>
      <p:sp>
        <p:nvSpPr>
          <p:cNvPr id="15" name="Text Placeholder 14">
            <a:extLst>
              <a:ext uri="{FF2B5EF4-FFF2-40B4-BE49-F238E27FC236}">
                <a16:creationId xmlns:a16="http://schemas.microsoft.com/office/drawing/2014/main" id="{D4B8BE9B-B09F-B81C-1246-3D4ACFA4BD8F}"/>
              </a:ext>
            </a:extLst>
          </p:cNvPr>
          <p:cNvSpPr>
            <a:spLocks noGrp="1"/>
          </p:cNvSpPr>
          <p:nvPr>
            <p:ph type="body" sz="quarter" idx="14"/>
          </p:nvPr>
        </p:nvSpPr>
        <p:spPr>
          <a:xfrm>
            <a:off x="693567" y="1851473"/>
            <a:ext cx="4389140" cy="389876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2">
            <a:extLst>
              <a:ext uri="{FF2B5EF4-FFF2-40B4-BE49-F238E27FC236}">
                <a16:creationId xmlns:a16="http://schemas.microsoft.com/office/drawing/2014/main" id="{41C8889A-6528-B848-1329-A7980A7003BD}"/>
              </a:ext>
            </a:extLst>
          </p:cNvPr>
          <p:cNvSpPr>
            <a:spLocks noGrp="1"/>
          </p:cNvSpPr>
          <p:nvPr>
            <p:ph type="body" sz="quarter" idx="13" hasCustomPrompt="1"/>
          </p:nvPr>
        </p:nvSpPr>
        <p:spPr>
          <a:xfrm>
            <a:off x="6182727" y="1851473"/>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0" name="Text Placeholder 24">
            <a:extLst>
              <a:ext uri="{FF2B5EF4-FFF2-40B4-BE49-F238E27FC236}">
                <a16:creationId xmlns:a16="http://schemas.microsoft.com/office/drawing/2014/main" id="{1C738329-0758-27D3-3984-08F17C14C43B}"/>
              </a:ext>
            </a:extLst>
          </p:cNvPr>
          <p:cNvSpPr>
            <a:spLocks noGrp="1"/>
          </p:cNvSpPr>
          <p:nvPr>
            <p:ph type="body" sz="quarter" idx="15"/>
          </p:nvPr>
        </p:nvSpPr>
        <p:spPr>
          <a:xfrm>
            <a:off x="6182226" y="2243728"/>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1" name="Text Placeholder 22">
            <a:extLst>
              <a:ext uri="{FF2B5EF4-FFF2-40B4-BE49-F238E27FC236}">
                <a16:creationId xmlns:a16="http://schemas.microsoft.com/office/drawing/2014/main" id="{0A6D7031-04A0-C6B3-BB14-64B090A80F56}"/>
              </a:ext>
            </a:extLst>
          </p:cNvPr>
          <p:cNvSpPr>
            <a:spLocks noGrp="1"/>
          </p:cNvSpPr>
          <p:nvPr>
            <p:ph type="body" sz="quarter" idx="16" hasCustomPrompt="1"/>
          </p:nvPr>
        </p:nvSpPr>
        <p:spPr>
          <a:xfrm>
            <a:off x="6182727" y="3197955"/>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2" name="Text Placeholder 24">
            <a:extLst>
              <a:ext uri="{FF2B5EF4-FFF2-40B4-BE49-F238E27FC236}">
                <a16:creationId xmlns:a16="http://schemas.microsoft.com/office/drawing/2014/main" id="{CE2392C5-6868-9156-A256-9EE4ED9B0416}"/>
              </a:ext>
            </a:extLst>
          </p:cNvPr>
          <p:cNvSpPr>
            <a:spLocks noGrp="1"/>
          </p:cNvSpPr>
          <p:nvPr>
            <p:ph type="body" sz="quarter" idx="17"/>
          </p:nvPr>
        </p:nvSpPr>
        <p:spPr>
          <a:xfrm>
            <a:off x="6182226" y="3590210"/>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14" name="Text Placeholder 22">
            <a:extLst>
              <a:ext uri="{FF2B5EF4-FFF2-40B4-BE49-F238E27FC236}">
                <a16:creationId xmlns:a16="http://schemas.microsoft.com/office/drawing/2014/main" id="{4A3C6B70-1CE8-60B1-9654-5BFD810229A4}"/>
              </a:ext>
            </a:extLst>
          </p:cNvPr>
          <p:cNvSpPr>
            <a:spLocks noGrp="1"/>
          </p:cNvSpPr>
          <p:nvPr>
            <p:ph type="body" sz="quarter" idx="18" hasCustomPrompt="1"/>
          </p:nvPr>
        </p:nvSpPr>
        <p:spPr>
          <a:xfrm>
            <a:off x="6182727" y="4544437"/>
            <a:ext cx="5119437" cy="256394"/>
          </a:xfrm>
        </p:spPr>
        <p:txBody>
          <a:bodyPr/>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Title here</a:t>
            </a:r>
            <a:endParaRPr lang="en-US"/>
          </a:p>
        </p:txBody>
      </p:sp>
      <p:sp>
        <p:nvSpPr>
          <p:cNvPr id="16" name="Text Placeholder 24">
            <a:extLst>
              <a:ext uri="{FF2B5EF4-FFF2-40B4-BE49-F238E27FC236}">
                <a16:creationId xmlns:a16="http://schemas.microsoft.com/office/drawing/2014/main" id="{CEB5BE14-4E0F-DE49-3AC8-CE8ECC9D0224}"/>
              </a:ext>
            </a:extLst>
          </p:cNvPr>
          <p:cNvSpPr>
            <a:spLocks noGrp="1"/>
          </p:cNvSpPr>
          <p:nvPr>
            <p:ph type="body" sz="quarter" idx="19"/>
          </p:nvPr>
        </p:nvSpPr>
        <p:spPr>
          <a:xfrm>
            <a:off x="6182226" y="4936692"/>
            <a:ext cx="5119920" cy="687600"/>
          </a:xfrm>
        </p:spPr>
        <p:txBody>
          <a:bodyPr/>
          <a:lstStyle>
            <a:lvl1pPr marL="0" algn="l" defTabSz="914400" rtl="0" eaLnBrk="1" latinLnBrk="0" hangingPunct="1">
              <a:lnSpc>
                <a:spcPct val="120000"/>
              </a:lnSpc>
              <a:spcBef>
                <a:spcPct val="0"/>
              </a:spcBef>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033626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mber Section Header 1">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tx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704377"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21/09/2024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746466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mber Section Header 2">
    <p:bg>
      <p:bgPr>
        <a:solidFill>
          <a:schemeClr val="tx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07D25E74-094A-AF63-E177-62D00BD156F7}"/>
              </a:ext>
            </a:extLst>
          </p:cNvPr>
          <p:cNvSpPr>
            <a:spLocks noGrp="1"/>
          </p:cNvSpPr>
          <p:nvPr>
            <p:ph type="body" sz="quarter" idx="13" hasCustomPrompt="1"/>
          </p:nvPr>
        </p:nvSpPr>
        <p:spPr>
          <a:xfrm>
            <a:off x="694800" y="960551"/>
            <a:ext cx="7131215" cy="2354998"/>
          </a:xfrm>
        </p:spPr>
        <p:txBody>
          <a:bodyPr anchor="b" anchorCtr="0">
            <a:noAutofit/>
          </a:bodyPr>
          <a:lstStyle>
            <a:lvl1pPr marL="0" algn="l" defTabSz="914400" rtl="0" eaLnBrk="1" latinLnBrk="0" hangingPunct="1">
              <a:lnSpc>
                <a:spcPct val="90000"/>
              </a:lnSpc>
              <a:spcBef>
                <a:spcPct val="0"/>
              </a:spcBef>
              <a:buNone/>
              <a:defRPr lang="en-US" sz="6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2" name="Title 1">
            <a:extLst>
              <a:ext uri="{FF2B5EF4-FFF2-40B4-BE49-F238E27FC236}">
                <a16:creationId xmlns:a16="http://schemas.microsoft.com/office/drawing/2014/main" id="{D5F9439D-6DBE-7731-AB29-BF54E4BDB93D}"/>
              </a:ext>
            </a:extLst>
          </p:cNvPr>
          <p:cNvSpPr>
            <a:spLocks noGrp="1"/>
          </p:cNvSpPr>
          <p:nvPr>
            <p:ph type="title"/>
          </p:nvPr>
        </p:nvSpPr>
        <p:spPr>
          <a:xfrm>
            <a:off x="693566" y="3703536"/>
            <a:ext cx="7131222" cy="1045099"/>
          </a:xfrm>
        </p:spPr>
        <p:txBody>
          <a:bodyPr anchor="t" anchorCtr="0">
            <a:noAutofit/>
          </a:bodyPr>
          <a:lstStyle>
            <a:lvl1pPr marL="0" algn="l" defTabSz="914400" rtl="0" eaLnBrk="1" latinLnBrk="0" hangingPunct="1">
              <a:lnSpc>
                <a:spcPct val="90000"/>
              </a:lnSpc>
              <a:spcBef>
                <a:spcPct val="0"/>
              </a:spcBef>
              <a:buNone/>
              <a:defRPr lang="en-US" sz="4000" b="1" i="0" kern="1200" dirty="0">
                <a:solidFill>
                  <a:schemeClr val="bg1"/>
                </a:solidFill>
                <a:latin typeface="Montserrat SemiBold" pitchFamily="2" charset="77"/>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455BEBE5-DDBF-58D3-89AB-318CC043AAA2}"/>
              </a:ext>
            </a:extLst>
          </p:cNvPr>
          <p:cNvSpPr>
            <a:spLocks noGrp="1"/>
          </p:cNvSpPr>
          <p:nvPr>
            <p:ph type="body" idx="1"/>
          </p:nvPr>
        </p:nvSpPr>
        <p:spPr>
          <a:xfrm>
            <a:off x="694800" y="5022341"/>
            <a:ext cx="7131221" cy="795188"/>
          </a:xfrm>
        </p:spPr>
        <p:txBody>
          <a:bodyPr>
            <a:normAutofit/>
          </a:bodyPr>
          <a:lstStyle>
            <a:lvl1pPr marL="0" indent="0" algn="l" defTabSz="914400" rtl="0" eaLnBrk="1" latinLnBrk="0" hangingPunct="1">
              <a:lnSpc>
                <a:spcPct val="90000"/>
              </a:lnSpc>
              <a:spcBef>
                <a:spcPts val="1000"/>
              </a:spcBef>
              <a:spcAft>
                <a:spcPts val="500"/>
              </a:spcAft>
              <a:buFont typeface="Arial" panose="020B0604020202020204" pitchFamily="34" charset="0"/>
              <a:buNone/>
              <a:defRPr lang="en-GB" sz="2000" kern="1200" dirty="0">
                <a:solidFill>
                  <a:schemeClr val="tx1">
                    <a:lumMod val="25000"/>
                    <a:lumOff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E91FE-9EA3-9AF3-554F-B778A5CAB85F}"/>
              </a:ext>
            </a:extLst>
          </p:cNvPr>
          <p:cNvSpPr>
            <a:spLocks noGrp="1"/>
          </p:cNvSpPr>
          <p:nvPr>
            <p:ph type="dt" sz="half" idx="10"/>
          </p:nvPr>
        </p:nvSpPr>
        <p:spPr/>
        <p:txBody>
          <a:bodyPr/>
          <a:lstStyle>
            <a:lvl1pPr>
              <a:defRPr sz="900">
                <a:solidFill>
                  <a:schemeClr val="tx1">
                    <a:lumMod val="50000"/>
                    <a:lumOff val="50000"/>
                  </a:schemeClr>
                </a:solidFill>
              </a:defRPr>
            </a:lvl1pPr>
          </a:lstStyle>
          <a:p>
            <a:fld id="{D3ECCBB8-735C-914B-8E67-7852CBBDF7EA}" type="datetime1">
              <a:rPr lang="en-GB" smtClean="0"/>
              <a:t>21/09/2024</a:t>
            </a:fld>
            <a:endParaRPr lang="en-GB"/>
          </a:p>
        </p:txBody>
      </p:sp>
      <p:sp>
        <p:nvSpPr>
          <p:cNvPr id="5" name="Footer Placeholder 4">
            <a:extLst>
              <a:ext uri="{FF2B5EF4-FFF2-40B4-BE49-F238E27FC236}">
                <a16:creationId xmlns:a16="http://schemas.microsoft.com/office/drawing/2014/main" id="{9EBBB85C-1D3F-A7F7-8075-A5905BD7081C}"/>
              </a:ext>
            </a:extLst>
          </p:cNvPr>
          <p:cNvSpPr>
            <a:spLocks noGrp="1"/>
          </p:cNvSpPr>
          <p:nvPr>
            <p:ph type="ftr" sz="quarter" idx="11"/>
          </p:nvPr>
        </p:nvSpPr>
        <p:spPr/>
        <p:txBody>
          <a:bodyPr/>
          <a:lstStyle>
            <a:lvl1pPr>
              <a:defRPr sz="900">
                <a:solidFill>
                  <a:schemeClr val="tx1">
                    <a:lumMod val="50000"/>
                    <a:lumOff val="50000"/>
                  </a:schemeClr>
                </a:solidFill>
              </a:defRPr>
            </a:lvl1pPr>
          </a:lstStyle>
          <a:p>
            <a:r>
              <a:rPr lang="en-GB"/>
              <a:t>Powering the world of work</a:t>
            </a:r>
          </a:p>
        </p:txBody>
      </p:sp>
      <p:sp>
        <p:nvSpPr>
          <p:cNvPr id="6" name="Slide Number Placeholder 5">
            <a:extLst>
              <a:ext uri="{FF2B5EF4-FFF2-40B4-BE49-F238E27FC236}">
                <a16:creationId xmlns:a16="http://schemas.microsoft.com/office/drawing/2014/main" id="{9D2EBE39-3C0D-A940-F3B5-94FF26D70B37}"/>
              </a:ext>
            </a:extLst>
          </p:cNvPr>
          <p:cNvSpPr>
            <a:spLocks noGrp="1"/>
          </p:cNvSpPr>
          <p:nvPr>
            <p:ph type="sldNum" sz="quarter" idx="12"/>
          </p:nvPr>
        </p:nvSpPr>
        <p:spPr/>
        <p:txBody>
          <a:bodyPr/>
          <a:lstStyle>
            <a:lvl1pPr>
              <a:defRPr>
                <a:solidFill>
                  <a:schemeClr val="tx1">
                    <a:lumMod val="25000"/>
                    <a:lumOff val="75000"/>
                  </a:schemeClr>
                </a:solidFill>
              </a:defRPr>
            </a:lvl1pPr>
          </a:lstStyle>
          <a:p>
            <a:fld id="{3531A8E9-B4CF-5643-AF96-CB4C768DAD63}" type="slidenum">
              <a:rPr lang="en-GB" smtClean="0"/>
              <a:pPr/>
              <a:t>‹#›</a:t>
            </a:fld>
            <a:endParaRPr lang="en-GB"/>
          </a:p>
        </p:txBody>
      </p:sp>
      <p:cxnSp>
        <p:nvCxnSpPr>
          <p:cNvPr id="8" name="Straight Connector 7">
            <a:extLst>
              <a:ext uri="{FF2B5EF4-FFF2-40B4-BE49-F238E27FC236}">
                <a16:creationId xmlns:a16="http://schemas.microsoft.com/office/drawing/2014/main" id="{FF8C1690-013A-0E49-6BE7-0865F1503BB3}"/>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1A8E727C-2E3A-EF8A-389E-BCD93347C1CC}"/>
              </a:ext>
            </a:extLst>
          </p:cNvPr>
          <p:cNvGrpSpPr/>
          <p:nvPr userDrawn="1"/>
        </p:nvGrpSpPr>
        <p:grpSpPr>
          <a:xfrm>
            <a:off x="6197995" y="31933"/>
            <a:ext cx="5103652" cy="6812511"/>
            <a:chOff x="5923354" y="31933"/>
            <a:chExt cx="5103652" cy="6812511"/>
          </a:xfrm>
        </p:grpSpPr>
        <p:sp>
          <p:nvSpPr>
            <p:cNvPr id="18" name="Freeform 17">
              <a:extLst>
                <a:ext uri="{FF2B5EF4-FFF2-40B4-BE49-F238E27FC236}">
                  <a16:creationId xmlns:a16="http://schemas.microsoft.com/office/drawing/2014/main" id="{D046A045-9C8A-1E14-E62B-F95441C012EF}"/>
                </a:ext>
              </a:extLst>
            </p:cNvPr>
            <p:cNvSpPr/>
            <p:nvPr/>
          </p:nvSpPr>
          <p:spPr>
            <a:xfrm rot="21242962">
              <a:off x="5923354" y="31933"/>
              <a:ext cx="3424477" cy="2285083"/>
            </a:xfrm>
            <a:custGeom>
              <a:avLst/>
              <a:gdLst>
                <a:gd name="connsiteX0" fmla="*/ 2079638 w 3424477"/>
                <a:gd name="connsiteY0" fmla="*/ 0 h 2285083"/>
                <a:gd name="connsiteX1" fmla="*/ 3424477 w 3424477"/>
                <a:gd name="connsiteY1" fmla="*/ 140177 h 2285083"/>
                <a:gd name="connsiteX2" fmla="*/ 3420085 w 3424477"/>
                <a:gd name="connsiteY2" fmla="*/ 141953 h 2285083"/>
                <a:gd name="connsiteX3" fmla="*/ 1202327 w 3424477"/>
                <a:gd name="connsiteY3" fmla="*/ 1414150 h 2285083"/>
                <a:gd name="connsiteX4" fmla="*/ 368602 w 3424477"/>
                <a:gd name="connsiteY4" fmla="*/ 2285083 h 2285083"/>
                <a:gd name="connsiteX5" fmla="*/ 80747 w 3424477"/>
                <a:gd name="connsiteY5" fmla="*/ 2114768 h 2285083"/>
                <a:gd name="connsiteX6" fmla="*/ 26587 w 3424477"/>
                <a:gd name="connsiteY6" fmla="*/ 2030056 h 2285083"/>
                <a:gd name="connsiteX7" fmla="*/ 621668 w 3424477"/>
                <a:gd name="connsiteY7" fmla="*/ 1024848 h 2285083"/>
                <a:gd name="connsiteX8" fmla="*/ 1962335 w 3424477"/>
                <a:gd name="connsiteY8" fmla="*/ 59332 h 2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477" h="2285083">
                  <a:moveTo>
                    <a:pt x="2079638" y="0"/>
                  </a:moveTo>
                  <a:lnTo>
                    <a:pt x="3424477" y="140177"/>
                  </a:lnTo>
                  <a:lnTo>
                    <a:pt x="3420085" y="141953"/>
                  </a:lnTo>
                  <a:cubicBezTo>
                    <a:pt x="2637305" y="470144"/>
                    <a:pt x="1870245" y="877362"/>
                    <a:pt x="1202327" y="1414150"/>
                  </a:cubicBezTo>
                  <a:cubicBezTo>
                    <a:pt x="976823" y="1595034"/>
                    <a:pt x="547161" y="1929457"/>
                    <a:pt x="368602" y="2285083"/>
                  </a:cubicBezTo>
                  <a:cubicBezTo>
                    <a:pt x="252692" y="2250777"/>
                    <a:pt x="152123" y="2197104"/>
                    <a:pt x="80747" y="2114768"/>
                  </a:cubicBezTo>
                  <a:cubicBezTo>
                    <a:pt x="57303" y="2087638"/>
                    <a:pt x="39388" y="2059293"/>
                    <a:pt x="26587" y="2030056"/>
                  </a:cubicBezTo>
                  <a:cubicBezTo>
                    <a:pt x="-126293" y="1683622"/>
                    <a:pt x="421307" y="1205911"/>
                    <a:pt x="621668" y="1024848"/>
                  </a:cubicBezTo>
                  <a:cubicBezTo>
                    <a:pt x="1115153" y="579886"/>
                    <a:pt x="1510718" y="298955"/>
                    <a:pt x="1962335" y="59332"/>
                  </a:cubicBezTo>
                  <a:close/>
                </a:path>
              </a:pathLst>
            </a:custGeom>
            <a:gradFill>
              <a:gsLst>
                <a:gs pos="0">
                  <a:schemeClr val="accent3"/>
                </a:gs>
                <a:gs pos="100000">
                  <a:schemeClr val="accent4"/>
                </a:gs>
              </a:gsLst>
              <a:lin ang="19500000" scaled="0"/>
            </a:gradFill>
            <a:ln w="7606"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1284D1BD-465C-41ED-146A-7EFABDF3A56A}"/>
                </a:ext>
              </a:extLst>
            </p:cNvPr>
            <p:cNvSpPr/>
            <p:nvPr/>
          </p:nvSpPr>
          <p:spPr>
            <a:xfrm rot="21242962">
              <a:off x="6093900" y="1981856"/>
              <a:ext cx="4419039" cy="1295397"/>
            </a:xfrm>
            <a:custGeom>
              <a:avLst/>
              <a:gdLst>
                <a:gd name="connsiteX0" fmla="*/ 3058208 w 3070412"/>
                <a:gd name="connsiteY0" fmla="*/ 567433 h 875159"/>
                <a:gd name="connsiteX1" fmla="*/ 3039346 w 3070412"/>
                <a:gd name="connsiteY1" fmla="*/ 875160 h 875159"/>
                <a:gd name="connsiteX2" fmla="*/ 2868298 w 3070412"/>
                <a:gd name="connsiteY2" fmla="*/ 798816 h 875159"/>
                <a:gd name="connsiteX3" fmla="*/ 979683 w 3070412"/>
                <a:gd name="connsiteY3" fmla="*/ 704601 h 875159"/>
                <a:gd name="connsiteX4" fmla="*/ 195266 w 3070412"/>
                <a:gd name="connsiteY4" fmla="*/ 473758 h 875159"/>
                <a:gd name="connsiteX5" fmla="*/ 195113 w 3070412"/>
                <a:gd name="connsiteY5" fmla="*/ 473872 h 875159"/>
                <a:gd name="connsiteX6" fmla="*/ 0 w 3070412"/>
                <a:gd name="connsiteY6" fmla="*/ 343 h 875159"/>
                <a:gd name="connsiteX7" fmla="*/ 441 w 3070412"/>
                <a:gd name="connsiteY7" fmla="*/ 0 h 875159"/>
                <a:gd name="connsiteX8" fmla="*/ 37503 w 3070412"/>
                <a:gd name="connsiteY8" fmla="*/ 56462 h 875159"/>
                <a:gd name="connsiteX9" fmla="*/ 235363 w 3070412"/>
                <a:gd name="connsiteY9" fmla="*/ 168656 h 875159"/>
                <a:gd name="connsiteX10" fmla="*/ 947887 w 3070412"/>
                <a:gd name="connsiteY10" fmla="*/ 184009 h 875159"/>
                <a:gd name="connsiteX11" fmla="*/ 1825472 w 3070412"/>
                <a:gd name="connsiteY11" fmla="*/ 155892 h 875159"/>
                <a:gd name="connsiteX12" fmla="*/ 3058208 w 3070412"/>
                <a:gd name="connsiteY12" fmla="*/ 567433 h 87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70412" h="875159">
                  <a:moveTo>
                    <a:pt x="3058208" y="567433"/>
                  </a:moveTo>
                  <a:cubicBezTo>
                    <a:pt x="3079961" y="659647"/>
                    <a:pt x="3072009" y="763354"/>
                    <a:pt x="3039346" y="875160"/>
                  </a:cubicBezTo>
                  <a:cubicBezTo>
                    <a:pt x="2990644" y="846168"/>
                    <a:pt x="2933800" y="820425"/>
                    <a:pt x="2868298" y="798816"/>
                  </a:cubicBezTo>
                  <a:cubicBezTo>
                    <a:pt x="2285073" y="605788"/>
                    <a:pt x="1587119" y="714206"/>
                    <a:pt x="979683" y="704601"/>
                  </a:cubicBezTo>
                  <a:cubicBezTo>
                    <a:pt x="779495" y="701427"/>
                    <a:pt x="293484" y="720044"/>
                    <a:pt x="195266" y="473758"/>
                  </a:cubicBezTo>
                  <a:lnTo>
                    <a:pt x="195113" y="473872"/>
                  </a:lnTo>
                  <a:lnTo>
                    <a:pt x="0" y="343"/>
                  </a:lnTo>
                  <a:lnTo>
                    <a:pt x="441" y="0"/>
                  </a:lnTo>
                  <a:cubicBezTo>
                    <a:pt x="9237" y="19615"/>
                    <a:pt x="21456" y="38461"/>
                    <a:pt x="37503" y="56462"/>
                  </a:cubicBezTo>
                  <a:cubicBezTo>
                    <a:pt x="86349" y="111090"/>
                    <a:pt x="155511" y="146393"/>
                    <a:pt x="235363" y="168656"/>
                  </a:cubicBezTo>
                  <a:cubicBezTo>
                    <a:pt x="458597" y="230919"/>
                    <a:pt x="765701" y="190464"/>
                    <a:pt x="947887" y="184009"/>
                  </a:cubicBezTo>
                  <a:cubicBezTo>
                    <a:pt x="1240337" y="173597"/>
                    <a:pt x="1533015" y="163481"/>
                    <a:pt x="1825472" y="155892"/>
                  </a:cubicBezTo>
                  <a:cubicBezTo>
                    <a:pt x="2631802" y="103799"/>
                    <a:pt x="2990575" y="278491"/>
                    <a:pt x="3058208" y="567433"/>
                  </a:cubicBezTo>
                  <a:close/>
                </a:path>
              </a:pathLst>
            </a:custGeom>
            <a:gradFill>
              <a:gsLst>
                <a:gs pos="11000">
                  <a:schemeClr val="accent1"/>
                </a:gs>
                <a:gs pos="100000">
                  <a:schemeClr val="accent3"/>
                </a:gs>
              </a:gsLst>
              <a:lin ang="0" scaled="0"/>
            </a:gradFill>
            <a:ln w="760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E0760371-539E-F017-FFBC-DEC634061E26}"/>
                </a:ext>
              </a:extLst>
            </p:cNvPr>
            <p:cNvSpPr/>
            <p:nvPr/>
          </p:nvSpPr>
          <p:spPr>
            <a:xfrm rot="21242962">
              <a:off x="6681011" y="2652827"/>
              <a:ext cx="4345995" cy="4191617"/>
            </a:xfrm>
            <a:custGeom>
              <a:avLst/>
              <a:gdLst>
                <a:gd name="connsiteX0" fmla="*/ 3998160 w 4345995"/>
                <a:gd name="connsiteY0" fmla="*/ 0 h 4191617"/>
                <a:gd name="connsiteX1" fmla="*/ 4296619 w 4345995"/>
                <a:gd name="connsiteY1" fmla="*/ 829112 h 4191617"/>
                <a:gd name="connsiteX2" fmla="*/ 4293774 w 4345995"/>
                <a:gd name="connsiteY2" fmla="*/ 830317 h 4191617"/>
                <a:gd name="connsiteX3" fmla="*/ 3445022 w 4345995"/>
                <a:gd name="connsiteY3" fmla="*/ 2893135 h 4191617"/>
                <a:gd name="connsiteX4" fmla="*/ 2131090 w 4345995"/>
                <a:gd name="connsiteY4" fmla="*/ 4052416 h 4191617"/>
                <a:gd name="connsiteX5" fmla="*/ 1933296 w 4345995"/>
                <a:gd name="connsiteY5" fmla="*/ 4191617 h 4191617"/>
                <a:gd name="connsiteX6" fmla="*/ 0 w 4345995"/>
                <a:gd name="connsiteY6" fmla="*/ 3990103 h 4191617"/>
                <a:gd name="connsiteX7" fmla="*/ 47580 w 4345995"/>
                <a:gd name="connsiteY7" fmla="*/ 3961963 h 4191617"/>
                <a:gd name="connsiteX8" fmla="*/ 2771687 w 4345995"/>
                <a:gd name="connsiteY8" fmla="*/ 2155810 h 4191617"/>
                <a:gd name="connsiteX9" fmla="*/ 3974342 w 4345995"/>
                <a:gd name="connsiteY9" fmla="*/ 460179 h 4191617"/>
                <a:gd name="connsiteX10" fmla="*/ 3998160 w 4345995"/>
                <a:gd name="connsiteY10" fmla="*/ 0 h 419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45995" h="4191617">
                  <a:moveTo>
                    <a:pt x="3998160" y="0"/>
                  </a:moveTo>
                  <a:lnTo>
                    <a:pt x="4296619" y="829112"/>
                  </a:lnTo>
                  <a:lnTo>
                    <a:pt x="4293774" y="830317"/>
                  </a:lnTo>
                  <a:cubicBezTo>
                    <a:pt x="4537890" y="1461681"/>
                    <a:pt x="3870353" y="2417711"/>
                    <a:pt x="3445022" y="2893135"/>
                  </a:cubicBezTo>
                  <a:cubicBezTo>
                    <a:pt x="3074411" y="3304206"/>
                    <a:pt x="2624252" y="3693462"/>
                    <a:pt x="2131090" y="4052416"/>
                  </a:cubicBezTo>
                  <a:lnTo>
                    <a:pt x="1933296" y="4191617"/>
                  </a:lnTo>
                  <a:lnTo>
                    <a:pt x="0" y="3990103"/>
                  </a:lnTo>
                  <a:lnTo>
                    <a:pt x="47580" y="3961963"/>
                  </a:lnTo>
                  <a:cubicBezTo>
                    <a:pt x="927026" y="3501559"/>
                    <a:pt x="2023991" y="2876370"/>
                    <a:pt x="2771687" y="2155810"/>
                  </a:cubicBezTo>
                  <a:cubicBezTo>
                    <a:pt x="3363872" y="1585117"/>
                    <a:pt x="3834171" y="968636"/>
                    <a:pt x="3974342" y="460179"/>
                  </a:cubicBezTo>
                  <a:cubicBezTo>
                    <a:pt x="4020483" y="293300"/>
                    <a:pt x="4030817" y="138229"/>
                    <a:pt x="3998160" y="0"/>
                  </a:cubicBezTo>
                  <a:close/>
                </a:path>
              </a:pathLst>
            </a:custGeom>
            <a:gradFill flip="none" rotWithShape="1">
              <a:gsLst>
                <a:gs pos="0">
                  <a:schemeClr val="tx2"/>
                </a:gs>
                <a:gs pos="99000">
                  <a:schemeClr val="accent1"/>
                </a:gs>
              </a:gsLst>
              <a:lin ang="18900000" scaled="1"/>
              <a:tileRect/>
            </a:gradFill>
            <a:ln w="7606" cap="flat">
              <a:noFill/>
              <a:prstDash val="solid"/>
              <a:miter/>
            </a:ln>
          </p:spPr>
          <p:txBody>
            <a:bodyPr rtlCol="0" anchor="ctr"/>
            <a:lstStyle/>
            <a:p>
              <a:endParaRPr lang="en-US"/>
            </a:p>
          </p:txBody>
        </p:sp>
      </p:grpSp>
    </p:spTree>
    <p:extLst>
      <p:ext uri="{BB962C8B-B14F-4D97-AF65-F5344CB8AC3E}">
        <p14:creationId xmlns:p14="http://schemas.microsoft.com/office/powerpoint/2010/main" val="204678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7" y="428400"/>
            <a:ext cx="10606318"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614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38" name="Graphic 37">
            <a:extLst>
              <a:ext uri="{FF2B5EF4-FFF2-40B4-BE49-F238E27FC236}">
                <a16:creationId xmlns:a16="http://schemas.microsoft.com/office/drawing/2014/main" id="{DB418724-83AC-4BA4-53E4-38273EA86C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1809653"/>
            <a:ext cx="360000" cy="360000"/>
          </a:xfrm>
          <a:prstGeom prst="rect">
            <a:avLst/>
          </a:prstGeom>
        </p:spPr>
      </p:pic>
      <p:pic>
        <p:nvPicPr>
          <p:cNvPr id="39" name="Graphic 38">
            <a:extLst>
              <a:ext uri="{FF2B5EF4-FFF2-40B4-BE49-F238E27FC236}">
                <a16:creationId xmlns:a16="http://schemas.microsoft.com/office/drawing/2014/main" id="{512CDF71-5986-90E7-436B-0FC63AF45C4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5325" y="3337001"/>
            <a:ext cx="360000" cy="360000"/>
          </a:xfrm>
          <a:prstGeom prst="rect">
            <a:avLst/>
          </a:prstGeom>
        </p:spPr>
      </p:pic>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986"/>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6148"/>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9239"/>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401"/>
            <a:ext cx="3015119" cy="940221"/>
          </a:xfrm>
        </p:spPr>
        <p:txBody>
          <a:bodyPr rIns="108000"/>
          <a:lstStyle>
            <a:lvl1pPr marL="0">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46" name="Graphic 45">
            <a:extLst>
              <a:ext uri="{FF2B5EF4-FFF2-40B4-BE49-F238E27FC236}">
                <a16:creationId xmlns:a16="http://schemas.microsoft.com/office/drawing/2014/main" id="{3483A506-4640-0C11-7E76-4ADF601F850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1809653"/>
            <a:ext cx="360000" cy="360000"/>
          </a:xfrm>
          <a:prstGeom prst="rect">
            <a:avLst/>
          </a:prstGeom>
        </p:spPr>
      </p:pic>
      <p:pic>
        <p:nvPicPr>
          <p:cNvPr id="47" name="Graphic 46">
            <a:extLst>
              <a:ext uri="{FF2B5EF4-FFF2-40B4-BE49-F238E27FC236}">
                <a16:creationId xmlns:a16="http://schemas.microsoft.com/office/drawing/2014/main" id="{DB674452-D96D-4ED0-8BD6-C67163051C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32828" y="3337001"/>
            <a:ext cx="360000" cy="360000"/>
          </a:xfrm>
          <a:prstGeom prst="rect">
            <a:avLst/>
          </a:prstGeom>
        </p:spPr>
      </p:pic>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850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Style 2">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155D1B6-A36C-3770-3DE0-E1FC043738EF}"/>
              </a:ext>
            </a:extLst>
          </p:cNvPr>
          <p:cNvSpPr>
            <a:spLocks noGrp="1"/>
          </p:cNvSpPr>
          <p:nvPr>
            <p:ph type="title"/>
          </p:nvPr>
        </p:nvSpPr>
        <p:spPr>
          <a:xfrm>
            <a:off x="695326" y="428400"/>
            <a:ext cx="10606321" cy="687600"/>
          </a:xfrm>
        </p:spPr>
        <p:txBody>
          <a:bodyPr anchor="t" anchorCtr="0"/>
          <a:lstStyle/>
          <a:p>
            <a:r>
              <a:rPr lang="en-US"/>
              <a:t>Click to edit Master title style</a:t>
            </a:r>
          </a:p>
        </p:txBody>
      </p:sp>
      <p:sp>
        <p:nvSpPr>
          <p:cNvPr id="2" name="Date Placeholder 1">
            <a:extLst>
              <a:ext uri="{FF2B5EF4-FFF2-40B4-BE49-F238E27FC236}">
                <a16:creationId xmlns:a16="http://schemas.microsoft.com/office/drawing/2014/main" id="{333A4049-3B9D-CB45-E43B-E0A9AAB247C3}"/>
              </a:ext>
            </a:extLst>
          </p:cNvPr>
          <p:cNvSpPr>
            <a:spLocks noGrp="1"/>
          </p:cNvSpPr>
          <p:nvPr>
            <p:ph type="dt" sz="half" idx="10"/>
          </p:nvPr>
        </p:nvSpPr>
        <p:spPr/>
        <p:txBody>
          <a:bodyPr/>
          <a:lstStyle/>
          <a:p>
            <a:fld id="{C7EFF3D0-6BED-D444-BEB4-872DDA21BA8D}" type="datetime1">
              <a:rPr lang="en-GB" smtClean="0"/>
              <a:t>21/09/2024</a:t>
            </a:fld>
            <a:endParaRPr lang="en-US"/>
          </a:p>
        </p:txBody>
      </p:sp>
      <p:sp>
        <p:nvSpPr>
          <p:cNvPr id="3" name="Footer Placeholder 2">
            <a:extLst>
              <a:ext uri="{FF2B5EF4-FFF2-40B4-BE49-F238E27FC236}">
                <a16:creationId xmlns:a16="http://schemas.microsoft.com/office/drawing/2014/main" id="{C1236C78-74A4-36FB-38A4-6655849816E8}"/>
              </a:ext>
            </a:extLst>
          </p:cNvPr>
          <p:cNvSpPr>
            <a:spLocks noGrp="1"/>
          </p:cNvSpPr>
          <p:nvPr>
            <p:ph type="ftr" sz="quarter" idx="11"/>
          </p:nvPr>
        </p:nvSpPr>
        <p:spPr/>
        <p:txBody>
          <a:bodyPr/>
          <a:lstStyle/>
          <a:p>
            <a:r>
              <a:rPr lang="en-US"/>
              <a:t>Powering the world of work</a:t>
            </a:r>
          </a:p>
        </p:txBody>
      </p:sp>
      <p:sp>
        <p:nvSpPr>
          <p:cNvPr id="4" name="Slide Number Placeholder 3">
            <a:extLst>
              <a:ext uri="{FF2B5EF4-FFF2-40B4-BE49-F238E27FC236}">
                <a16:creationId xmlns:a16="http://schemas.microsoft.com/office/drawing/2014/main" id="{B1A28DA8-1A2A-96B9-0102-C36892E16AEF}"/>
              </a:ext>
            </a:extLst>
          </p:cNvPr>
          <p:cNvSpPr>
            <a:spLocks noGrp="1"/>
          </p:cNvSpPr>
          <p:nvPr>
            <p:ph type="sldNum" sz="quarter" idx="12"/>
          </p:nvPr>
        </p:nvSpPr>
        <p:spPr/>
        <p:txBody>
          <a:bodyPr/>
          <a:lstStyle/>
          <a:p>
            <a:fld id="{3531A8E9-B4CF-5643-AF96-CB4C768DAD63}" type="slidenum">
              <a:rPr lang="en-US" smtClean="0"/>
              <a:t>‹#›</a:t>
            </a:fld>
            <a:endParaRPr lang="en-US"/>
          </a:p>
        </p:txBody>
      </p:sp>
      <p:cxnSp>
        <p:nvCxnSpPr>
          <p:cNvPr id="6" name="Straight Connector 5">
            <a:extLst>
              <a:ext uri="{FF2B5EF4-FFF2-40B4-BE49-F238E27FC236}">
                <a16:creationId xmlns:a16="http://schemas.microsoft.com/office/drawing/2014/main" id="{4342275B-32AD-4515-CFDB-A17EB9FC3CE6}"/>
              </a:ext>
            </a:extLst>
          </p:cNvPr>
          <p:cNvCxnSpPr>
            <a:cxnSpLocks/>
          </p:cNvCxnSpPr>
          <p:nvPr userDrawn="1"/>
        </p:nvCxnSpPr>
        <p:spPr>
          <a:xfrm>
            <a:off x="11498433" y="719138"/>
            <a:ext cx="0" cy="541813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535164D5-7F50-6642-C551-351195BB5C5C}"/>
              </a:ext>
            </a:extLst>
          </p:cNvPr>
          <p:cNvSpPr>
            <a:spLocks noGrp="1"/>
          </p:cNvSpPr>
          <p:nvPr>
            <p:ph type="body" sz="quarter" idx="13" hasCustomPrompt="1"/>
          </p:nvPr>
        </p:nvSpPr>
        <p:spPr>
          <a:xfrm>
            <a:off x="1172706"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24" name="Text Placeholder 23">
            <a:extLst>
              <a:ext uri="{FF2B5EF4-FFF2-40B4-BE49-F238E27FC236}">
                <a16:creationId xmlns:a16="http://schemas.microsoft.com/office/drawing/2014/main" id="{7BA31A8B-4054-F129-A6DF-CEB4D0802100}"/>
              </a:ext>
            </a:extLst>
          </p:cNvPr>
          <p:cNvSpPr>
            <a:spLocks noGrp="1"/>
          </p:cNvSpPr>
          <p:nvPr>
            <p:ph type="body" sz="quarter" idx="14" hasCustomPrompt="1"/>
          </p:nvPr>
        </p:nvSpPr>
        <p:spPr>
          <a:xfrm>
            <a:off x="1172705"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31" name="Text Placeholder 21">
            <a:extLst>
              <a:ext uri="{FF2B5EF4-FFF2-40B4-BE49-F238E27FC236}">
                <a16:creationId xmlns:a16="http://schemas.microsoft.com/office/drawing/2014/main" id="{568136B5-2948-181F-898A-BC66307ECB2F}"/>
              </a:ext>
            </a:extLst>
          </p:cNvPr>
          <p:cNvSpPr>
            <a:spLocks noGrp="1"/>
          </p:cNvSpPr>
          <p:nvPr>
            <p:ph type="body" sz="quarter" idx="19" hasCustomPrompt="1"/>
          </p:nvPr>
        </p:nvSpPr>
        <p:spPr>
          <a:xfrm>
            <a:off x="1172706"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32" name="Text Placeholder 23">
            <a:extLst>
              <a:ext uri="{FF2B5EF4-FFF2-40B4-BE49-F238E27FC236}">
                <a16:creationId xmlns:a16="http://schemas.microsoft.com/office/drawing/2014/main" id="{531EEF16-2052-DDD8-D5BA-A17BB8FD4950}"/>
              </a:ext>
            </a:extLst>
          </p:cNvPr>
          <p:cNvSpPr>
            <a:spLocks noGrp="1"/>
          </p:cNvSpPr>
          <p:nvPr>
            <p:ph type="body" sz="quarter" idx="20" hasCustomPrompt="1"/>
          </p:nvPr>
        </p:nvSpPr>
        <p:spPr>
          <a:xfrm>
            <a:off x="1172705"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2" name="Text Placeholder 21">
            <a:extLst>
              <a:ext uri="{FF2B5EF4-FFF2-40B4-BE49-F238E27FC236}">
                <a16:creationId xmlns:a16="http://schemas.microsoft.com/office/drawing/2014/main" id="{4E855EDB-42B0-93E6-2D94-053AE7017128}"/>
              </a:ext>
            </a:extLst>
          </p:cNvPr>
          <p:cNvSpPr>
            <a:spLocks noGrp="1"/>
          </p:cNvSpPr>
          <p:nvPr>
            <p:ph type="body" sz="quarter" idx="21" hasCustomPrompt="1"/>
          </p:nvPr>
        </p:nvSpPr>
        <p:spPr>
          <a:xfrm>
            <a:off x="4810209"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3" name="Text Placeholder 23">
            <a:extLst>
              <a:ext uri="{FF2B5EF4-FFF2-40B4-BE49-F238E27FC236}">
                <a16:creationId xmlns:a16="http://schemas.microsoft.com/office/drawing/2014/main" id="{6EEAF797-D4A8-7F9C-547C-1431AABFF9CF}"/>
              </a:ext>
            </a:extLst>
          </p:cNvPr>
          <p:cNvSpPr>
            <a:spLocks noGrp="1"/>
          </p:cNvSpPr>
          <p:nvPr>
            <p:ph type="body" sz="quarter" idx="22" hasCustomPrompt="1"/>
          </p:nvPr>
        </p:nvSpPr>
        <p:spPr>
          <a:xfrm>
            <a:off x="4810208"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4" name="Text Placeholder 21">
            <a:extLst>
              <a:ext uri="{FF2B5EF4-FFF2-40B4-BE49-F238E27FC236}">
                <a16:creationId xmlns:a16="http://schemas.microsoft.com/office/drawing/2014/main" id="{32A126E7-FF49-5543-4043-EA2488443B8B}"/>
              </a:ext>
            </a:extLst>
          </p:cNvPr>
          <p:cNvSpPr>
            <a:spLocks noGrp="1"/>
          </p:cNvSpPr>
          <p:nvPr>
            <p:ph type="body" sz="quarter" idx="23" hasCustomPrompt="1"/>
          </p:nvPr>
        </p:nvSpPr>
        <p:spPr>
          <a:xfrm>
            <a:off x="4810209"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45" name="Text Placeholder 23">
            <a:extLst>
              <a:ext uri="{FF2B5EF4-FFF2-40B4-BE49-F238E27FC236}">
                <a16:creationId xmlns:a16="http://schemas.microsoft.com/office/drawing/2014/main" id="{5AA56E57-BDCD-7640-01A9-5BE5C75A02F2}"/>
              </a:ext>
            </a:extLst>
          </p:cNvPr>
          <p:cNvSpPr>
            <a:spLocks noGrp="1"/>
          </p:cNvSpPr>
          <p:nvPr>
            <p:ph type="body" sz="quarter" idx="24" hasCustomPrompt="1"/>
          </p:nvPr>
        </p:nvSpPr>
        <p:spPr>
          <a:xfrm>
            <a:off x="4810208"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48" name="Rectangle 47">
            <a:extLst>
              <a:ext uri="{FF2B5EF4-FFF2-40B4-BE49-F238E27FC236}">
                <a16:creationId xmlns:a16="http://schemas.microsoft.com/office/drawing/2014/main" id="{618B5F02-6076-8D40-79FD-10AF47A46C20}"/>
              </a:ext>
            </a:extLst>
          </p:cNvPr>
          <p:cNvSpPr/>
          <p:nvPr userDrawn="1"/>
        </p:nvSpPr>
        <p:spPr>
          <a:xfrm>
            <a:off x="0" y="0"/>
            <a:ext cx="216000" cy="6858000"/>
          </a:xfrm>
          <a:prstGeom prst="rect">
            <a:avLst/>
          </a:prstGeom>
          <a:gradFill>
            <a:gsLst>
              <a:gs pos="0">
                <a:schemeClr val="tx2"/>
              </a:gs>
              <a:gs pos="47000">
                <a:schemeClr val="accent1"/>
              </a:gs>
              <a:gs pos="100000">
                <a:schemeClr val="accent2"/>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2">
            <a:extLst>
              <a:ext uri="{FF2B5EF4-FFF2-40B4-BE49-F238E27FC236}">
                <a16:creationId xmlns:a16="http://schemas.microsoft.com/office/drawing/2014/main" id="{A898EB03-8E33-56BF-12A4-1CC34E1361E2}"/>
              </a:ext>
            </a:extLst>
          </p:cNvPr>
          <p:cNvSpPr>
            <a:spLocks noGrp="1"/>
          </p:cNvSpPr>
          <p:nvPr>
            <p:ph type="body" sz="quarter" idx="25" hasCustomPrompt="1"/>
          </p:nvPr>
        </p:nvSpPr>
        <p:spPr>
          <a:xfrm>
            <a:off x="694801"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01</a:t>
            </a:r>
            <a:endParaRPr lang="en-US"/>
          </a:p>
        </p:txBody>
      </p:sp>
      <p:sp>
        <p:nvSpPr>
          <p:cNvPr id="8" name="Text Placeholder 12">
            <a:extLst>
              <a:ext uri="{FF2B5EF4-FFF2-40B4-BE49-F238E27FC236}">
                <a16:creationId xmlns:a16="http://schemas.microsoft.com/office/drawing/2014/main" id="{025A403C-7874-825D-629B-91845DF858A3}"/>
              </a:ext>
            </a:extLst>
          </p:cNvPr>
          <p:cNvSpPr>
            <a:spLocks noGrp="1"/>
          </p:cNvSpPr>
          <p:nvPr>
            <p:ph type="body" sz="quarter" idx="26" hasCustomPrompt="1"/>
          </p:nvPr>
        </p:nvSpPr>
        <p:spPr>
          <a:xfrm>
            <a:off x="4373089"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02</a:t>
            </a:r>
            <a:endParaRPr lang="en-US"/>
          </a:p>
        </p:txBody>
      </p:sp>
      <p:sp>
        <p:nvSpPr>
          <p:cNvPr id="9" name="Text Placeholder 12">
            <a:extLst>
              <a:ext uri="{FF2B5EF4-FFF2-40B4-BE49-F238E27FC236}">
                <a16:creationId xmlns:a16="http://schemas.microsoft.com/office/drawing/2014/main" id="{37DA963A-F8CB-2788-34E3-9545F9452C3A}"/>
              </a:ext>
            </a:extLst>
          </p:cNvPr>
          <p:cNvSpPr>
            <a:spLocks noGrp="1"/>
          </p:cNvSpPr>
          <p:nvPr>
            <p:ph type="body" sz="quarter" idx="27" hasCustomPrompt="1"/>
          </p:nvPr>
        </p:nvSpPr>
        <p:spPr>
          <a:xfrm>
            <a:off x="694801"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04</a:t>
            </a:r>
            <a:endParaRPr lang="en-US"/>
          </a:p>
        </p:txBody>
      </p:sp>
      <p:sp>
        <p:nvSpPr>
          <p:cNvPr id="10" name="Text Placeholder 12">
            <a:extLst>
              <a:ext uri="{FF2B5EF4-FFF2-40B4-BE49-F238E27FC236}">
                <a16:creationId xmlns:a16="http://schemas.microsoft.com/office/drawing/2014/main" id="{12B504E0-4466-BAA4-C7FF-B42ED83C75C3}"/>
              </a:ext>
            </a:extLst>
          </p:cNvPr>
          <p:cNvSpPr>
            <a:spLocks noGrp="1"/>
          </p:cNvSpPr>
          <p:nvPr>
            <p:ph type="body" sz="quarter" idx="28" hasCustomPrompt="1"/>
          </p:nvPr>
        </p:nvSpPr>
        <p:spPr>
          <a:xfrm>
            <a:off x="4373089"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05</a:t>
            </a:r>
            <a:endParaRPr lang="en-US"/>
          </a:p>
        </p:txBody>
      </p:sp>
      <p:sp>
        <p:nvSpPr>
          <p:cNvPr id="11" name="Text Placeholder 21">
            <a:extLst>
              <a:ext uri="{FF2B5EF4-FFF2-40B4-BE49-F238E27FC236}">
                <a16:creationId xmlns:a16="http://schemas.microsoft.com/office/drawing/2014/main" id="{C1AEB284-7F0C-3187-B592-E1732E8ED9FB}"/>
              </a:ext>
            </a:extLst>
          </p:cNvPr>
          <p:cNvSpPr>
            <a:spLocks noGrp="1"/>
          </p:cNvSpPr>
          <p:nvPr>
            <p:ph type="body" sz="quarter" idx="29" hasCustomPrompt="1"/>
          </p:nvPr>
        </p:nvSpPr>
        <p:spPr>
          <a:xfrm>
            <a:off x="8426434" y="1851673"/>
            <a:ext cx="3015119"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2" name="Text Placeholder 23">
            <a:extLst>
              <a:ext uri="{FF2B5EF4-FFF2-40B4-BE49-F238E27FC236}">
                <a16:creationId xmlns:a16="http://schemas.microsoft.com/office/drawing/2014/main" id="{4B41B821-5DFB-B757-C0F7-DB0D030FBE52}"/>
              </a:ext>
            </a:extLst>
          </p:cNvPr>
          <p:cNvSpPr>
            <a:spLocks noGrp="1"/>
          </p:cNvSpPr>
          <p:nvPr>
            <p:ph type="body" sz="quarter" idx="30" hasCustomPrompt="1"/>
          </p:nvPr>
        </p:nvSpPr>
        <p:spPr>
          <a:xfrm>
            <a:off x="8426433" y="2275835"/>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3" name="Text Placeholder 21">
            <a:extLst>
              <a:ext uri="{FF2B5EF4-FFF2-40B4-BE49-F238E27FC236}">
                <a16:creationId xmlns:a16="http://schemas.microsoft.com/office/drawing/2014/main" id="{DF6AFE7A-748E-3094-E5DD-96068A1ADB22}"/>
              </a:ext>
            </a:extLst>
          </p:cNvPr>
          <p:cNvSpPr>
            <a:spLocks noGrp="1"/>
          </p:cNvSpPr>
          <p:nvPr>
            <p:ph type="body" sz="quarter" idx="31" hasCustomPrompt="1"/>
          </p:nvPr>
        </p:nvSpPr>
        <p:spPr>
          <a:xfrm>
            <a:off x="8426434" y="3358926"/>
            <a:ext cx="3015118" cy="317667"/>
          </a:xfrm>
        </p:spPr>
        <p:txBody>
          <a:bodyPr rIns="108000"/>
          <a:lstStyle>
            <a:lvl1pPr marL="0" algn="l" defTabSz="914400" rtl="0" eaLnBrk="1" latinLnBrk="0" hangingPunct="1">
              <a:lnSpc>
                <a:spcPct val="90000"/>
              </a:lnSpc>
              <a:spcBef>
                <a:spcPct val="0"/>
              </a:spcBef>
              <a:buNone/>
              <a:defRPr lang="en-US" sz="2000" b="1" i="0" kern="1200" dirty="0">
                <a:solidFill>
                  <a:schemeClr val="tx1"/>
                </a:solidFill>
                <a:latin typeface="Montserrat SemiBold" pitchFamily="2" charset="77"/>
                <a:ea typeface="+mj-ea"/>
                <a:cs typeface="+mj-cs"/>
              </a:defRPr>
            </a:lvl1pPr>
          </a:lstStyle>
          <a:p>
            <a:pPr lvl="0"/>
            <a:r>
              <a:rPr lang="en-GB"/>
              <a:t>Item here</a:t>
            </a:r>
            <a:endParaRPr lang="en-US"/>
          </a:p>
        </p:txBody>
      </p:sp>
      <p:sp>
        <p:nvSpPr>
          <p:cNvPr id="14" name="Text Placeholder 23">
            <a:extLst>
              <a:ext uri="{FF2B5EF4-FFF2-40B4-BE49-F238E27FC236}">
                <a16:creationId xmlns:a16="http://schemas.microsoft.com/office/drawing/2014/main" id="{4A3630C7-F978-2556-4A23-C0C594F4D671}"/>
              </a:ext>
            </a:extLst>
          </p:cNvPr>
          <p:cNvSpPr>
            <a:spLocks noGrp="1"/>
          </p:cNvSpPr>
          <p:nvPr>
            <p:ph type="body" sz="quarter" idx="32" hasCustomPrompt="1"/>
          </p:nvPr>
        </p:nvSpPr>
        <p:spPr>
          <a:xfrm>
            <a:off x="8426433" y="3783088"/>
            <a:ext cx="3015119" cy="940221"/>
          </a:xfrm>
        </p:spPr>
        <p:txBody>
          <a:bodyPr rIns="108000"/>
          <a:lstStyle>
            <a:lvl1pPr marL="0">
              <a:lnSpc>
                <a:spcPct val="150000"/>
              </a:lnSpc>
              <a:buNone/>
              <a:defRPr lang="en-US" sz="1200" b="0" i="0" kern="1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indent="0">
              <a:lnSpc>
                <a:spcPct val="120000"/>
              </a:lnSpc>
              <a:spcAft>
                <a:spcPts val="0"/>
              </a:spcAft>
              <a:buSzPts val="1000"/>
            </a:pP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Lorem ipsum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dolor</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sit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amet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ad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agam</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purto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consequat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est</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has ne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primis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sensibus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adolescens</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ne sea </a:t>
            </a:r>
            <a:r>
              <a:rPr lang="en-GB" sz="1200" b="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porro</a:t>
            </a:r>
            <a:r>
              <a:rPr lang="en-GB" sz="1200" b="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5" name="Text Placeholder 12">
            <a:extLst>
              <a:ext uri="{FF2B5EF4-FFF2-40B4-BE49-F238E27FC236}">
                <a16:creationId xmlns:a16="http://schemas.microsoft.com/office/drawing/2014/main" id="{3E8A0744-C495-285F-181E-6DC10F0DF496}"/>
              </a:ext>
            </a:extLst>
          </p:cNvPr>
          <p:cNvSpPr>
            <a:spLocks noGrp="1"/>
          </p:cNvSpPr>
          <p:nvPr>
            <p:ph type="body" sz="quarter" idx="33" hasCustomPrompt="1"/>
          </p:nvPr>
        </p:nvSpPr>
        <p:spPr>
          <a:xfrm>
            <a:off x="7989314" y="1853521"/>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03</a:t>
            </a:r>
            <a:endParaRPr lang="en-US"/>
          </a:p>
        </p:txBody>
      </p:sp>
      <p:sp>
        <p:nvSpPr>
          <p:cNvPr id="16" name="Text Placeholder 12">
            <a:extLst>
              <a:ext uri="{FF2B5EF4-FFF2-40B4-BE49-F238E27FC236}">
                <a16:creationId xmlns:a16="http://schemas.microsoft.com/office/drawing/2014/main" id="{BDFD6F31-A9EA-9929-A27C-F99215BAC5D0}"/>
              </a:ext>
            </a:extLst>
          </p:cNvPr>
          <p:cNvSpPr>
            <a:spLocks noGrp="1"/>
          </p:cNvSpPr>
          <p:nvPr>
            <p:ph type="body" sz="quarter" idx="34" hasCustomPrompt="1"/>
          </p:nvPr>
        </p:nvSpPr>
        <p:spPr>
          <a:xfrm>
            <a:off x="7989314" y="3351317"/>
            <a:ext cx="360000" cy="315819"/>
          </a:xfrm>
        </p:spPr>
        <p:txBody>
          <a:bodyPr anchor="t" anchorCtr="0">
            <a:noAutofit/>
          </a:bodyPr>
          <a:lstStyle>
            <a:lvl1pPr marL="0" algn="l" defTabSz="914400" rtl="0" eaLnBrk="1" latinLnBrk="0" hangingPunct="1">
              <a:lnSpc>
                <a:spcPct val="90000"/>
              </a:lnSpc>
              <a:spcBef>
                <a:spcPct val="0"/>
              </a:spcBef>
              <a:buNone/>
              <a:defRPr lang="en-US" sz="2000" b="1" i="0" kern="1200" dirty="0">
                <a:solidFill>
                  <a:schemeClr val="tx2"/>
                </a:solidFill>
                <a:latin typeface="Montserrat SemiBold" pitchFamily="2" charset="77"/>
                <a:ea typeface="+mj-ea"/>
                <a:cs typeface="+mj-cs"/>
              </a:defRPr>
            </a:lvl1pPr>
          </a:lstStyle>
          <a:p>
            <a:pPr lvl="0"/>
            <a:r>
              <a:rPr lang="en-GB"/>
              <a:t>06</a:t>
            </a:r>
            <a:endParaRPr lang="en-US"/>
          </a:p>
        </p:txBody>
      </p:sp>
    </p:spTree>
    <p:extLst>
      <p:ext uri="{BB962C8B-B14F-4D97-AF65-F5344CB8AC3E}">
        <p14:creationId xmlns:p14="http://schemas.microsoft.com/office/powerpoint/2010/main" val="183546339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2FA676-B67E-AC67-7DDA-00665EF3C306}"/>
              </a:ext>
            </a:extLst>
          </p:cNvPr>
          <p:cNvSpPr>
            <a:spLocks noGrp="1"/>
          </p:cNvSpPr>
          <p:nvPr>
            <p:ph type="title"/>
          </p:nvPr>
        </p:nvSpPr>
        <p:spPr>
          <a:xfrm>
            <a:off x="695324" y="429193"/>
            <a:ext cx="10801349" cy="68760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06A9D472-BF61-3B8E-D859-41FCAE3559A2}"/>
              </a:ext>
            </a:extLst>
          </p:cNvPr>
          <p:cNvSpPr>
            <a:spLocks noGrp="1"/>
          </p:cNvSpPr>
          <p:nvPr>
            <p:ph type="body" idx="1"/>
          </p:nvPr>
        </p:nvSpPr>
        <p:spPr>
          <a:xfrm>
            <a:off x="695325" y="1424138"/>
            <a:ext cx="10801350" cy="4705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787B15-1A7C-CA75-4000-6B4E7DCC0650}"/>
              </a:ext>
            </a:extLst>
          </p:cNvPr>
          <p:cNvSpPr>
            <a:spLocks noGrp="1"/>
          </p:cNvSpPr>
          <p:nvPr>
            <p:ph type="dt" sz="half" idx="2"/>
          </p:nvPr>
        </p:nvSpPr>
        <p:spPr>
          <a:xfrm>
            <a:off x="704377" y="6356350"/>
            <a:ext cx="1189737" cy="365125"/>
          </a:xfrm>
          <a:prstGeom prst="rect">
            <a:avLst/>
          </a:prstGeom>
        </p:spPr>
        <p:txBody>
          <a:bodyPr vert="horz" lIns="91440" tIns="45720" rIns="91440" bIns="45720" rtlCol="0" anchor="ctr"/>
          <a:lstStyle>
            <a:lvl1pPr algn="l">
              <a:defRPr lang="en-GB" sz="1000" b="1" i="0" kern="1200" smtClean="0">
                <a:solidFill>
                  <a:schemeClr val="tx1">
                    <a:lumMod val="25000"/>
                    <a:lumOff val="75000"/>
                  </a:schemeClr>
                </a:solidFill>
                <a:latin typeface="Montserrat SemiBold" pitchFamily="2" charset="77"/>
                <a:ea typeface="+mn-ea"/>
                <a:cs typeface="+mn-cs"/>
              </a:defRPr>
            </a:lvl1pPr>
          </a:lstStyle>
          <a:p>
            <a:fld id="{D63005AE-A14B-7B48-9AF5-01E333747121}" type="datetime1">
              <a:rPr lang="en-GB" smtClean="0"/>
              <a:t>21/09/2024</a:t>
            </a:fld>
            <a:endParaRPr lang="en-GB"/>
          </a:p>
        </p:txBody>
      </p:sp>
      <p:sp>
        <p:nvSpPr>
          <p:cNvPr id="5" name="Footer Placeholder 4">
            <a:extLst>
              <a:ext uri="{FF2B5EF4-FFF2-40B4-BE49-F238E27FC236}">
                <a16:creationId xmlns:a16="http://schemas.microsoft.com/office/drawing/2014/main" id="{65A5CDDB-CC03-EB15-3D1D-E9C5DF5AC358}"/>
              </a:ext>
            </a:extLst>
          </p:cNvPr>
          <p:cNvSpPr>
            <a:spLocks noGrp="1"/>
          </p:cNvSpPr>
          <p:nvPr>
            <p:ph type="ftr" sz="quarter" idx="3"/>
          </p:nvPr>
        </p:nvSpPr>
        <p:spPr>
          <a:xfrm>
            <a:off x="2067426" y="6356350"/>
            <a:ext cx="4114800" cy="365125"/>
          </a:xfrm>
          <a:prstGeom prst="rect">
            <a:avLst/>
          </a:prstGeom>
        </p:spPr>
        <p:txBody>
          <a:bodyPr vert="horz" lIns="91440" tIns="45720" rIns="91440" bIns="45720" rtlCol="0" anchor="ctr"/>
          <a:lstStyle>
            <a:lvl1pPr algn="l">
              <a:defRPr lang="en-US" sz="1000" b="1" i="0" kern="1200" dirty="0">
                <a:solidFill>
                  <a:schemeClr val="tx1">
                    <a:lumMod val="25000"/>
                    <a:lumOff val="75000"/>
                  </a:schemeClr>
                </a:solidFill>
                <a:latin typeface="Montserrat SemiBold" pitchFamily="2" charset="77"/>
                <a:ea typeface="+mn-ea"/>
                <a:cs typeface="+mn-cs"/>
              </a:defRPr>
            </a:lvl1pPr>
          </a:lstStyle>
          <a:p>
            <a:r>
              <a:rPr lang="en-GB"/>
              <a:t>Powering the world of work</a:t>
            </a:r>
          </a:p>
        </p:txBody>
      </p:sp>
      <p:sp>
        <p:nvSpPr>
          <p:cNvPr id="6" name="Slide Number Placeholder 5">
            <a:extLst>
              <a:ext uri="{FF2B5EF4-FFF2-40B4-BE49-F238E27FC236}">
                <a16:creationId xmlns:a16="http://schemas.microsoft.com/office/drawing/2014/main" id="{0A4D9A69-816B-342C-83AD-D5776DA9D22D}"/>
              </a:ext>
            </a:extLst>
          </p:cNvPr>
          <p:cNvSpPr>
            <a:spLocks noGrp="1"/>
          </p:cNvSpPr>
          <p:nvPr>
            <p:ph type="sldNum" sz="quarter" idx="4"/>
          </p:nvPr>
        </p:nvSpPr>
        <p:spPr>
          <a:xfrm>
            <a:off x="11301647" y="6356350"/>
            <a:ext cx="390053" cy="365125"/>
          </a:xfrm>
          <a:prstGeom prst="rect">
            <a:avLst/>
          </a:prstGeom>
        </p:spPr>
        <p:txBody>
          <a:bodyPr vert="horz" lIns="91440" tIns="45720" rIns="91440" bIns="45720" rtlCol="0" anchor="ctr"/>
          <a:lstStyle>
            <a:lvl1pPr algn="ctr">
              <a:defRPr lang="en-US" sz="1200" b="1" i="0" kern="1200" smtClean="0">
                <a:solidFill>
                  <a:schemeClr val="tx1">
                    <a:lumMod val="25000"/>
                    <a:lumOff val="75000"/>
                  </a:schemeClr>
                </a:solidFill>
                <a:latin typeface="Montserrat SemiBold" pitchFamily="2" charset="77"/>
                <a:ea typeface="+mn-ea"/>
                <a:cs typeface="+mn-cs"/>
              </a:defRPr>
            </a:lvl1pPr>
          </a:lstStyle>
          <a:p>
            <a:fld id="{3531A8E9-B4CF-5643-AF96-CB4C768DAD63}" type="slidenum">
              <a:rPr lang="en-GB" smtClean="0"/>
              <a:pPr/>
              <a:t>‹#›</a:t>
            </a:fld>
            <a:endParaRPr lang="en-GB"/>
          </a:p>
        </p:txBody>
      </p:sp>
      <p:pic>
        <p:nvPicPr>
          <p:cNvPr id="9" name="Graphic 8">
            <a:extLst>
              <a:ext uri="{FF2B5EF4-FFF2-40B4-BE49-F238E27FC236}">
                <a16:creationId xmlns:a16="http://schemas.microsoft.com/office/drawing/2014/main" id="{5658AAB2-EDCD-A900-5FDD-1A1336EBF022}"/>
              </a:ext>
            </a:extLst>
          </p:cNvPr>
          <p:cNvPicPr>
            <a:picLocks noChangeAspect="1"/>
          </p:cNvPicPr>
          <p:nvPr userDrawn="1"/>
        </p:nvPicPr>
        <p:blipFill>
          <a:blip r:embed="rId53" cstate="screen">
            <a:extLst>
              <a:ext uri="{28A0092B-C50C-407E-A947-70E740481C1C}">
                <a14:useLocalDpi xmlns:a14="http://schemas.microsoft.com/office/drawing/2010/main" val="0"/>
              </a:ext>
              <a:ext uri="{96DAC541-7B7A-43D3-8B79-37D633B846F1}">
                <asvg:svgBlip xmlns:asvg="http://schemas.microsoft.com/office/drawing/2016/SVG/main" r:embed="rId54"/>
              </a:ext>
            </a:extLst>
          </a:blip>
          <a:stretch>
            <a:fillRect/>
          </a:stretch>
        </p:blipFill>
        <p:spPr>
          <a:xfrm>
            <a:off x="11360321" y="240054"/>
            <a:ext cx="276225" cy="252549"/>
          </a:xfrm>
          <a:prstGeom prst="rect">
            <a:avLst/>
          </a:prstGeom>
        </p:spPr>
      </p:pic>
    </p:spTree>
    <p:extLst>
      <p:ext uri="{BB962C8B-B14F-4D97-AF65-F5344CB8AC3E}">
        <p14:creationId xmlns:p14="http://schemas.microsoft.com/office/powerpoint/2010/main" val="1123278588"/>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84" r:id="rId4"/>
    <p:sldLayoutId id="2147483685" r:id="rId5"/>
    <p:sldLayoutId id="2147483651" r:id="rId6"/>
    <p:sldLayoutId id="2147483660" r:id="rId7"/>
    <p:sldLayoutId id="2147483661" r:id="rId8"/>
    <p:sldLayoutId id="2147483717" r:id="rId9"/>
    <p:sldLayoutId id="2147483718" r:id="rId10"/>
    <p:sldLayoutId id="2147483662" r:id="rId11"/>
    <p:sldLayoutId id="2147483663" r:id="rId12"/>
    <p:sldLayoutId id="2147483731" r:id="rId13"/>
    <p:sldLayoutId id="2147483733" r:id="rId14"/>
    <p:sldLayoutId id="2147483734" r:id="rId15"/>
    <p:sldLayoutId id="2147483735" r:id="rId16"/>
    <p:sldLayoutId id="2147483719" r:id="rId17"/>
    <p:sldLayoutId id="2147483673" r:id="rId18"/>
    <p:sldLayoutId id="2147483676" r:id="rId19"/>
    <p:sldLayoutId id="2147483674" r:id="rId20"/>
    <p:sldLayoutId id="2147483677" r:id="rId21"/>
    <p:sldLayoutId id="2147483741" r:id="rId22"/>
    <p:sldLayoutId id="2147483742" r:id="rId23"/>
    <p:sldLayoutId id="2147483666" r:id="rId24"/>
    <p:sldLayoutId id="2147483667" r:id="rId25"/>
    <p:sldLayoutId id="2147483668" r:id="rId26"/>
    <p:sldLayoutId id="2147483680" r:id="rId27"/>
    <p:sldLayoutId id="2147483675" r:id="rId28"/>
    <p:sldLayoutId id="2147483723" r:id="rId29"/>
    <p:sldLayoutId id="2147483722" r:id="rId30"/>
    <p:sldLayoutId id="2147483732" r:id="rId31"/>
    <p:sldLayoutId id="2147483737" r:id="rId32"/>
    <p:sldLayoutId id="2147483738" r:id="rId33"/>
    <p:sldLayoutId id="2147483739" r:id="rId34"/>
    <p:sldLayoutId id="2147483740" r:id="rId35"/>
    <p:sldLayoutId id="2147483682" r:id="rId36"/>
    <p:sldLayoutId id="2147483683" r:id="rId37"/>
    <p:sldLayoutId id="2147483725" r:id="rId38"/>
    <p:sldLayoutId id="2147483670" r:id="rId39"/>
    <p:sldLayoutId id="2147483671" r:id="rId40"/>
    <p:sldLayoutId id="2147483669" r:id="rId41"/>
    <p:sldLayoutId id="2147483664" r:id="rId42"/>
    <p:sldLayoutId id="2147483665" r:id="rId43"/>
    <p:sldLayoutId id="2147483681" r:id="rId44"/>
    <p:sldLayoutId id="2147483655" r:id="rId45"/>
    <p:sldLayoutId id="2147483672" r:id="rId46"/>
    <p:sldLayoutId id="2147483678" r:id="rId47"/>
    <p:sldLayoutId id="2147483679" r:id="rId48"/>
    <p:sldLayoutId id="2147483743" r:id="rId49"/>
    <p:sldLayoutId id="2147483744" r:id="rId50"/>
    <p:sldLayoutId id="2147483746" r:id="rId51"/>
  </p:sldLayoutIdLst>
  <p:hf hdr="0" ftr="0" dt="0"/>
  <p:txStyles>
    <p:titleStyle>
      <a:lvl1pPr algn="l" defTabSz="914400" rtl="0" eaLnBrk="1" latinLnBrk="0" hangingPunct="1">
        <a:lnSpc>
          <a:spcPct val="90000"/>
        </a:lnSpc>
        <a:spcBef>
          <a:spcPct val="0"/>
        </a:spcBef>
        <a:buNone/>
        <a:defRPr sz="2800" b="1" i="0" kern="1200">
          <a:solidFill>
            <a:schemeClr val="tx1"/>
          </a:solidFill>
          <a:latin typeface="Montserrat SemiBold" pitchFamily="2" charset="77"/>
          <a:ea typeface="+mj-ea"/>
          <a:cs typeface="+mj-cs"/>
        </a:defRPr>
      </a:lvl1pPr>
    </p:titleStyle>
    <p:bodyStyle>
      <a:lvl1pPr marL="342000" indent="-252000" algn="l" defTabSz="914400" rtl="0" eaLnBrk="1" latinLnBrk="0" hangingPunct="1">
        <a:lnSpc>
          <a:spcPct val="120000"/>
        </a:lnSpc>
        <a:spcBef>
          <a:spcPts val="800"/>
        </a:spcBef>
        <a:spcAft>
          <a:spcPts val="300"/>
        </a:spcAft>
        <a:buSzPct val="120000"/>
        <a:buFont typeface="Arial" panose="020B0604020202020204" pitchFamily="34" charset="0"/>
        <a:buChar char="•"/>
        <a:defRPr sz="20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720000" indent="-216000" algn="l" defTabSz="914400" rtl="0" eaLnBrk="1" latinLnBrk="0" hangingPunct="1">
        <a:lnSpc>
          <a:spcPct val="120000"/>
        </a:lnSpc>
        <a:spcBef>
          <a:spcPts val="200"/>
        </a:spcBef>
        <a:spcAft>
          <a:spcPts val="0"/>
        </a:spcAft>
        <a:buClr>
          <a:schemeClr val="tx2"/>
        </a:buClr>
        <a:buSzPct val="110000"/>
        <a:buFont typeface="Arial" panose="020B0604020202020204" pitchFamily="34" charset="0"/>
        <a:buChar char="•"/>
        <a:defRPr sz="18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1152000" indent="-180000" algn="l" defTabSz="914400" rtl="0" eaLnBrk="1" latinLnBrk="0" hangingPunct="1">
        <a:lnSpc>
          <a:spcPct val="120000"/>
        </a:lnSpc>
        <a:spcBef>
          <a:spcPts val="100"/>
        </a:spcBef>
        <a:spcAft>
          <a:spcPts val="0"/>
        </a:spcAft>
        <a:buClr>
          <a:schemeClr val="tx1">
            <a:lumMod val="75000"/>
            <a:lumOff val="25000"/>
          </a:schemeClr>
        </a:buClr>
        <a:buSzPct val="130000"/>
        <a:buFont typeface="Open Sans" panose="020B0606030504020204" pitchFamily="34" charset="0"/>
        <a:buChar char="›"/>
        <a:defRPr sz="16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1512000" indent="-144000" algn="l" defTabSz="914400" rtl="0" eaLnBrk="1" latinLnBrk="0" hangingPunct="1">
        <a:lnSpc>
          <a:spcPct val="120000"/>
        </a:lnSpc>
        <a:spcBef>
          <a:spcPts val="100"/>
        </a:spcBef>
        <a:spcAft>
          <a:spcPts val="0"/>
        </a:spcAft>
        <a:buClr>
          <a:schemeClr val="tx2"/>
        </a:buClr>
        <a:buSzPct val="120000"/>
        <a:buFont typeface="Open Sans" panose="020B0606030504020204" pitchFamily="34" charset="0"/>
        <a:buChar char="›"/>
        <a:defRPr sz="14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1872000" indent="-108000" algn="l" defTabSz="914400" rtl="0" eaLnBrk="1" latinLnBrk="0" hangingPunct="1">
        <a:lnSpc>
          <a:spcPct val="120000"/>
        </a:lnSpc>
        <a:spcBef>
          <a:spcPts val="100"/>
        </a:spcBef>
        <a:spcAft>
          <a:spcPts val="0"/>
        </a:spcAft>
        <a:buClr>
          <a:schemeClr val="tx1">
            <a:lumMod val="50000"/>
            <a:lumOff val="50000"/>
          </a:schemeClr>
        </a:buClr>
        <a:buFont typeface="Open Sans" panose="020B0606030504020204" pitchFamily="34" charset="0"/>
        <a:buChar char="›"/>
        <a:defRPr sz="1200" kern="12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9">
          <p15:clr>
            <a:srgbClr val="547EBF"/>
          </p15:clr>
        </p15:guide>
        <p15:guide id="3" orient="horz" pos="2228">
          <p15:clr>
            <a:srgbClr val="547EBF"/>
          </p15:clr>
        </p15:guide>
        <p15:guide id="4" orient="horz" pos="2115">
          <p15:clr>
            <a:srgbClr val="547EBF"/>
          </p15:clr>
        </p15:guide>
        <p15:guide id="7" pos="1481">
          <p15:clr>
            <a:srgbClr val="547EBF"/>
          </p15:clr>
        </p15:guide>
        <p15:guide id="8" pos="1595">
          <p15:clr>
            <a:srgbClr val="547EBF"/>
          </p15:clr>
        </p15:guide>
        <p15:guide id="9" pos="2638">
          <p15:clr>
            <a:srgbClr val="547EBF"/>
          </p15:clr>
        </p15:guide>
        <p15:guide id="10" pos="2751">
          <p15:clr>
            <a:srgbClr val="547EBF"/>
          </p15:clr>
        </p15:guide>
        <p15:guide id="11" pos="3772">
          <p15:clr>
            <a:srgbClr val="547EBF"/>
          </p15:clr>
        </p15:guide>
        <p15:guide id="12" pos="3885">
          <p15:clr>
            <a:srgbClr val="547EBF"/>
          </p15:clr>
        </p15:guide>
        <p15:guide id="13" pos="4929">
          <p15:clr>
            <a:srgbClr val="547EBF"/>
          </p15:clr>
        </p15:guide>
        <p15:guide id="14" pos="5029">
          <p15:clr>
            <a:srgbClr val="547EBF"/>
          </p15:clr>
        </p15:guide>
        <p15:guide id="15" pos="6085">
          <p15:clr>
            <a:srgbClr val="547EBF"/>
          </p15:clr>
        </p15:guide>
        <p15:guide id="16" pos="6185">
          <p15:clr>
            <a:srgbClr val="547EBF"/>
          </p15:clr>
        </p15:guide>
        <p15:guide id="17" orient="horz" pos="890" userDrawn="1">
          <p15:clr>
            <a:srgbClr val="F26B43"/>
          </p15:clr>
        </p15:guide>
        <p15:guide id="18" orient="horz" pos="3861" userDrawn="1">
          <p15:clr>
            <a:srgbClr val="F26B43"/>
          </p15:clr>
        </p15:guide>
        <p15:guide id="19" pos="438" userDrawn="1">
          <p15:clr>
            <a:srgbClr val="F26B43"/>
          </p15:clr>
        </p15:guide>
        <p15:guide id="20" pos="712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chart" Target="../charts/chart1.xml"/><Relationship Id="rId1" Type="http://schemas.openxmlformats.org/officeDocument/2006/relationships/slideLayout" Target="../slideLayouts/slideLayout50.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slide1.xml><?xml version="1.0" encoding="utf-8"?>
<ns0:sld xmlns:ns0="http://schemas.openxmlformats.org/presentationml/2006/main" xmlns:ns1="http://schemas.openxmlformats.org/drawingml/2006/main" xmlns:ns2="http://schemas.microsoft.com/office/drawing/2014/main" xmlns:ns3="http://schemas.openxmlformats.org/officeDocument/2006/relationships" xmlns:ns4="http://schemas.microsoft.com/office/drawing/2010/main" xmlns:ns5="http://schemas.microsoft.com/office/powerpoint/2010/main">
  <ns0:cSld>
    <ns0:spTree>
      <ns0:nvGrpSpPr>
        <ns0:cNvPr id="1" name=""/>
        <ns0:cNvGrpSpPr/>
        <ns0:nvPr/>
      </ns0:nvGrpSpPr>
      <ns0:grpSpPr>
        <ns1:xfrm>
          <ns1:off x="0" y="0"/>
          <ns1:ext cx="0" cy="0"/>
          <ns1:chOff x="0" y="0"/>
          <ns1:chExt cx="0" cy="0"/>
        </ns1:xfrm>
      </ns0:grpSpPr>
      <ns0:sp>
        <ns0:nvSpPr>
          <ns0:cNvPr id="2" name="Title 1">
            <ns1:extLst>
              <ns1:ext uri="{FF2B5EF4-FFF2-40B4-BE49-F238E27FC236}">
                <ns2:creationId id="{E1D41328-38B7-3594-7FBB-BE55921788B1}"/>
              </ns1:ext>
            </ns1:extLst>
          </ns0:cNvPr>
          <ns0:cNvSpPr>
            <ns1:spLocks noGrp="1"/>
          </ns0:cNvSpPr>
          <ns0:nvPr>
            <ns0:ph type="ctrTitle"/>
          </ns0:nvPr>
        </ns0:nvSpPr>
        <ns0:spPr/>
        <ns0:txBody>
          <ns1:bodyPr/>
          <ns1:lstStyle/>
          <ns1:p>
            <ns1:r>
              <ns1:rPr lang="en-US" dirty="0">
                <ns1:latin typeface="Montserrat SemiBold"/>
              </ns1:rPr>
              <ns1:t>Client Name:</ns1:t>
            </ns1:r>
            <ns1:r>
              <ns1:rPr lang="tr-TR" dirty="0" err="1">
                <ns1:latin typeface="Montserrat SemiBold"/>
              </ns1:rPr>
              <ns1:t>test</ns1:t>
            </ns1:r>
            <ns1:r>
              <ns1:rPr lang="en-US" dirty="0">
                <ns1:latin typeface="Montserrat SemiBold"/>
              </ns1:rPr>
              <ns1:t> Value Business Case</ns1:t>
            </ns1:r>
          </ns1:p>
        </ns0:txBody>
      </ns0:sp>
      <ns0:sp>
        <ns0:nvSpPr>
          <ns0:cNvPr id="3" name="Slide Number Placeholder 2">
            <ns1:extLst>
              <ns1:ext uri="{FF2B5EF4-FFF2-40B4-BE49-F238E27FC236}">
                <ns2:creationId id="{D588DF38-F73F-09E2-6B8C-286C3751DC3F}"/>
              </ns1:ext>
            </ns1:extLst>
          </ns0:cNvPr>
          <ns0:cNvSpPr>
            <ns1:spLocks noGrp="1"/>
          </ns0:cNvSpPr>
          <ns0:nvPr>
            <ns0:ph type="sldNum" sz="quarter" idx="12"/>
          </ns0:nvPr>
        </ns0:nvSpPr>
        <ns0:spPr/>
        <ns0:txBody>
          <ns1:bodyPr/>
          <ns1:lstStyle/>
          <ns1:p>
            <ns1:fld id="{3531A8E9-B4CF-5643-AF96-CB4C768DAD63}" type="slidenum">
              <ns1:rPr lang="en-US" smtClean="0"/>
              <ns1:pPr/>
              <ns1:t>1</ns1:t>
            </ns1:fld>
            <ns1:endParaRPr lang="en-US"/>
          </ns1:p>
        </ns0:txBody>
      </ns0:sp>
      <ns0:sp>
        <ns0:nvSpPr>
          <ns0:cNvPr id="4" name="Subtitle 3">
            <ns1:extLst>
              <ns1:ext uri="{FF2B5EF4-FFF2-40B4-BE49-F238E27FC236}">
                <ns2:creationId id="{04B16102-7F03-D98C-5599-59D403A4A6A5}"/>
              </ns1:ext>
            </ns1:extLst>
          </ns0:cNvPr>
          <ns0:cNvSpPr>
            <ns1:spLocks noGrp="1"/>
          </ns0:cNvSpPr>
          <ns0:nvPr>
            <ns0:ph type="subTitle" idx="1"/>
          </ns0:nvPr>
        </ns0:nvSpPr>
        <ns0:spPr/>
        <ns0:txBody>
          <ns1:bodyPr/>
          <ns1:lstStyle/>
          <ns1:p>
            <ns1:r>
              <ns1:rPr lang="en-US"/>
              <ns1:t>Financials</ns1:t>
            </ns1:r>
          </ns1:p>
        </ns0:txBody>
      </ns0:sp>
      <ns0:sp>
        <ns0:nvSpPr>
          <ns0:cNvPr id="5" name="Text Placeholder 4">
            <ns1:extLst>
              <ns1:ext uri="{FF2B5EF4-FFF2-40B4-BE49-F238E27FC236}">
                <ns2:creationId id="{4BAC2211-2BF5-0F3E-134E-6D7CA1E5AA57}"/>
              </ns1:ext>
            </ns1:extLst>
          </ns0:cNvPr>
          <ns0:cNvSpPr>
            <ns1:spLocks noGrp="1"/>
          </ns0:cNvSpPr>
          <ns0:nvPr>
            <ns0:ph type="body" sz="quarter" idx="13"/>
          </ns0:nvPr>
        </ns0:nvSpPr>
        <ns0:spPr/>
        <ns0:txBody>
          <ns1:bodyPr/>
          <ns1:lstStyle/>
          <ns1:p>
            <ns1:r>
              <ns1:rPr lang="en-US" dirty="0"/>
              <ns1:t>Presented by OneAdvanced</ns1:t>
            </ns1:r>
          </ns1:p>
        </ns0:txBody>
      </ns0:sp>
      <ns0:pic>
        <ns0:nvPicPr>
          <ns0:cNvPr id="8" name="Picture Placeholder 7">
            <ns1:extLst>
              <ns1:ext uri="{FF2B5EF4-FFF2-40B4-BE49-F238E27FC236}">
                <ns2:creationId id="{8ABF3CB5-1982-E5EA-D401-E797DAE7CB81}"/>
              </ns1:ext>
            </ns1:extLst>
          </ns0:cNvPr>
          <ns0:cNvPicPr>
            <ns1:picLocks noGrp="1" noChangeAspect="1"/>
          </ns0:cNvPicPr>
          <ns0:nvPr>
            <ns0:ph type="pic" sz="quarter" idx="14"/>
          </ns0:nvPr>
        </ns0:nvPicPr>
        <ns0:blipFill>
          <ns1:blip ns3:embed="rId2" cstate="screen">
            <ns1:extLst>
              <ns1:ext uri="{28A0092B-C50C-407E-A947-70E740481C1C}">
                <ns4:useLocalDpi val="0"/>
              </ns1:ext>
            </ns1:extLst>
          </ns1:blip>
          <ns1:srcRect/>
          <ns1:stretch/>
        </ns0:blipFill>
        <ns0:spPr/>
      </ns0:pic>
    </ns0:spTree>
    <ns0:extLst>
      <ns0:ext uri="{BB962C8B-B14F-4D97-AF65-F5344CB8AC3E}">
        <ns5:creationId val="3808875569"/>
      </ns0:ext>
    </ns0:extLst>
  </ns0:cSld>
  <ns0:clrMapOvr>
    <ns1:masterClrMapping/>
  </ns0:clrMapOvr>
</ns0:sld>
</file>

<file path=ppt/slides/slide2.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0:cNvGrpSpPr/>
        <ns0:nvPr/>
      </ns0:nvGrpSpPr>
      <ns0:grpSpPr>
        <ns1:xfrm>
          <ns1:off x="0" y="0"/>
          <ns1:ext cx="0" cy="0"/>
          <ns1:chOff x="0" y="0"/>
          <ns1:chExt cx="0" cy="0"/>
        </ns1:xfrm>
      </ns0:grpSpPr>
      <ns0:sp>
        <ns0:nvSpPr>
          <ns0:cNvPr id="9" name="Rectangle: Rounded Corners 8">
            <ns1:extLst>
              <ns1:ext uri="{FF2B5EF4-FFF2-40B4-BE49-F238E27FC236}">
                <ns2:creationId id="{643A6339-EE20-5ED6-6696-7763D8C68FB0}"/>
              </ns1:ext>
            </ns1:extLst>
          </ns0:cNvPr>
          <ns0:cNvSpPr/>
          <ns0:nvPr/>
        </ns0:nvSpPr>
        <ns0:spPr>
          <ns1:xfrm>
            <ns1:off x="6958639" y="5022863"/>
            <ns1:ext cx="1951310"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59" name="Rectangle: Rounded Corners 58">
            <ns1:extLst>
              <ns1:ext uri="{FF2B5EF4-FFF2-40B4-BE49-F238E27FC236}">
                <ns2:creationId id="{483145D9-A5D5-4A29-9000-3FD97569E5F5}"/>
              </ns1:ext>
            </ns1:extLst>
          </ns0:cNvPr>
          <ns0:cNvSpPr/>
          <ns0:nvPr/>
        </ns0:nvSpPr>
        <ns0:spPr>
          <ns1:xfrm>
            <ns1:off x="4862001" y="4999173"/>
            <ns1:ext cx="1930036"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49" name="Off-page Connector 9">
            <ns1:extLst>
              <ns1:ext uri="{FF2B5EF4-FFF2-40B4-BE49-F238E27FC236}">
                <ns2:creationId id="{A97AE63F-0C53-AB7A-E6A8-5650E994B32B}"/>
              </ns1:ext>
            </ns1:extLst>
          </ns0:cNvPr>
          <ns0:cNvSpPr/>
          <ns0:nvPr/>
        </ns0:nvSpPr>
        <ns0:spPr>
          <ns1:xfrm>
            <ns1:off x="4870182" y="1903894"/>
            <ns1:ext cx="1930036" cy="2548563"/>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Inefficient accounts  payable processes </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Poor workflow customisation</ns1:t>
            </ns1: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5" name="Off-page Connector 9">
            <ns1:extLst>
              <ns1:ext uri="{FF2B5EF4-FFF2-40B4-BE49-F238E27FC236}">
                <ns2:creationId id="{14F02441-381E-E675-0973-5995D3C09337}"/>
              </ns1:ext>
            </ns1:extLst>
          </ns0:cNvPr>
          <ns0:cNvSpPr/>
          <ns0:nvPr/>
        </ns0:nvSpPr>
        <ns0:spPr>
          <ns1:xfrm>
            <ns1:off x="2767445" y="1903894"/>
            <ns1:ext cx="1930036" cy="2544655"/>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Lack of structured workflows</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Time consuming manual entry</ns1:t>
            </ns1:r>
          </ns1:p>
        </ns0:txBody>
      </ns0:sp>
      <ns0:sp>
        <ns0:nvSpPr>
          <ns0:cNvPr id="41" name="Off-page Connector 9">
            <ns1:extLst>
              <ns1:ext uri="{FF2B5EF4-FFF2-40B4-BE49-F238E27FC236}">
                <ns2:creationId id="{579E8B31-C28B-B9F8-070D-943247388A6B}"/>
              </ns1:ext>
            </ns1:extLst>
          </ns0:cNvPr>
          <ns0:cNvSpPr/>
          <ns0:nvPr/>
        </ns0:nvSpPr>
        <ns0:spPr>
          <ns1:xfrm>
            <ns1:off x="654867" y="1903895"/>
            <ns1:ext cx="1876855" cy="2544656"/>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Slow systems</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Inefficient data management</ns1:t>
            </ns1: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2" name="Slide Number Placeholder 1">
            <ns1:extLst>
              <ns1:ext uri="{FF2B5EF4-FFF2-40B4-BE49-F238E27FC236}">
                <ns2:creationId id="{7AF9B21B-0DB0-4A3B-2A56-3222E861E382}"/>
              </ns1:ext>
            </ns1:extLst>
          </ns0:cNvPr>
          <ns0:cNvSpPr>
            <ns1:spLocks noGrp="1"/>
          </ns0:cNvSpPr>
          <ns0:nvPr>
            <ns0:ph type="sldNum" sz="quarter" idx="12"/>
          </ns0:nvPr>
        </ns0:nvSpPr>
        <ns0:spPr/>
        <ns0:txBody>
          <ns1:bodyPr/>
          <ns1:lstStyle/>
          <ns1:p>
            <ns1:fld id="{3531A8E9-B4CF-5643-AF96-CB4C768DAD63}" type="slidenum">
              <ns1:rPr lang="en-US" smtClean="0"/>
              <ns1:t>2</ns1:t>
            </ns1:fld>
            <ns1:endParaRPr lang="en-US"/>
          </ns1:p>
        </ns0:txBody>
      </ns0:sp>
      <ns0:sp>
        <ns0:nvSpPr>
          <ns0:cNvPr id="3" name="Title 2">
            <ns1:extLst>
              <ns1:ext uri="{FF2B5EF4-FFF2-40B4-BE49-F238E27FC236}">
                <ns2:creationId id="{982CBA69-C11A-8CE4-B582-EF16D83B80A8}"/>
              </ns1:ext>
            </ns1:extLst>
          </ns0:cNvPr>
          <ns0:cNvSpPr>
            <ns1:spLocks noGrp="1"/>
          </ns0:cNvSpPr>
          <ns0:nvPr>
            <ns0:ph type="title"/>
          </ns0:nvPr>
        </ns0:nvSpPr>
        <ns0:spPr>
          <ns1:xfrm>
            <ns1:off x="695326" y="428400"/>
            <ns1:ext cx="10801349" cy="388773"/>
          </ns1:xfrm>
        </ns0:spPr>
        <ns0:txBody>
          <ns1:bodyPr/>
          <ns1:lstStyle/>
          <ns1:p>
            <ns1:r>
              <ns1:rPr lang="en-GB"/>
              <ns1:t>DOING NOTHING IS NOT AN OPTION</ns1:t>
            </ns1:r>
          </ns1:p>
        </ns0:txBody>
      </ns0:sp>
      <ns0:sp>
        <ns0:nvSpPr>
          <ns0:cNvPr id="40" name="Freeform 4">
            <ns1:extLst>
              <ns1:ext uri="{FF2B5EF4-FFF2-40B4-BE49-F238E27FC236}">
                <ns2:creationId id="{775A7557-207F-823B-8E7F-4AA7DB2E6D01}"/>
              </ns1:ext>
            </ns1:extLst>
          </ns0:cNvPr>
          <ns0:cNvSpPr/>
          <ns0:nvPr/>
        </ns0:nvSpPr>
        <ns0:spPr>
          <ns1:xfrm rot="10800000">
            <ns1:off x="648367" y="2163520"/>
            <ns1:ext cx="1931085" cy="2983678"/>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16778 w 4872690"/>
              <ns1:gd name="connsiteY0" fmla="*/ 9143998 h 9144000"/>
              <ns1:gd name="connsiteX1" fmla="*/ 4872690 w 4872690"/>
              <ns1:gd name="connsiteY1" fmla="*/ 9143998 h 9144000"/>
              <ns1:gd name="connsiteX2" fmla="*/ 4872690 w 4872690"/>
              <ns1:gd name="connsiteY2" fmla="*/ 9144000 h 9144000"/>
              <ns1:gd name="connsiteX3" fmla="*/ 16778 w 4872690"/>
              <ns1:gd name="connsiteY3" fmla="*/ 9144000 h 9144000"/>
              <ns1:gd name="connsiteX4" fmla="*/ 16778 w 4872690"/>
              <ns1:gd name="connsiteY4" fmla="*/ 9143998 h 9144000"/>
              <ns1:gd name="connsiteX5" fmla="*/ 0 w 4872690"/>
              <ns1:gd name="connsiteY5" fmla="*/ 726469 h 9144000"/>
              <ns1:gd name="connsiteX6" fmla="*/ 4872690 w 4872690"/>
              <ns1:gd name="connsiteY6" fmla="*/ 0 h 9144000"/>
              <ns1:gd name="connsiteX7" fmla="*/ 4872690 w 4872690"/>
              <ns1:gd name="connsiteY7" fmla="*/ 4215866 h 9144000"/>
              <ns1:gd name="connsiteX8" fmla="*/ 2444734 w 4872690"/>
              <ns1:gd name="connsiteY8" fmla="*/ 2983833 h 9144000"/>
              <ns1:gd name="connsiteX9" fmla="*/ 16778 w 4872690"/>
              <ns1:gd name="connsiteY9" fmla="*/ 4215866 h 9144000"/>
              <ns1:gd name="connsiteX10" fmla="*/ 0 w 4872690"/>
              <ns1:gd name="connsiteY10" fmla="*/ 726469 h 9144000"/>
              <ns1:gd name="connsiteX0" fmla="*/ 16778 w 4889468"/>
              <ns1:gd name="connsiteY0" fmla="*/ 8468213 h 8468215"/>
              <ns1:gd name="connsiteX1" fmla="*/ 4872690 w 4889468"/>
              <ns1:gd name="connsiteY1" fmla="*/ 8468213 h 8468215"/>
              <ns1:gd name="connsiteX2" fmla="*/ 4872690 w 4889468"/>
              <ns1:gd name="connsiteY2" fmla="*/ 8468215 h 8468215"/>
              <ns1:gd name="connsiteX3" fmla="*/ 16778 w 4889468"/>
              <ns1:gd name="connsiteY3" fmla="*/ 8468215 h 8468215"/>
              <ns1:gd name="connsiteX4" fmla="*/ 16778 w 4889468"/>
              <ns1:gd name="connsiteY4" fmla="*/ 8468213 h 8468215"/>
              <ns1:gd name="connsiteX5" fmla="*/ 0 w 4889468"/>
              <ns1:gd name="connsiteY5" fmla="*/ 50684 h 8468215"/>
              <ns1:gd name="connsiteX6" fmla="*/ 4889468 w 4889468"/>
              <ns1:gd name="connsiteY6" fmla="*/ 0 h 8468215"/>
              <ns1:gd name="connsiteX7" fmla="*/ 4872690 w 4889468"/>
              <ns1:gd name="connsiteY7" fmla="*/ 3540081 h 8468215"/>
              <ns1:gd name="connsiteX8" fmla="*/ 2444734 w 4889468"/>
              <ns1:gd name="connsiteY8" fmla="*/ 2308048 h 8468215"/>
              <ns1:gd name="connsiteX9" fmla="*/ 16778 w 4889468"/>
              <ns1:gd name="connsiteY9" fmla="*/ 3540081 h 8468215"/>
              <ns1:gd name="connsiteX10" fmla="*/ 0 w 4889468"/>
              <ns1:gd name="connsiteY10" fmla="*/ 50684 h 8468215"/>
              <ns1:gd name="connsiteX0" fmla="*/ 16778 w 4889468"/>
              <ns1:gd name="connsiteY0" fmla="*/ 8417529 h 8417531"/>
              <ns1:gd name="connsiteX1" fmla="*/ 4872690 w 4889468"/>
              <ns1:gd name="connsiteY1" fmla="*/ 8417529 h 8417531"/>
              <ns1:gd name="connsiteX2" fmla="*/ 4872690 w 4889468"/>
              <ns1:gd name="connsiteY2" fmla="*/ 8417531 h 8417531"/>
              <ns1:gd name="connsiteX3" fmla="*/ 16778 w 4889468"/>
              <ns1:gd name="connsiteY3" fmla="*/ 8417531 h 8417531"/>
              <ns1:gd name="connsiteX4" fmla="*/ 16778 w 4889468"/>
              <ns1:gd name="connsiteY4" fmla="*/ 8417529 h 8417531"/>
              <ns1:gd name="connsiteX5" fmla="*/ 0 w 4889468"/>
              <ns1:gd name="connsiteY5" fmla="*/ 0 h 8417531"/>
              <ns1:gd name="connsiteX6" fmla="*/ 4889468 w 4889468"/>
              <ns1:gd name="connsiteY6" fmla="*/ 0 h 8417531"/>
              <ns1:gd name="connsiteX7" fmla="*/ 4872690 w 4889468"/>
              <ns1:gd name="connsiteY7" fmla="*/ 3489397 h 8417531"/>
              <ns1:gd name="connsiteX8" fmla="*/ 2444734 w 4889468"/>
              <ns1:gd name="connsiteY8" fmla="*/ 2257364 h 8417531"/>
              <ns1:gd name="connsiteX9" fmla="*/ 16778 w 4889468"/>
              <ns1:gd name="connsiteY9" fmla="*/ 3489397 h 8417531"/>
              <ns1:gd name="connsiteX10" fmla="*/ 0 w 4889468"/>
              <ns1:gd name="connsiteY10" fmla="*/ 0 h 8417531"/>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89468" h="8417531">
                <ns1:moveTo>
                  <ns1:pt x="16778" y="8417529"/>
                </ns1:moveTo>
                <ns1:lnTo>
                  <ns1:pt x="4872690" y="8417529"/>
                </ns1:lnTo>
                <ns1:lnTo>
                  <ns1:pt x="4872690" y="8417531"/>
                </ns1:lnTo>
                <ns1:lnTo>
                  <ns1:pt x="16778" y="8417531"/>
                </ns1:lnTo>
                <ns1:lnTo>
                  <ns1:pt x="16778" y="8417529"/>
                </ns1:lnTo>
                <ns1:close/>
                <ns1:moveTo>
                  <ns1:pt x="0" y="0"/>
                </ns1:moveTo>
                <ns1:lnTo>
                  <ns1:pt x="4889468" y="0"/>
                </ns1:lnTo>
                <ns1:cubicBezTo>
                  <ns1:pt x="4883875" y="1180027"/>
                  <ns1:pt x="4878283" y="2309370"/>
                  <ns1:pt x="4872690" y="3489397"/>
                </ns1:cubicBezTo>
                <ns1:lnTo>
                  <ns1:pt x="2444734" y="2257364"/>
                </ns1:lnTo>
                <ns1:lnTo>
                  <ns1:pt x="16778" y="3489397"/>
                </ns1:lnTo>
                <ns1:cubicBezTo>
                  <ns1:pt x="16778" y="2084108"/>
                  <ns1:pt x="0" y="1405289"/>
                  <ns1:pt x="0" y="0"/>
                </ns1:cubicBezTo>
                <ns1:close/>
              </ns1:path>
            </ns1:pathLst>
          </ns1:custGeom>
          <ns1:solidFill>
            <ns1:schemeClr val="tx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42" name="TextBox 41">
            <ns1:extLst>
              <ns1:ext uri="{FF2B5EF4-FFF2-40B4-BE49-F238E27FC236}">
                <ns2:creationId id="{A01E455A-2DE5-AA6B-952A-5F99CA73916D}"/>
              </ns1:ext>
            </ns1:extLst>
          </ns0:cNvPr>
          <ns0:cNvSpPr txBox="1"/>
          <ns0:nvPr/>
        </ns0:nvSpPr>
        <ns0:spPr>
          <ns1:xfrm>
            <ns1:off x="651464" y="2082991"/>
            <ns1:ext cx="1873758" cy="584775"/>
          </ns1:xfrm>
          <ns1:prstGeom prst="rect">
            <ns1:avLst/>
          </ns1:prstGeom>
          <ns1:noFill/>
        </ns0:spPr>
        <ns0:txBody>
          <ns1:bodyPr wrap="square" rtlCol="0" anchor="b" anchorCtr="0">
            <ns1:spAutoFit/>
          </ns1:bodyPr>
          <ns1:lstStyle/>
          <ns1:p>
            <ns1:pPr algn="ctr"/>
            <ns1:r>
              <ns1:rPr lang="en-US" sz="1600" b="1" dirty="0">
                <ns1:latin typeface="Montserrat SemiBold" panose="00000700000000000000" pitchFamily="2" charset="0"/>
                <ns1:ea typeface="League Spartan" charset="0"/>
                <ns1:cs typeface="Poppins" pitchFamily="2" charset="77"/>
              </ns1:rPr>
              <ns1:t>IT finance systems </ns1:t>
            </ns1:r>
          </ns1:p>
        </ns0:txBody>
      </ns0:sp>
      <ns0:sp>
        <ns0:nvSpPr>
          <ns0:cNvPr id="43" name="Freeform 1015">
            <ns1:extLst>
              <ns1:ext uri="{FF2B5EF4-FFF2-40B4-BE49-F238E27FC236}">
                <ns2:creationId id="{5222BCAB-8DAE-9ECC-55ED-CAF94FD73E96}"/>
              </ns1:ext>
            </ns1:extLst>
          </ns0:cNvPr>
          <ns0:cNvSpPr>
            <ns1:spLocks noChangeAspect="1"/>
          </ns0:cNvSpPr>
          <ns0:nvPr/>
        </ns0:nvSpPr>
        <ns0:spPr bwMode="auto">
          <ns1:xfrm>
            <ns1:off x="1378174" y="1552929"/>
            <ns1:ext cx="495898" cy="495898"/>
          </ns1:xfrm>
          <ns1:custGeom>
            <ns1:avLst/>
            <ns1:gdLst>
              <ns1:gd name="T0" fmla="*/ 7726423 w 293329"/>
              <ns1:gd name="T1" fmla="*/ 9850932 h 293332"/>
              <ns1:gd name="T2" fmla="*/ 2935958 w 293329"/>
              <ns1:gd name="T3" fmla="*/ 9676341 h 293332"/>
              <ns1:gd name="T4" fmla="*/ 8633732 w 293329"/>
              <ns1:gd name="T5" fmla="*/ 8887648 h 293332"/>
              <ns1:gd name="T6" fmla="*/ 8503163 w 293329"/>
              <ns1:gd name="T7" fmla="*/ 10333017 h 293332"/>
              <ns1:gd name="T8" fmla="*/ 10187033 w 293329"/>
              <ns1:gd name="T9" fmla="*/ 9107071 h 293332"/>
              <ns1:gd name="T10" fmla="*/ 10656909 w 293329"/>
              <ns1:gd name="T11" fmla="*/ 9507104 h 293332"/>
              <ns1:gd name="T12" fmla="*/ 8346597 w 293329"/>
              <ns1:gd name="T13" fmla="*/ 10655613 h 293332"/>
              <ns1:gd name="T14" fmla="*/ 8398777 w 293329"/>
              <ns1:gd name="T15" fmla="*/ 8900613 h 293332"/>
              <ns1:gd name="T16" fmla="*/ 456778 w 293329"/>
              <ns1:gd name="T17" fmla="*/ 9107071 h 293332"/>
              <ns1:gd name="T18" fmla="*/ 2153785 w 293329"/>
              <ns1:gd name="T19" fmla="*/ 10333017 h 293332"/>
              <ns1:gd name="T20" fmla="*/ 2023134 w 293329"/>
              <ns1:gd name="T21" fmla="*/ 8887648 h 293332"/>
              <ns1:gd name="T22" fmla="*/ 2466970 w 293329"/>
              <ns1:gd name="T23" fmla="*/ 10500789 h 293332"/>
              <ns1:gd name="T24" fmla="*/ 0 w 293329"/>
              <ns1:gd name="T25" fmla="*/ 10500789 h 293332"/>
              <ns1:gd name="T26" fmla="*/ 443780 w 293329"/>
              <ns1:gd name="T27" fmla="*/ 8887648 h 293332"/>
              <ns1:gd name="T28" fmla="*/ 9388267 w 293329"/>
              <ns1:gd name="T29" fmla="*/ 8605304 h 293332"/>
              <ns1:gd name="T30" fmla="*/ 1198367 w 293329"/>
              <ns1:gd name="T31" fmla="*/ 7874844 h 293332"/>
              <ns1:gd name="T32" fmla="*/ 1570072 w 293329"/>
              <ns1:gd name="T33" fmla="*/ 8233637 h 293332"/>
              <ns1:gd name="T34" fmla="*/ 10080391 w 293329"/>
              <ns1:gd name="T35" fmla="*/ 8233637 h 293332"/>
              <ns1:gd name="T36" fmla="*/ 9388267 w 293329"/>
              <ns1:gd name="T37" fmla="*/ 7554479 h 293332"/>
              <ns1:gd name="T38" fmla="*/ 1198367 w 293329"/>
              <ns1:gd name="T39" fmla="*/ 8925645 h 293332"/>
              <ns1:gd name="T40" fmla="*/ 5130248 w 293329"/>
              <ns1:gd name="T41" fmla="*/ 6689459 h 293332"/>
              <ns1:gd name="T42" fmla="*/ 6635580 w 293329"/>
              <ns1:gd name="T43" fmla="*/ 7022186 h 293332"/>
              <ns1:gd name="T44" fmla="*/ 5130248 w 293329"/>
              <ns1:gd name="T45" fmla="*/ 6689459 h 293332"/>
              <ns1:gd name="T46" fmla="*/ 6792622 w 293329"/>
              <ns1:gd name="T47" fmla="*/ 5753460 h 293332"/>
              <ns1:gd name="T48" fmla="*/ 4960060 w 293329"/>
              <ns1:gd name="T49" fmla="*/ 5753460 h 293332"/>
              <ns1:gd name="T50" fmla="*/ 4394049 w 293329"/>
              <ns1:gd name="T51" fmla="*/ 8425350 h 293332"/>
              <ns1:gd name="T52" fmla="*/ 4394049 w 293329"/>
              <ns1:gd name="T53" fmla="*/ 4434924 h 293332"/>
              <ns1:gd name="T54" fmla="*/ 3801866 w 293329"/>
              <ns1:gd name="T55" fmla="*/ 8425350 h 293332"/>
              <ns1:gd name="T56" fmla="*/ 3801866 w 293329"/>
              <ns1:gd name="T57" fmla="*/ 4434924 h 293332"/>
              <ns1:gd name="T58" fmla="*/ 10173087 w 293329"/>
              <ns1:gd name="T59" fmla="*/ 3648251 h 293332"/>
              <ns1:gd name="T60" fmla="*/ 9880272 w 293329"/>
              <ns1:gd name="T61" fmla="*/ 7355373 h 293332"/>
              <ns1:gd name="T62" fmla="*/ 9960128 w 293329"/>
              <ns1:gd name="T63" fmla="*/ 3543768 h 293332"/>
              <ns1:gd name="T64" fmla="*/ 882485 w 293329"/>
              <ns1:gd name="T65" fmla="*/ 7043025 h 293332"/>
              <ns1:gd name="T66" fmla="*/ 572838 w 293329"/>
              <ns1:gd name="T67" fmla="*/ 7161164 h 293332"/>
              <ns1:gd name="T68" fmla="*/ 3801866 w 293329"/>
              <ns1:gd name="T69" fmla="*/ 3139719 h 293332"/>
              <ns1:gd name="T70" fmla="*/ 6999706 w 293329"/>
              <ns1:gd name="T71" fmla="*/ 4120936 h 293332"/>
              <ns1:gd name="T72" fmla="*/ 3801866 w 293329"/>
              <ns1:gd name="T73" fmla="*/ 2825664 h 293332"/>
              <ns1:gd name="T74" fmla="*/ 7486601 w 293329"/>
              <ns1:gd name="T75" fmla="*/ 3139719 h 293332"/>
              <ns1:gd name="T76" fmla="*/ 7486601 w 293329"/>
              <ns1:gd name="T77" fmla="*/ 4120936 h 293332"/>
              <ns1:gd name="T78" fmla="*/ 7486601 w 293329"/>
              <ns1:gd name="T79" fmla="*/ 8752426 h 293332"/>
              <ns1:gd name="T80" fmla="*/ 2999112 w 293329"/>
              <ns1:gd name="T81" fmla="*/ 3623786 h 293332"/>
              <ns1:gd name="T82" fmla="*/ 8646767 w 293329"/>
              <ns1:gd name="T83" fmla="*/ 1554601 h 293332"/>
              <ns1:gd name="T84" fmla="*/ 10330586 w 293329"/>
              <ns1:gd name="T85" fmla="*/ 2789136 h 293332"/>
              <ns1:gd name="T86" fmla="*/ 10213098 w 293329"/>
              <ns1:gd name="T87" fmla="*/ 1333651 h 293332"/>
              <ns1:gd name="T88" fmla="*/ 10656909 w 293329"/>
              <ns1:gd name="T89" fmla="*/ 2945074 h 293332"/>
              <ns1:gd name="T90" fmla="*/ 8189923 w 293329"/>
              <ns1:gd name="T91" fmla="*/ 2945074 h 293332"/>
              <ns1:gd name="T92" fmla="*/ 8633732 w 293329"/>
              <ns1:gd name="T93" fmla="*/ 1333651 h 293332"/>
              <ns1:gd name="T94" fmla="*/ 313320 w 293329"/>
              <ns1:gd name="T95" fmla="*/ 1957394 h 293332"/>
              <ns1:gd name="T96" fmla="*/ 2153785 w 293329"/>
              <ns1:gd name="T97" fmla="*/ 1957394 h 293332"/>
              <ns1:gd name="T98" fmla="*/ 2245154 w 293329"/>
              <ns1:gd name="T99" fmla="*/ 1346649 h 293332"/>
              <ns1:gd name="T100" fmla="*/ 2310348 w 293329"/>
              <ns1:gd name="T101" fmla="*/ 3101058 h 293332"/>
              <ns1:gd name="T102" fmla="*/ 0 w 293329"/>
              <ns1:gd name="T103" fmla="*/ 1957394 h 293332"/>
              <ns1:gd name="T104" fmla="*/ 9388267 w 293329"/>
              <ns1:gd name="T105" fmla="*/ 307485 h 293332"/>
              <ns1:gd name="T106" fmla="*/ 9759991 w 293329"/>
              <ns1:gd name="T107" fmla="*/ 679246 h 293332"/>
              <ns1:gd name="T108" fmla="*/ 826690 w 293329"/>
              <ns1:gd name="T109" fmla="*/ 679246 h 293332"/>
              <ns1:gd name="T110" fmla="*/ 1198367 w 293329"/>
              <ns1:gd name="T111" fmla="*/ 307485 h 293332"/>
              <ns1:gd name="T112" fmla="*/ 8022361 w 293329"/>
              <ns1:gd name="T113" fmla="*/ 1208071 h 293332"/>
              <ns1:gd name="T114" fmla="*/ 2720558 w 293329"/>
              <ns1:gd name="T115" fmla="*/ 1286932 h 293332"/>
              <ns1:gd name="T116" fmla="*/ 5293109 w 293329"/>
              <ns1:gd name="T117" fmla="*/ 246183 h 293332"/>
              <ns1:gd name="T118" fmla="*/ 9388267 w 293329"/>
              <ns1:gd name="T119" fmla="*/ 1371250 h 293332"/>
              <ns1:gd name="T120" fmla="*/ 1198367 w 293329"/>
              <ns1:gd name="T121" fmla="*/ 0 h 293332"/>
              <ns1:gd name="T122" fmla="*/ 519153 w 293329"/>
              <ns1:gd name="T123" fmla="*/ 679246 h 293332"/>
              <ns1:gd name="T124" fmla="*/ 0 60000 65536"/>
              <ns1:gd name="T125" fmla="*/ 0 60000 65536"/>
              <ns1:gd name="T126" fmla="*/ 0 60000 65536"/>
              <ns1:gd name="T127" fmla="*/ 0 60000 65536"/>
              <ns1:gd name="T128" fmla="*/ 0 60000 65536"/>
              <ns1:gd name="T129" fmla="*/ 0 60000 65536"/>
              <ns1:gd name="T130" fmla="*/ 0 60000 65536"/>
              <ns1:gd name="T131" fmla="*/ 0 60000 65536"/>
              <ns1:gd name="T132" fmla="*/ 0 60000 65536"/>
              <ns1:gd name="T133" fmla="*/ 0 60000 65536"/>
              <ns1:gd name="T134" fmla="*/ 0 60000 65536"/>
              <ns1:gd name="T135" fmla="*/ 0 60000 65536"/>
              <ns1:gd name="T136" fmla="*/ 0 60000 65536"/>
              <ns1:gd name="T137" fmla="*/ 0 60000 65536"/>
              <ns1:gd name="T138" fmla="*/ 0 60000 65536"/>
              <ns1:gd name="T139" fmla="*/ 0 60000 65536"/>
              <ns1:gd name="T140" fmla="*/ 0 60000 65536"/>
              <ns1:gd name="T141" fmla="*/ 0 60000 65536"/>
              <ns1:gd name="T142" fmla="*/ 0 60000 65536"/>
              <ns1:gd name="T143" fmla="*/ 0 60000 65536"/>
              <ns1:gd name="T144" fmla="*/ 0 60000 65536"/>
              <ns1:gd name="T145" fmla="*/ 0 60000 65536"/>
              <ns1:gd name="T146" fmla="*/ 0 60000 65536"/>
              <ns1:gd name="T147" fmla="*/ 0 60000 65536"/>
              <ns1:gd name="T148" fmla="*/ 0 60000 65536"/>
              <ns1:gd name="T149" fmla="*/ 0 60000 65536"/>
              <ns1:gd name="T150" fmla="*/ 0 60000 65536"/>
              <ns1:gd name="T151" fmla="*/ 0 60000 65536"/>
              <ns1:gd name="T152" fmla="*/ 0 60000 65536"/>
              <ns1:gd name="T153" fmla="*/ 0 60000 65536"/>
              <ns1:gd name="T154" fmla="*/ 0 60000 65536"/>
              <ns1:gd name="T155" fmla="*/ 0 60000 65536"/>
              <ns1:gd name="T156" fmla="*/ 0 60000 65536"/>
              <ns1:gd name="T157" fmla="*/ 0 60000 65536"/>
              <ns1:gd name="T158" fmla="*/ 0 60000 65536"/>
              <ns1:gd name="T159" fmla="*/ 0 60000 65536"/>
              <ns1:gd name="T160" fmla="*/ 0 60000 65536"/>
              <ns1:gd name="T161" fmla="*/ 0 60000 65536"/>
              <ns1:gd name="T162" fmla="*/ 0 60000 65536"/>
              <ns1:gd name="T163" fmla="*/ 0 60000 65536"/>
              <ns1:gd name="T164" fmla="*/ 0 60000 65536"/>
              <ns1:gd name="T165" fmla="*/ 0 60000 65536"/>
              <ns1:gd name="T166" fmla="*/ 0 60000 65536"/>
              <ns1:gd name="T167" fmla="*/ 0 60000 65536"/>
              <ns1:gd name="T168" fmla="*/ 0 60000 65536"/>
              <ns1:gd name="T169" fmla="*/ 0 60000 65536"/>
              <ns1:gd name="T170" fmla="*/ 0 60000 65536"/>
              <ns1:gd name="T171" fmla="*/ 0 60000 65536"/>
              <ns1:gd name="T172" fmla="*/ 0 60000 65536"/>
              <ns1:gd name="T173" fmla="*/ 0 60000 65536"/>
              <ns1:gd name="T174" fmla="*/ 0 60000 65536"/>
              <ns1:gd name="T175" fmla="*/ 0 60000 65536"/>
              <ns1:gd name="T176" fmla="*/ 0 60000 65536"/>
              <ns1:gd name="T177" fmla="*/ 0 60000 65536"/>
              <ns1:gd name="T178" fmla="*/ 0 60000 65536"/>
              <ns1:gd name="T179" fmla="*/ 0 60000 65536"/>
              <ns1:gd name="T180" fmla="*/ 0 60000 65536"/>
              <ns1:gd name="T181" fmla="*/ 0 60000 65536"/>
              <ns1:gd name="T182" fmla="*/ 0 60000 65536"/>
              <ns1:gd name="T183" fmla="*/ 0 60000 65536"/>
              <ns1:gd name="T184" fmla="*/ 0 60000 65536"/>
              <ns1:gd name="T185" fmla="*/ 0 60000 65536"/>
            </ns1:gdLst>
            <ns1:ahLst/>
            <ns1:cxnLst>
              <ns1:cxn ang="T124">
                <ns1:pos x="T0" y="T1"/>
              </ns1:cxn>
              <ns1:cxn ang="T125">
                <ns1:pos x="T2" y="T3"/>
              </ns1:cxn>
              <ns1:cxn ang="T126">
                <ns1:pos x="T4" y="T5"/>
              </ns1:cxn>
              <ns1:cxn ang="T127">
                <ns1:pos x="T6" y="T7"/>
              </ns1:cxn>
              <ns1:cxn ang="T128">
                <ns1:pos x="T8" y="T9"/>
              </ns1:cxn>
              <ns1:cxn ang="T129">
                <ns1:pos x="T10" y="T11"/>
              </ns1:cxn>
              <ns1:cxn ang="T130">
                <ns1:pos x="T12" y="T13"/>
              </ns1:cxn>
              <ns1:cxn ang="T131">
                <ns1:pos x="T14" y="T15"/>
              </ns1:cxn>
              <ns1:cxn ang="T132">
                <ns1:pos x="T16" y="T17"/>
              </ns1:cxn>
              <ns1:cxn ang="T133">
                <ns1:pos x="T18" y="T19"/>
              </ns1:cxn>
              <ns1:cxn ang="T134">
                <ns1:pos x="T20" y="T21"/>
              </ns1:cxn>
              <ns1:cxn ang="T135">
                <ns1:pos x="T22" y="T23"/>
              </ns1:cxn>
              <ns1:cxn ang="T136">
                <ns1:pos x="T24" y="T25"/>
              </ns1:cxn>
              <ns1:cxn ang="T137">
                <ns1:pos x="T26" y="T27"/>
              </ns1:cxn>
              <ns1:cxn ang="T138">
                <ns1:pos x="T28" y="T29"/>
              </ns1:cxn>
              <ns1:cxn ang="T139">
                <ns1:pos x="T30" y="T31"/>
              </ns1:cxn>
              <ns1:cxn ang="T140">
                <ns1:pos x="T32" y="T33"/>
              </ns1:cxn>
              <ns1:cxn ang="T141">
                <ns1:pos x="T34" y="T35"/>
              </ns1:cxn>
              <ns1:cxn ang="T142">
                <ns1:pos x="T36" y="T37"/>
              </ns1:cxn>
              <ns1:cxn ang="T143">
                <ns1:pos x="T38" y="T39"/>
              </ns1:cxn>
              <ns1:cxn ang="T144">
                <ns1:pos x="T40" y="T41"/>
              </ns1:cxn>
              <ns1:cxn ang="T145">
                <ns1:pos x="T42" y="T43"/>
              </ns1:cxn>
              <ns1:cxn ang="T146">
                <ns1:pos x="T44" y="T45"/>
              </ns1:cxn>
              <ns1:cxn ang="T147">
                <ns1:pos x="T46" y="T47"/>
              </ns1:cxn>
              <ns1:cxn ang="T148">
                <ns1:pos x="T48" y="T49"/>
              </ns1:cxn>
              <ns1:cxn ang="T149">
                <ns1:pos x="T50" y="T51"/>
              </ns1:cxn>
              <ns1:cxn ang="T150">
                <ns1:pos x="T52" y="T53"/>
              </ns1:cxn>
              <ns1:cxn ang="T151">
                <ns1:pos x="T54" y="T55"/>
              </ns1:cxn>
              <ns1:cxn ang="T152">
                <ns1:pos x="T56" y="T57"/>
              </ns1:cxn>
              <ns1:cxn ang="T153">
                <ns1:pos x="T58" y="T59"/>
              </ns1:cxn>
              <ns1:cxn ang="T154">
                <ns1:pos x="T60" y="T61"/>
              </ns1:cxn>
              <ns1:cxn ang="T155">
                <ns1:pos x="T62" y="T63"/>
              </ns1:cxn>
              <ns1:cxn ang="T156">
                <ns1:pos x="T64" y="T65"/>
              </ns1:cxn>
              <ns1:cxn ang="T157">
                <ns1:pos x="T66" y="T67"/>
              </ns1:cxn>
              <ns1:cxn ang="T158">
                <ns1:pos x="T68" y="T69"/>
              </ns1:cxn>
              <ns1:cxn ang="T159">
                <ns1:pos x="T70" y="T71"/>
              </ns1:cxn>
              <ns1:cxn ang="T160">
                <ns1:pos x="T72" y="T73"/>
              </ns1:cxn>
              <ns1:cxn ang="T161">
                <ns1:pos x="T74" y="T75"/>
              </ns1:cxn>
              <ns1:cxn ang="T162">
                <ns1:pos x="T76" y="T77"/>
              </ns1:cxn>
              <ns1:cxn ang="T163">
                <ns1:pos x="T78" y="T79"/>
              </ns1:cxn>
              <ns1:cxn ang="T164">
                <ns1:pos x="T80" y="T81"/>
              </ns1:cxn>
              <ns1:cxn ang="T165">
                <ns1:pos x="T82" y="T83"/>
              </ns1:cxn>
              <ns1:cxn ang="T166">
                <ns1:pos x="T84" y="T85"/>
              </ns1:cxn>
              <ns1:cxn ang="T167">
                <ns1:pos x="T86" y="T87"/>
              </ns1:cxn>
              <ns1:cxn ang="T168">
                <ns1:pos x="T88" y="T89"/>
              </ns1:cxn>
              <ns1:cxn ang="T169">
                <ns1:pos x="T90" y="T91"/>
              </ns1:cxn>
              <ns1:cxn ang="T170">
                <ns1:pos x="T92" y="T93"/>
              </ns1:cxn>
              <ns1:cxn ang="T171">
                <ns1:pos x="T94" y="T95"/>
              </ns1:cxn>
              <ns1:cxn ang="T172">
                <ns1:pos x="T96" y="T97"/>
              </ns1:cxn>
              <ns1:cxn ang="T173">
                <ns1:pos x="T98" y="T99"/>
              </ns1:cxn>
              <ns1:cxn ang="T174">
                <ns1:pos x="T100" y="T101"/>
              </ns1:cxn>
              <ns1:cxn ang="T175">
                <ns1:pos x="T102" y="T103"/>
              </ns1:cxn>
              <ns1:cxn ang="T176">
                <ns1:pos x="T104" y="T105"/>
              </ns1:cxn>
              <ns1:cxn ang="T177">
                <ns1:pos x="T106" y="T107"/>
              </ns1:cxn>
              <ns1:cxn ang="T178">
                <ns1:pos x="T108" y="T109"/>
              </ns1:cxn>
              <ns1:cxn ang="T179">
                <ns1:pos x="T110" y="T111"/>
              </ns1:cxn>
              <ns1:cxn ang="T180">
                <ns1:pos x="T112" y="T113"/>
              </ns1:cxn>
              <ns1:cxn ang="T181">
                <ns1:pos x="T114" y="T115"/>
              </ns1:cxn>
              <ns1:cxn ang="T182">
                <ns1:pos x="T116" y="T117"/>
              </ns1:cxn>
              <ns1:cxn ang="T183">
                <ns1:pos x="T118" y="T119"/>
              </ns1:cxn>
              <ns1:cxn ang="T184">
                <ns1:pos x="T120" y="T121"/>
              </ns1:cxn>
              <ns1:cxn ang="T185">
                <ns1:pos x="T122" y="T123"/>
              </ns1:cxn>
            </ns1:cxnLst>
            <ns1:rect l="0" t="0" r="r" b="b"/>
            <ns1:pathLst>
              <ns1:path w="293329" h="293332">
                <ns1:moveTo>
                  <ns1:pt x="208355" y="263416"/>
                </ns1:moveTo>
                <ns1:cubicBezTo>
                  <ns1:pt x="210511" y="261937"/>
                  <ns1:pt x="213385" y="262677"/>
                  <ns1:pt x="214822" y="264895"/>
                </ns1:cubicBezTo>
                <ns1:cubicBezTo>
                  <ns1:pt x="215541" y="267483"/>
                  <ns1:pt x="214822" y="270071"/>
                  <ns1:pt x="212667" y="271180"/>
                </ns1:cubicBezTo>
                <ns1:cubicBezTo>
                  <ns1:pt x="192188" y="282640"/>
                  <ns1:pt x="169194" y="288556"/>
                  <ns1:pt x="146201" y="288556"/>
                </ns1:cubicBezTo>
                <ns1:cubicBezTo>
                  <ns1:pt x="124284" y="288556"/>
                  <ns1:pt x="102728" y="283010"/>
                  <ns1:pt x="82608" y="272659"/>
                </ns1:cubicBezTo>
                <ns1:cubicBezTo>
                  <ns1:pt x="80093" y="271549"/>
                  <ns1:pt x="79375" y="268592"/>
                  <ns1:pt x="80812" y="266374"/>
                </ns1:cubicBezTo>
                <ns1:cubicBezTo>
                  <ns1:pt x="81530" y="264155"/>
                  <ns1:pt x="84405" y="263416"/>
                  <ns1:pt x="86560" y="264525"/>
                </ns1:cubicBezTo>
                <ns1:cubicBezTo>
                  <ns1:pt x="125003" y="284859"/>
                  <ns1:pt x="170631" y="284119"/>
                  <ns1:pt x="208355" y="263416"/>
                </ns1:cubicBezTo>
                <ns1:close/>
                <ns1:moveTo>
                  <ns1:pt x="237641" y="244663"/>
                </ns1:moveTo>
                <ns1:cubicBezTo>
                  <ns1:pt x="239437" y="246084"/>
                  <ns1:pt x="239796" y="248926"/>
                  <ns1:pt x="238000" y="250703"/>
                </ns1:cubicBezTo>
                <ns1:cubicBezTo>
                  <ns1:pt x="235485" y="253900"/>
                  <ns1:pt x="234048" y="257808"/>
                  <ns1:pt x="234048" y="261715"/>
                </ns1:cubicBezTo>
                <ns1:lnTo>
                  <ns1:pt x="234048" y="284451"/>
                </ns1:lnTo>
                <ns1:lnTo>
                  <ns1:pt x="284347" y="284451"/>
                </ns1:lnTo>
                <ns1:lnTo>
                  <ns1:pt x="284347" y="261715"/>
                </ns1:lnTo>
                <ns1:cubicBezTo>
                  <ns1:pt x="284347" y="257808"/>
                  <ns1:pt x="283269" y="253900"/>
                  <ns1:pt x="280395" y="250703"/>
                </ns1:cubicBezTo>
                <ns1:cubicBezTo>
                  <ns1:pt x="278958" y="248926"/>
                  <ns1:pt x="278958" y="246084"/>
                  <ns1:pt x="281113" y="244663"/>
                </ns1:cubicBezTo>
                <ns1:cubicBezTo>
                  <ns1:pt x="282910" y="242887"/>
                  <ns1:pt x="285784" y="243242"/>
                  <ns1:pt x="287221" y="245019"/>
                </ns1:cubicBezTo>
                <ns1:cubicBezTo>
                  <ns1:pt x="291173" y="249992"/>
                  <ns1:pt x="293329" y="255676"/>
                  <ns1:pt x="293329" y="261715"/>
                </ns1:cubicBezTo>
                <ns1:lnTo>
                  <ns1:pt x="293329" y="289069"/>
                </ns1:lnTo>
                <ns1:cubicBezTo>
                  <ns1:pt x="293329" y="291201"/>
                  <ns1:pt x="291533" y="293332"/>
                  <ns1:pt x="288658" y="293332"/>
                </ns1:cubicBezTo>
                <ns1:lnTo>
                  <ns1:pt x="229737" y="293332"/>
                </ns1:lnTo>
                <ns1:cubicBezTo>
                  <ns1:pt x="227222" y="293332"/>
                  <ns1:pt x="225425" y="291201"/>
                  <ns1:pt x="225425" y="289069"/>
                </ns1:cubicBezTo>
                <ns1:lnTo>
                  <ns1:pt x="225425" y="261715"/>
                </ns1:lnTo>
                <ns1:cubicBezTo>
                  <ns1:pt x="225425" y="255676"/>
                  <ns1:pt x="227222" y="249992"/>
                  <ns1:pt x="231174" y="245019"/>
                </ns1:cubicBezTo>
                <ns1:cubicBezTo>
                  <ns1:pt x="232611" y="243242"/>
                  <ns1:pt x="235844" y="242887"/>
                  <ns1:pt x="237641" y="244663"/>
                </ns1:cubicBezTo>
                <ns1:close/>
                <ns1:moveTo>
                  <ns1:pt x="12215" y="244663"/>
                </ns1:moveTo>
                <ns1:cubicBezTo>
                  <ns1:pt x="14012" y="246084"/>
                  <ns1:pt x="14371" y="248926"/>
                  <ns1:pt x="12575" y="250703"/>
                </ns1:cubicBezTo>
                <ns1:cubicBezTo>
                  <ns1:pt x="10419" y="253900"/>
                  <ns1:pt x="8622" y="257808"/>
                  <ns1:pt x="8622" y="261715"/>
                </ns1:cubicBezTo>
                <ns1:lnTo>
                  <ns1:pt x="8622" y="284451"/>
                </ns1:lnTo>
                <ns1:lnTo>
                  <ns1:pt x="59281" y="284451"/>
                </ns1:lnTo>
                <ns1:lnTo>
                  <ns1:pt x="59281" y="261715"/>
                </ns1:lnTo>
                <ns1:cubicBezTo>
                  <ns1:pt x="59281" y="257808"/>
                  <ns1:pt x="57844" y="253900"/>
                  <ns1:pt x="54969" y="250703"/>
                </ns1:cubicBezTo>
                <ns1:cubicBezTo>
                  <ns1:pt x="53532" y="248926"/>
                  <ns1:pt x="53892" y="246084"/>
                  <ns1:pt x="55688" y="244663"/>
                </ns1:cubicBezTo>
                <ns1:cubicBezTo>
                  <ns1:pt x="57844" y="242887"/>
                  <ns1:pt x="60359" y="243242"/>
                  <ns1:pt x="61796" y="245019"/>
                </ns1:cubicBezTo>
                <ns1:cubicBezTo>
                  <ns1:pt x="65748" y="249992"/>
                  <ns1:pt x="67903" y="255676"/>
                  <ns1:pt x="67903" y="261715"/>
                </ns1:cubicBezTo>
                <ns1:lnTo>
                  <ns1:pt x="67903" y="289069"/>
                </ns1:lnTo>
                <ns1:cubicBezTo>
                  <ns1:pt x="67903" y="291201"/>
                  <ns1:pt x="65748" y="293332"/>
                  <ns1:pt x="63592" y="293332"/>
                </ns1:cubicBezTo>
                <ns1:lnTo>
                  <ns1:pt x="4311" y="293332"/>
                </ns1:lnTo>
                <ns1:cubicBezTo>
                  <ns1:pt x="1796" y="293332"/>
                  <ns1:pt x="0" y="291201"/>
                  <ns1:pt x="0" y="289069"/>
                </ns1:cubicBezTo>
                <ns1:lnTo>
                  <ns1:pt x="0" y="261715"/>
                </ns1:lnTo>
                <ns1:cubicBezTo>
                  <ns1:pt x="0" y="255676"/>
                  <ns1:pt x="1796" y="249992"/>
                  <ns1:pt x="6107" y="245019"/>
                </ns1:cubicBezTo>
                <ns1:cubicBezTo>
                  <ns1:pt x="7545" y="243242"/>
                  <ns1:pt x="10419" y="242887"/>
                  <ns1:pt x="12215" y="244663"/>
                </ns1:cubicBezTo>
                <ns1:close/>
                <ns1:moveTo>
                  <ns1:pt x="258410" y="216782"/>
                </ns1:moveTo>
                <ns1:cubicBezTo>
                  <ns1:pt x="252766" y="216782"/>
                  <ns1:pt x="248180" y="221368"/>
                  <ns1:pt x="248180" y="226659"/>
                </ns1:cubicBezTo>
                <ns1:cubicBezTo>
                  <ns1:pt x="248180" y="232304"/>
                  <ns1:pt x="252766" y="236890"/>
                  <ns1:pt x="258410" y="236890"/>
                </ns1:cubicBezTo>
                <ns1:cubicBezTo>
                  <ns1:pt x="264055" y="236890"/>
                  <ns1:pt x="268641" y="232304"/>
                  <ns1:pt x="268641" y="226659"/>
                </ns1:cubicBezTo>
                <ns1:cubicBezTo>
                  <ns1:pt x="268641" y="221368"/>
                  <ns1:pt x="264055" y="216782"/>
                  <ns1:pt x="258410" y="216782"/>
                </ns1:cubicBezTo>
                <ns1:close/>
                <ns1:moveTo>
                  <ns1:pt x="32985" y="216782"/>
                </ns1:moveTo>
                <ns1:cubicBezTo>
                  <ns1:pt x="27341" y="216782"/>
                  <ns1:pt x="22754" y="221368"/>
                  <ns1:pt x="22754" y="226659"/>
                </ns1:cubicBezTo>
                <ns1:cubicBezTo>
                  <ns1:pt x="22754" y="232304"/>
                  <ns1:pt x="27341" y="236890"/>
                  <ns1:pt x="32985" y="236890"/>
                </ns1:cubicBezTo>
                <ns1:cubicBezTo>
                  <ns1:pt x="38629" y="236890"/>
                  <ns1:pt x="43216" y="232304"/>
                  <ns1:pt x="43216" y="226659"/>
                </ns1:cubicBezTo>
                <ns1:cubicBezTo>
                  <ns1:pt x="43216" y="221368"/>
                  <ns1:pt x="38629" y="216782"/>
                  <ns1:pt x="32985" y="216782"/>
                </ns1:cubicBezTo>
                <ns1:close/>
                <ns1:moveTo>
                  <ns1:pt x="258410" y="207962"/>
                </ns1:moveTo>
                <ns1:cubicBezTo>
                  <ns1:pt x="268994" y="207962"/>
                  <ns1:pt x="277460" y="216429"/>
                  <ns1:pt x="277460" y="226659"/>
                </ns1:cubicBezTo>
                <ns1:cubicBezTo>
                  <ns1:pt x="277460" y="237243"/>
                  <ns1:pt x="268994" y="245709"/>
                  <ns1:pt x="258410" y="245709"/>
                </ns1:cubicBezTo>
                <ns1:cubicBezTo>
                  <ns1:pt x="248180" y="245709"/>
                  <ns1:pt x="239713" y="237243"/>
                  <ns1:pt x="239713" y="226659"/>
                </ns1:cubicBezTo>
                <ns1:cubicBezTo>
                  <ns1:pt x="239713" y="216429"/>
                  <ns1:pt x="248180" y="207962"/>
                  <ns1:pt x="258410" y="207962"/>
                </ns1:cubicBezTo>
                <ns1:close/>
                <ns1:moveTo>
                  <ns1:pt x="32985" y="207962"/>
                </ns1:moveTo>
                <ns1:cubicBezTo>
                  <ns1:pt x="43568" y="207962"/>
                  <ns1:pt x="52035" y="216429"/>
                  <ns1:pt x="52035" y="226659"/>
                </ns1:cubicBezTo>
                <ns1:cubicBezTo>
                  <ns1:pt x="52035" y="237243"/>
                  <ns1:pt x="43568" y="245709"/>
                  <ns1:pt x="32985" y="245709"/>
                </ns1:cubicBezTo>
                <ns1:cubicBezTo>
                  <ns1:pt x="22754" y="245709"/>
                  <ns1:pt x="14288" y="237243"/>
                  <ns1:pt x="14288" y="226659"/>
                </ns1:cubicBezTo>
                <ns1:cubicBezTo>
                  <ns1:pt x="14288" y="216429"/>
                  <ns1:pt x="22754" y="207962"/>
                  <ns1:pt x="32985" y="207962"/>
                </ns1:cubicBezTo>
                <ns1:close/>
                <ns1:moveTo>
                  <ns1:pt x="141209" y="184150"/>
                </ns1:moveTo>
                <ns1:lnTo>
                  <ns1:pt x="182642" y="184150"/>
                </ns1:lnTo>
                <ns1:cubicBezTo>
                  <ns1:pt x="185164" y="184150"/>
                  <ns1:pt x="186965" y="186348"/>
                  <ns1:pt x="186965" y="188913"/>
                </ns1:cubicBezTo>
                <ns1:cubicBezTo>
                  <ns1:pt x="186965" y="191477"/>
                  <ns1:pt x="185164" y="193309"/>
                  <ns1:pt x="182642" y="193309"/>
                </ns1:cubicBezTo>
                <ns1:lnTo>
                  <ns1:pt x="141209" y="193309"/>
                </ns1:lnTo>
                <ns1:cubicBezTo>
                  <ns1:pt x="138687" y="193309"/>
                  <ns1:pt x="136525" y="191477"/>
                  <ns1:pt x="136525" y="188913"/>
                </ns1:cubicBezTo>
                <ns1:cubicBezTo>
                  <ns1:pt x="136525" y="186348"/>
                  <ns1:pt x="138687" y="184150"/>
                  <ns1:pt x="141209" y="184150"/>
                </ns1:cubicBezTo>
                <ns1:close/>
                <ns1:moveTo>
                  <ns1:pt x="141209" y="153987"/>
                </ns1:moveTo>
                <ns1:lnTo>
                  <ns1:pt x="182642" y="153987"/>
                </ns1:lnTo>
                <ns1:cubicBezTo>
                  <ns1:pt x="185164" y="153987"/>
                  <ns1:pt x="186965" y="155818"/>
                  <ns1:pt x="186965" y="158383"/>
                </ns1:cubicBezTo>
                <ns1:cubicBezTo>
                  <ns1:pt x="186965" y="160947"/>
                  <ns1:pt x="185164" y="163145"/>
                  <ns1:pt x="182642" y="163145"/>
                </ns1:cubicBezTo>
                <ns1:lnTo>
                  <ns1:pt x="141209" y="163145"/>
                </ns1:lnTo>
                <ns1:cubicBezTo>
                  <ns1:pt x="138687" y="163145"/>
                  <ns1:pt x="136525" y="160947"/>
                  <ns1:pt x="136525" y="158383"/>
                </ns1:cubicBezTo>
                <ns1:cubicBezTo>
                  <ns1:pt x="136525" y="155818"/>
                  <ns1:pt x="138687" y="153987"/>
                  <ns1:pt x="141209" y="153987"/>
                </ns1:cubicBezTo>
                <ns1:close/>
                <ns1:moveTo>
                  <ns1:pt x="120945" y="122087"/>
                </ns1:moveTo>
                <ns1:lnTo>
                  <ns1:pt x="120945" y="231936"/>
                </ns1:lnTo>
                <ns1:lnTo>
                  <ns1:pt x="201721" y="231936"/>
                </ns1:lnTo>
                <ns1:lnTo>
                  <ns1:pt x="201721" y="122087"/>
                </ns1:lnTo>
                <ns1:lnTo>
                  <ns1:pt x="120945" y="122087"/>
                </ns1:lnTo>
                <ns1:close/>
                <ns1:moveTo>
                  <ns1:pt x="91243" y="117765"/>
                </ns1:moveTo>
                <ns1:lnTo>
                  <ns1:pt x="91243" y="218610"/>
                </ns1:lnTo>
                <ns1:cubicBezTo>
                  <ns1:pt x="91243" y="225813"/>
                  <ns1:pt x="97401" y="231936"/>
                  <ns1:pt x="104645" y="231936"/>
                </ns1:cubicBezTo>
                <ns1:lnTo>
                  <ns1:pt x="112252" y="231936"/>
                </ns1:lnTo>
                <ns1:lnTo>
                  <ns1:pt x="112252" y="122087"/>
                </ns1:lnTo>
                <ns1:lnTo>
                  <ns1:pt x="104645" y="122087"/>
                </ns1:lnTo>
                <ns1:cubicBezTo>
                  <ns1:pt x="99574" y="122087"/>
                  <ns1:pt x="94865" y="120286"/>
                  <ns1:pt x="91243" y="117765"/>
                </ns1:cubicBezTo>
                <ns1:close/>
                <ns1:moveTo>
                  <ns1:pt x="274150" y="97555"/>
                </ns1:moveTo>
                <ns1:cubicBezTo>
                  <ns1:pt x="276714" y="96837"/>
                  <ns1:pt x="279278" y="98274"/>
                  <ns1:pt x="280011" y="100430"/>
                </ns1:cubicBezTo>
                <ns1:cubicBezTo>
                  <ns1:pt x="291734" y="132770"/>
                  <ns1:pt x="291001" y="168344"/>
                  <ns1:pt x="277813" y="199966"/>
                </ns1:cubicBezTo>
                <ns1:cubicBezTo>
                  <ns1:pt x="277080" y="201763"/>
                  <ns1:pt x="275249" y="202841"/>
                  <ns1:pt x="273783" y="202841"/>
                </ns1:cubicBezTo>
                <ns1:cubicBezTo>
                  <ns1:pt x="273051" y="202841"/>
                  <ns1:pt x="272684" y="202841"/>
                  <ns1:pt x="271952" y="202482"/>
                </ns1:cubicBezTo>
                <ns1:cubicBezTo>
                  <ns1:pt x="269387" y="201404"/>
                  <ns1:pt x="268288" y="198888"/>
                  <ns1:pt x="269387" y="196732"/>
                </ns1:cubicBezTo>
                <ns1:cubicBezTo>
                  <ns1:pt x="281843" y="166907"/>
                  <ns1:pt x="282209" y="133848"/>
                  <ns1:pt x="271585" y="103305"/>
                </ns1:cubicBezTo>
                <ns1:cubicBezTo>
                  <ns1:pt x="270853" y="101149"/>
                  <ns1:pt x="271952" y="98633"/>
                  <ns1:pt x="274150" y="97555"/>
                </ns1:cubicBezTo>
                <ns1:close/>
                <ns1:moveTo>
                  <ns1:pt x="20584" y="95972"/>
                </ns1:moveTo>
                <ns1:cubicBezTo>
                  <ns1:pt x="22807" y="96695"/>
                  <ns1:pt x="24289" y="99224"/>
                  <ns1:pt x="23177" y="101753"/>
                </ns1:cubicBezTo>
                <ns1:cubicBezTo>
                  <ns1:pt x="12435" y="131379"/>
                  <ns1:pt x="12806" y="164257"/>
                  <ns1:pt x="24289" y="193883"/>
                </ns1:cubicBezTo>
                <ns1:cubicBezTo>
                  <ns1:pt x="25029" y="196051"/>
                  <ns1:pt x="23918" y="198580"/>
                  <ns1:pt x="21696" y="199664"/>
                </ns1:cubicBezTo>
                <ns1:cubicBezTo>
                  <ns1:pt x="20955" y="199664"/>
                  <ns1:pt x="20584" y="199664"/>
                  <ns1:pt x="19844" y="199664"/>
                </ns1:cubicBezTo>
                <ns1:cubicBezTo>
                  <ns1:pt x="17991" y="199664"/>
                  <ns1:pt x="16510" y="198580"/>
                  <ns1:pt x="15769" y="197135"/>
                </ns1:cubicBezTo>
                <ns1:cubicBezTo>
                  <ns1:pt x="3545" y="165341"/>
                  <ns1:pt x="3175" y="130656"/>
                  <ns1:pt x="14658" y="98863"/>
                </ns1:cubicBezTo>
                <ns1:cubicBezTo>
                  <ns1:pt x="15399" y="96334"/>
                  <ns1:pt x="17991" y="95250"/>
                  <ns1:pt x="20584" y="95972"/>
                </ns1:cubicBezTo>
                <ns1:close/>
                <ns1:moveTo>
                  <ns1:pt x="104645" y="86431"/>
                </ns1:moveTo>
                <ns1:cubicBezTo>
                  <ns1:pt x="97401" y="86431"/>
                  <ns1:pt x="91243" y="92553"/>
                  <ns1:pt x="91243" y="99757"/>
                </ns1:cubicBezTo>
                <ns1:cubicBezTo>
                  <ns1:pt x="91243" y="107320"/>
                  <ns1:pt x="97401" y="113443"/>
                  <ns1:pt x="104645" y="113443"/>
                </ns1:cubicBezTo>
                <ns1:lnTo>
                  <ns1:pt x="192665" y="113443"/>
                </ns1:lnTo>
                <ns1:cubicBezTo>
                  <ns1:pt x="189405" y="104799"/>
                  <ns1:pt x="189405" y="95435"/>
                  <ns1:pt x="192665" y="86431"/>
                </ns1:cubicBezTo>
                <ns1:lnTo>
                  <ns1:pt x="104645" y="86431"/>
                </ns1:lnTo>
                <ns1:close/>
                <ns1:moveTo>
                  <ns1:pt x="104645" y="77787"/>
                </ns1:moveTo>
                <ns1:lnTo>
                  <ns1:pt x="206067" y="77787"/>
                </ns1:lnTo>
                <ns1:cubicBezTo>
                  <ns1:pt x="208603" y="77787"/>
                  <ns1:pt x="210776" y="79948"/>
                  <ns1:pt x="210776" y="82109"/>
                </ns1:cubicBezTo>
                <ns1:cubicBezTo>
                  <ns1:pt x="210776" y="84630"/>
                  <ns1:pt x="208603" y="86431"/>
                  <ns1:pt x="206067" y="86431"/>
                </ns1:cubicBezTo>
                <ns1:lnTo>
                  <ns1:pt x="202807" y="86431"/>
                </ns1:lnTo>
                <ns1:cubicBezTo>
                  <ns1:pt x="198098" y="95074"/>
                  <ns1:pt x="198098" y="104799"/>
                  <ns1:pt x="202807" y="113443"/>
                </ns1:cubicBezTo>
                <ns1:lnTo>
                  <ns1:pt x="206067" y="113443"/>
                </ns1:lnTo>
                <ns1:cubicBezTo>
                  <ns1:pt x="208603" y="113443"/>
                  <ns1:pt x="210776" y="115243"/>
                  <ns1:pt x="210776" y="117765"/>
                </ns1:cubicBezTo>
                <ns1:lnTo>
                  <ns1:pt x="210776" y="236258"/>
                </ns1:lnTo>
                <ns1:cubicBezTo>
                  <ns1:pt x="210776" y="238779"/>
                  <ns1:pt x="208603" y="240940"/>
                  <ns1:pt x="206067" y="240940"/>
                </ns1:cubicBezTo>
                <ns1:lnTo>
                  <ns1:pt x="104645" y="240940"/>
                </ns1:lnTo>
                <ns1:cubicBezTo>
                  <ns1:pt x="92330" y="240940"/>
                  <ns1:pt x="82550" y="230856"/>
                  <ns1:pt x="82550" y="218610"/>
                </ns1:cubicBezTo>
                <ns1:lnTo>
                  <ns1:pt x="82550" y="99757"/>
                </ns1:lnTo>
                <ns1:cubicBezTo>
                  <ns1:pt x="82550" y="87511"/>
                  <ns1:pt x="92330" y="77787"/>
                  <ns1:pt x="104645" y="77787"/>
                </ns1:cubicBezTo>
                <ns1:close/>
                <ns1:moveTo>
                  <ns1:pt x="237641" y="36713"/>
                </ns1:moveTo>
                <ns1:cubicBezTo>
                  <ns1:pt x="239437" y="37787"/>
                  <ns1:pt x="239796" y="40649"/>
                  <ns1:pt x="238000" y="42795"/>
                </ns1:cubicBezTo>
                <ns1:cubicBezTo>
                  <ns1:pt x="235485" y="45657"/>
                  <ns1:pt x="234048" y="49950"/>
                  <ns1:pt x="234048" y="53885"/>
                </ns1:cubicBezTo>
                <ns1:lnTo>
                  <ns1:pt x="234048" y="76781"/>
                </ns1:lnTo>
                <ns1:lnTo>
                  <ns1:pt x="284347" y="76781"/>
                </ns1:lnTo>
                <ns1:lnTo>
                  <ns1:pt x="284347" y="53885"/>
                </ns1:lnTo>
                <ns1:cubicBezTo>
                  <ns1:pt x="284347" y="49950"/>
                  <ns1:pt x="282910" y="45657"/>
                  <ns1:pt x="280395" y="42795"/>
                </ns1:cubicBezTo>
                <ns1:cubicBezTo>
                  <ns1:pt x="278958" y="40649"/>
                  <ns1:pt x="278958" y="37787"/>
                  <ns1:pt x="281113" y="36713"/>
                </ns1:cubicBezTo>
                <ns1:cubicBezTo>
                  <ns1:pt x="282910" y="34925"/>
                  <ns1:pt x="285784" y="35282"/>
                  <ns1:pt x="287221" y="37071"/>
                </ns1:cubicBezTo>
                <ns1:cubicBezTo>
                  <ns1:pt x="291173" y="41722"/>
                  <ns1:pt x="293329" y="47804"/>
                  <ns1:pt x="293329" y="53885"/>
                </ns1:cubicBezTo>
                <ns1:lnTo>
                  <ns1:pt x="293329" y="81074"/>
                </ns1:lnTo>
                <ns1:cubicBezTo>
                  <ns1:pt x="293329" y="83578"/>
                  <ns1:pt x="291533" y="85367"/>
                  <ns1:pt x="288658" y="85367"/>
                </ns1:cubicBezTo>
                <ns1:lnTo>
                  <ns1:pt x="229737" y="85367"/>
                </ns1:lnTo>
                <ns1:cubicBezTo>
                  <ns1:pt x="227222" y="85367"/>
                  <ns1:pt x="225425" y="83578"/>
                  <ns1:pt x="225425" y="81074"/>
                </ns1:cubicBezTo>
                <ns1:lnTo>
                  <ns1:pt x="225425" y="53885"/>
                </ns1:lnTo>
                <ns1:cubicBezTo>
                  <ns1:pt x="225425" y="47804"/>
                  <ns1:pt x="227222" y="41722"/>
                  <ns1:pt x="231174" y="37071"/>
                </ns1:cubicBezTo>
                <ns1:cubicBezTo>
                  <ns1:pt x="232970" y="35282"/>
                  <ns1:pt x="235844" y="34925"/>
                  <ns1:pt x="237641" y="36713"/>
                </ns1:cubicBezTo>
                <ns1:close/>
                <ns1:moveTo>
                  <ns1:pt x="12215" y="36713"/>
                </ns1:moveTo>
                <ns1:cubicBezTo>
                  <ns1:pt x="14012" y="37787"/>
                  <ns1:pt x="14371" y="40649"/>
                  <ns1:pt x="12575" y="42795"/>
                </ns1:cubicBezTo>
                <ns1:cubicBezTo>
                  <ns1:pt x="10419" y="45657"/>
                  <ns1:pt x="8622" y="49950"/>
                  <ns1:pt x="8622" y="53885"/>
                </ns1:cubicBezTo>
                <ns1:lnTo>
                  <ns1:pt x="8622" y="76781"/>
                </ns1:lnTo>
                <ns1:lnTo>
                  <ns1:pt x="59281" y="76781"/>
                </ns1:lnTo>
                <ns1:lnTo>
                  <ns1:pt x="59281" y="53885"/>
                </ns1:lnTo>
                <ns1:cubicBezTo>
                  <ns1:pt x="59281" y="49950"/>
                  <ns1:pt x="57844" y="45657"/>
                  <ns1:pt x="54969" y="42795"/>
                </ns1:cubicBezTo>
                <ns1:cubicBezTo>
                  <ns1:pt x="53532" y="40649"/>
                  <ns1:pt x="53892" y="37787"/>
                  <ns1:pt x="55688" y="36713"/>
                </ns1:cubicBezTo>
                <ns1:cubicBezTo>
                  <ns1:pt x="57844" y="34925"/>
                  <ns1:pt x="60359" y="35282"/>
                  <ns1:pt x="61796" y="37071"/>
                </ns1:cubicBezTo>
                <ns1:cubicBezTo>
                  <ns1:pt x="65748" y="41722"/>
                  <ns1:pt x="67903" y="47804"/>
                  <ns1:pt x="67903" y="53885"/>
                </ns1:cubicBezTo>
                <ns1:lnTo>
                  <ns1:pt x="67903" y="81074"/>
                </ns1:lnTo>
                <ns1:cubicBezTo>
                  <ns1:pt x="67903" y="83578"/>
                  <ns1:pt x="65748" y="85367"/>
                  <ns1:pt x="63592" y="85367"/>
                </ns1:cubicBezTo>
                <ns1:lnTo>
                  <ns1:pt x="4311" y="85367"/>
                </ns1:lnTo>
                <ns1:cubicBezTo>
                  <ns1:pt x="1796" y="85367"/>
                  <ns1:pt x="0" y="83578"/>
                  <ns1:pt x="0" y="81074"/>
                </ns1:cubicBezTo>
                <ns1:lnTo>
                  <ns1:pt x="0" y="53885"/>
                </ns1:lnTo>
                <ns1:cubicBezTo>
                  <ns1:pt x="0" y="47804"/>
                  <ns1:pt x="1796" y="41722"/>
                  <ns1:pt x="6107" y="37071"/>
                </ns1:cubicBezTo>
                <ns1:cubicBezTo>
                  <ns1:pt x="7545" y="35282"/>
                  <ns1:pt x="10419" y="34925"/>
                  <ns1:pt x="12215" y="36713"/>
                </ns1:cubicBezTo>
                <ns1:close/>
                <ns1:moveTo>
                  <ns1:pt x="258410" y="8466"/>
                </ns1:moveTo>
                <ns1:cubicBezTo>
                  <ns1:pt x="252766" y="8466"/>
                  <ns1:pt x="248180" y="13405"/>
                  <ns1:pt x="248180" y="18697"/>
                </ns1:cubicBezTo>
                <ns1:cubicBezTo>
                  <ns1:pt x="248180" y="24341"/>
                  <ns1:pt x="252766" y="28928"/>
                  <ns1:pt x="258410" y="28928"/>
                </ns1:cubicBezTo>
                <ns1:cubicBezTo>
                  <ns1:pt x="264055" y="28928"/>
                  <ns1:pt x="268641" y="24341"/>
                  <ns1:pt x="268641" y="18697"/>
                </ns1:cubicBezTo>
                <ns1:cubicBezTo>
                  <ns1:pt x="268641" y="13405"/>
                  <ns1:pt x="264055" y="8466"/>
                  <ns1:pt x="258410" y="8466"/>
                </ns1:cubicBezTo>
                <ns1:close/>
                <ns1:moveTo>
                  <ns1:pt x="32985" y="8466"/>
                </ns1:moveTo>
                <ns1:cubicBezTo>
                  <ns1:pt x="27341" y="8466"/>
                  <ns1:pt x="22754" y="13405"/>
                  <ns1:pt x="22754" y="18697"/>
                </ns1:cubicBezTo>
                <ns1:cubicBezTo>
                  <ns1:pt x="22754" y="24341"/>
                  <ns1:pt x="27341" y="28928"/>
                  <ns1:pt x="32985" y="28928"/>
                </ns1:cubicBezTo>
                <ns1:cubicBezTo>
                  <ns1:pt x="38629" y="28928"/>
                  <ns1:pt x="43216" y="24341"/>
                  <ns1:pt x="43216" y="18697"/>
                </ns1:cubicBezTo>
                <ns1:cubicBezTo>
                  <ns1:pt x="43216" y="13405"/>
                  <ns1:pt x="38629" y="8466"/>
                  <ns1:pt x="32985" y="8466"/>
                </ns1:cubicBezTo>
                <ns1:close/>
                <ns1:moveTo>
                  <ns1:pt x="145691" y="6778"/>
                </ns1:moveTo>
                <ns1:cubicBezTo>
                  <ns1:pt x="171211" y="6778"/>
                  <ns1:pt x="196731" y="13556"/>
                  <ns1:pt x="219015" y="27113"/>
                </ns1:cubicBezTo>
                <ns1:cubicBezTo>
                  <ns1:pt x="221531" y="28559"/>
                  <ns1:pt x="221891" y="31089"/>
                  <ns1:pt x="220813" y="33258"/>
                </ns1:cubicBezTo>
                <ns1:cubicBezTo>
                  <ns1:pt x="219015" y="35427"/>
                  <ns1:pt x="216499" y="36150"/>
                  <ns1:pt x="214702" y="34704"/>
                </ns1:cubicBezTo>
                <ns1:cubicBezTo>
                  <ns1:pt x="172648" y="9037"/>
                  <ns1:pt x="118733" y="9037"/>
                  <ns1:pt x="77038" y="34704"/>
                </ns1:cubicBezTo>
                <ns1:cubicBezTo>
                  <ns1:pt x="76320" y="35427"/>
                  <ns1:pt x="75601" y="35427"/>
                  <ns1:pt x="74882" y="35427"/>
                </ns1:cubicBezTo>
                <ns1:cubicBezTo>
                  <ns1:pt x="73444" y="35427"/>
                  <ns1:pt x="72006" y="34704"/>
                  <ns1:pt x="70928" y="33258"/>
                </ns1:cubicBezTo>
                <ns1:cubicBezTo>
                  <ns1:pt x="69850" y="31089"/>
                  <ns1:pt x="70209" y="28559"/>
                  <ns1:pt x="72366" y="27113"/>
                </ns1:cubicBezTo>
                <ns1:cubicBezTo>
                  <ns1:pt x="94651" y="13556"/>
                  <ns1:pt x="120171" y="6778"/>
                  <ns1:pt x="145691" y="6778"/>
                </ns1:cubicBezTo>
                <ns1:close/>
                <ns1:moveTo>
                  <ns1:pt x="258410" y="0"/>
                </ns1:moveTo>
                <ns1:cubicBezTo>
                  <ns1:pt x="268994" y="0"/>
                  <ns1:pt x="277460" y="8466"/>
                  <ns1:pt x="277460" y="18697"/>
                </ns1:cubicBezTo>
                <ns1:cubicBezTo>
                  <ns1:pt x="277460" y="29280"/>
                  <ns1:pt x="268994" y="37747"/>
                  <ns1:pt x="258410" y="37747"/>
                </ns1:cubicBezTo>
                <ns1:cubicBezTo>
                  <ns1:pt x="248180" y="37747"/>
                  <ns1:pt x="239713" y="29280"/>
                  <ns1:pt x="239713" y="18697"/>
                </ns1:cubicBezTo>
                <ns1:cubicBezTo>
                  <ns1:pt x="239713" y="8466"/>
                  <ns1:pt x="248180" y="0"/>
                  <ns1:pt x="258410" y="0"/>
                </ns1:cubicBezTo>
                <ns1:close/>
                <ns1:moveTo>
                  <ns1:pt x="32985" y="0"/>
                </ns1:moveTo>
                <ns1:cubicBezTo>
                  <ns1:pt x="43568" y="0"/>
                  <ns1:pt x="52035" y="8466"/>
                  <ns1:pt x="52035" y="18697"/>
                </ns1:cubicBezTo>
                <ns1:cubicBezTo>
                  <ns1:pt x="52035" y="29280"/>
                  <ns1:pt x="43568" y="37747"/>
                  <ns1:pt x="32985" y="37747"/>
                </ns1:cubicBezTo>
                <ns1:cubicBezTo>
                  <ns1:pt x="22754" y="37747"/>
                  <ns1:pt x="14288" y="29280"/>
                  <ns1:pt x="14288" y="18697"/>
                </ns1:cubicBezTo>
                <ns1:cubicBezTo>
                  <ns1:pt x="14288" y="8466"/>
                  <ns1:pt x="22754" y="0"/>
                  <ns1:pt x="32985" y="0"/>
                </ns1:cubicBezTo>
                <ns1:close/>
              </ns1:path>
            </ns1:pathLst>
          </ns1:custGeom>
          <ns1:solidFill>
            <ns1:srgbClr val="ED8B00"/>
          </ns1:solidFill>
          <ns1:ln>
            <ns1:noFill/>
          </ns1:ln>
        </ns0:spPr>
        <ns0:txBody>
          <ns1:bodyPr anchor="ctr"/>
          <ns1:lstStyle/>
          <ns1:p>
            <ns1:endParaRPr lang="en-US" sz="900"/>
          </ns1:p>
        </ns0:txBody>
      </ns0:sp>
      <ns0:sp>
        <ns0:nvSpPr>
          <ns0:cNvPr id="44" name="Freeform 44">
            <ns1:extLst>
              <ns1:ext uri="{FF2B5EF4-FFF2-40B4-BE49-F238E27FC236}">
                <ns2:creationId id="{9D6AF1DB-D2A2-3A99-8911-3637D8BF1298}"/>
              </ns1:ext>
            </ns1:extLst>
          </ns0:cNvPr>
          <ns0:cNvSpPr/>
          <ns0:nvPr/>
        </ns0:nvSpPr>
        <ns0:spPr>
          <ns1:xfrm rot="10800000">
            <ns1:off x="2743326" y="2050435"/>
            <ns1:ext cx="1951577" cy="3096761"/>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16778 w 4872690"/>
              <ns1:gd name="connsiteY0" fmla="*/ 9143998 h 9144000"/>
              <ns1:gd name="connsiteX1" fmla="*/ 4872690 w 4872690"/>
              <ns1:gd name="connsiteY1" fmla="*/ 9143998 h 9144000"/>
              <ns1:gd name="connsiteX2" fmla="*/ 4872690 w 4872690"/>
              <ns1:gd name="connsiteY2" fmla="*/ 9144000 h 9144000"/>
              <ns1:gd name="connsiteX3" fmla="*/ 16778 w 4872690"/>
              <ns1:gd name="connsiteY3" fmla="*/ 9144000 h 9144000"/>
              <ns1:gd name="connsiteX4" fmla="*/ 16778 w 4872690"/>
              <ns1:gd name="connsiteY4" fmla="*/ 9143998 h 9144000"/>
              <ns1:gd name="connsiteX5" fmla="*/ 0 w 4872690"/>
              <ns1:gd name="connsiteY5" fmla="*/ 743364 h 9144000"/>
              <ns1:gd name="connsiteX6" fmla="*/ 4872690 w 4872690"/>
              <ns1:gd name="connsiteY6" fmla="*/ 0 h 9144000"/>
              <ns1:gd name="connsiteX7" fmla="*/ 4872690 w 4872690"/>
              <ns1:gd name="connsiteY7" fmla="*/ 4215866 h 9144000"/>
              <ns1:gd name="connsiteX8" fmla="*/ 2444734 w 4872690"/>
              <ns1:gd name="connsiteY8" fmla="*/ 2983833 h 9144000"/>
              <ns1:gd name="connsiteX9" fmla="*/ 16778 w 4872690"/>
              <ns1:gd name="connsiteY9" fmla="*/ 4215866 h 9144000"/>
              <ns1:gd name="connsiteX10" fmla="*/ 0 w 4872690"/>
              <ns1:gd name="connsiteY10" fmla="*/ 743364 h 9144000"/>
              <ns1:gd name="connsiteX0" fmla="*/ 16778 w 4872690"/>
              <ns1:gd name="connsiteY0" fmla="*/ 8400634 h 8400636"/>
              <ns1:gd name="connsiteX1" fmla="*/ 4872690 w 4872690"/>
              <ns1:gd name="connsiteY1" fmla="*/ 8400634 h 8400636"/>
              <ns1:gd name="connsiteX2" fmla="*/ 4872690 w 4872690"/>
              <ns1:gd name="connsiteY2" fmla="*/ 8400636 h 8400636"/>
              <ns1:gd name="connsiteX3" fmla="*/ 16778 w 4872690"/>
              <ns1:gd name="connsiteY3" fmla="*/ 8400636 h 8400636"/>
              <ns1:gd name="connsiteX4" fmla="*/ 16778 w 4872690"/>
              <ns1:gd name="connsiteY4" fmla="*/ 8400634 h 8400636"/>
              <ns1:gd name="connsiteX5" fmla="*/ 0 w 4872690"/>
              <ns1:gd name="connsiteY5" fmla="*/ 0 h 8400636"/>
              <ns1:gd name="connsiteX6" fmla="*/ 4872690 w 4872690"/>
              <ns1:gd name="connsiteY6" fmla="*/ 33789 h 8400636"/>
              <ns1:gd name="connsiteX7" fmla="*/ 4872690 w 4872690"/>
              <ns1:gd name="connsiteY7" fmla="*/ 3472502 h 8400636"/>
              <ns1:gd name="connsiteX8" fmla="*/ 2444734 w 4872690"/>
              <ns1:gd name="connsiteY8" fmla="*/ 2240469 h 8400636"/>
              <ns1:gd name="connsiteX9" fmla="*/ 16778 w 4872690"/>
              <ns1:gd name="connsiteY9" fmla="*/ 3472502 h 8400636"/>
              <ns1:gd name="connsiteX10" fmla="*/ 0 w 4872690"/>
              <ns1:gd name="connsiteY10" fmla="*/ 0 h 8400636"/>
              <ns1:gd name="connsiteX0" fmla="*/ 16778 w 4906246"/>
              <ns1:gd name="connsiteY0" fmla="*/ 8400634 h 8400636"/>
              <ns1:gd name="connsiteX1" fmla="*/ 4872690 w 4906246"/>
              <ns1:gd name="connsiteY1" fmla="*/ 8400634 h 8400636"/>
              <ns1:gd name="connsiteX2" fmla="*/ 4872690 w 4906246"/>
              <ns1:gd name="connsiteY2" fmla="*/ 8400636 h 8400636"/>
              <ns1:gd name="connsiteX3" fmla="*/ 16778 w 4906246"/>
              <ns1:gd name="connsiteY3" fmla="*/ 8400636 h 8400636"/>
              <ns1:gd name="connsiteX4" fmla="*/ 16778 w 4906246"/>
              <ns1:gd name="connsiteY4" fmla="*/ 8400634 h 8400636"/>
              <ns1:gd name="connsiteX5" fmla="*/ 0 w 4906246"/>
              <ns1:gd name="connsiteY5" fmla="*/ 0 h 8400636"/>
              <ns1:gd name="connsiteX6" fmla="*/ 4906246 w 4906246"/>
              <ns1:gd name="connsiteY6" fmla="*/ 16895 h 8400636"/>
              <ns1:gd name="connsiteX7" fmla="*/ 4872690 w 4906246"/>
              <ns1:gd name="connsiteY7" fmla="*/ 3472502 h 8400636"/>
              <ns1:gd name="connsiteX8" fmla="*/ 2444734 w 4906246"/>
              <ns1:gd name="connsiteY8" fmla="*/ 2240469 h 8400636"/>
              <ns1:gd name="connsiteX9" fmla="*/ 16778 w 4906246"/>
              <ns1:gd name="connsiteY9" fmla="*/ 3472502 h 8400636"/>
              <ns1:gd name="connsiteX10" fmla="*/ 0 w 4906246"/>
              <ns1:gd name="connsiteY10" fmla="*/ 0 h 8400636"/>
              <ns1:gd name="connsiteX0" fmla="*/ 16778 w 4923024"/>
              <ns1:gd name="connsiteY0" fmla="*/ 8400634 h 8400636"/>
              <ns1:gd name="connsiteX1" fmla="*/ 4872690 w 4923024"/>
              <ns1:gd name="connsiteY1" fmla="*/ 8400634 h 8400636"/>
              <ns1:gd name="connsiteX2" fmla="*/ 4872690 w 4923024"/>
              <ns1:gd name="connsiteY2" fmla="*/ 8400636 h 8400636"/>
              <ns1:gd name="connsiteX3" fmla="*/ 16778 w 4923024"/>
              <ns1:gd name="connsiteY3" fmla="*/ 8400636 h 8400636"/>
              <ns1:gd name="connsiteX4" fmla="*/ 16778 w 4923024"/>
              <ns1:gd name="connsiteY4" fmla="*/ 8400634 h 8400636"/>
              <ns1:gd name="connsiteX5" fmla="*/ 0 w 4923024"/>
              <ns1:gd name="connsiteY5" fmla="*/ 0 h 8400636"/>
              <ns1:gd name="connsiteX6" fmla="*/ 4923024 w 4923024"/>
              <ns1:gd name="connsiteY6" fmla="*/ 0 h 8400636"/>
              <ns1:gd name="connsiteX7" fmla="*/ 4872690 w 4923024"/>
              <ns1:gd name="connsiteY7" fmla="*/ 3472502 h 8400636"/>
              <ns1:gd name="connsiteX8" fmla="*/ 2444734 w 4923024"/>
              <ns1:gd name="connsiteY8" fmla="*/ 2240469 h 8400636"/>
              <ns1:gd name="connsiteX9" fmla="*/ 16778 w 4923024"/>
              <ns1:gd name="connsiteY9" fmla="*/ 3472502 h 8400636"/>
              <ns1:gd name="connsiteX10" fmla="*/ 0 w 4923024"/>
              <ns1:gd name="connsiteY10" fmla="*/ 0 h 8400636"/>
              <ns1:gd name="connsiteX0" fmla="*/ 16778 w 4923024"/>
              <ns1:gd name="connsiteY0" fmla="*/ 8434423 h 8434425"/>
              <ns1:gd name="connsiteX1" fmla="*/ 4872690 w 4923024"/>
              <ns1:gd name="connsiteY1" fmla="*/ 8434423 h 8434425"/>
              <ns1:gd name="connsiteX2" fmla="*/ 4872690 w 4923024"/>
              <ns1:gd name="connsiteY2" fmla="*/ 8434425 h 8434425"/>
              <ns1:gd name="connsiteX3" fmla="*/ 16778 w 4923024"/>
              <ns1:gd name="connsiteY3" fmla="*/ 8434425 h 8434425"/>
              <ns1:gd name="connsiteX4" fmla="*/ 16778 w 4923024"/>
              <ns1:gd name="connsiteY4" fmla="*/ 8434423 h 8434425"/>
              <ns1:gd name="connsiteX5" fmla="*/ 0 w 4923024"/>
              <ns1:gd name="connsiteY5" fmla="*/ 33789 h 8434425"/>
              <ns1:gd name="connsiteX6" fmla="*/ 4923024 w 4923024"/>
              <ns1:gd name="connsiteY6" fmla="*/ 0 h 8434425"/>
              <ns1:gd name="connsiteX7" fmla="*/ 4872690 w 4923024"/>
              <ns1:gd name="connsiteY7" fmla="*/ 3506291 h 8434425"/>
              <ns1:gd name="connsiteX8" fmla="*/ 2444734 w 4923024"/>
              <ns1:gd name="connsiteY8" fmla="*/ 2274258 h 8434425"/>
              <ns1:gd name="connsiteX9" fmla="*/ 16778 w 4923024"/>
              <ns1:gd name="connsiteY9" fmla="*/ 3506291 h 8434425"/>
              <ns1:gd name="connsiteX10" fmla="*/ 0 w 4923024"/>
              <ns1:gd name="connsiteY10" fmla="*/ 33789 h 8434425"/>
              <ns1:gd name="connsiteX0" fmla="*/ 16778 w 4923024"/>
              <ns1:gd name="connsiteY0" fmla="*/ 8434423 h 8434425"/>
              <ns1:gd name="connsiteX1" fmla="*/ 4872690 w 4923024"/>
              <ns1:gd name="connsiteY1" fmla="*/ 8434423 h 8434425"/>
              <ns1:gd name="connsiteX2" fmla="*/ 4872690 w 4923024"/>
              <ns1:gd name="connsiteY2" fmla="*/ 8434425 h 8434425"/>
              <ns1:gd name="connsiteX3" fmla="*/ 16778 w 4923024"/>
              <ns1:gd name="connsiteY3" fmla="*/ 8434425 h 8434425"/>
              <ns1:gd name="connsiteX4" fmla="*/ 16778 w 4923024"/>
              <ns1:gd name="connsiteY4" fmla="*/ 8434423 h 8434425"/>
              <ns1:gd name="connsiteX5" fmla="*/ 0 w 4923024"/>
              <ns1:gd name="connsiteY5" fmla="*/ 33789 h 8434425"/>
              <ns1:gd name="connsiteX6" fmla="*/ 4923024 w 4923024"/>
              <ns1:gd name="connsiteY6" fmla="*/ 0 h 8434425"/>
              <ns1:gd name="connsiteX7" fmla="*/ 4872690 w 4923024"/>
              <ns1:gd name="connsiteY7" fmla="*/ 3506291 h 8434425"/>
              <ns1:gd name="connsiteX8" fmla="*/ 2444734 w 4923024"/>
              <ns1:gd name="connsiteY8" fmla="*/ 2274258 h 8434425"/>
              <ns1:gd name="connsiteX9" fmla="*/ 16778 w 4923024"/>
              <ns1:gd name="connsiteY9" fmla="*/ 3506291 h 8434425"/>
              <ns1:gd name="connsiteX10" fmla="*/ 0 w 4923024"/>
              <ns1:gd name="connsiteY10" fmla="*/ 33789 h 8434425"/>
              <ns1:gd name="connsiteX0" fmla="*/ 16778 w 4906246"/>
              <ns1:gd name="connsiteY0" fmla="*/ 8451318 h 8451320"/>
              <ns1:gd name="connsiteX1" fmla="*/ 4872690 w 4906246"/>
              <ns1:gd name="connsiteY1" fmla="*/ 8451318 h 8451320"/>
              <ns1:gd name="connsiteX2" fmla="*/ 4872690 w 4906246"/>
              <ns1:gd name="connsiteY2" fmla="*/ 8451320 h 8451320"/>
              <ns1:gd name="connsiteX3" fmla="*/ 16778 w 4906246"/>
              <ns1:gd name="connsiteY3" fmla="*/ 8451320 h 8451320"/>
              <ns1:gd name="connsiteX4" fmla="*/ 16778 w 4906246"/>
              <ns1:gd name="connsiteY4" fmla="*/ 8451318 h 8451320"/>
              <ns1:gd name="connsiteX5" fmla="*/ 0 w 4906246"/>
              <ns1:gd name="connsiteY5" fmla="*/ 50684 h 8451320"/>
              <ns1:gd name="connsiteX6" fmla="*/ 4906246 w 4906246"/>
              <ns1:gd name="connsiteY6" fmla="*/ 0 h 8451320"/>
              <ns1:gd name="connsiteX7" fmla="*/ 4872690 w 4906246"/>
              <ns1:gd name="connsiteY7" fmla="*/ 3523186 h 8451320"/>
              <ns1:gd name="connsiteX8" fmla="*/ 2444734 w 4906246"/>
              <ns1:gd name="connsiteY8" fmla="*/ 2291153 h 8451320"/>
              <ns1:gd name="connsiteX9" fmla="*/ 16778 w 4906246"/>
              <ns1:gd name="connsiteY9" fmla="*/ 3523186 h 8451320"/>
              <ns1:gd name="connsiteX10" fmla="*/ 0 w 4906246"/>
              <ns1:gd name="connsiteY10" fmla="*/ 50684 h 8451320"/>
              <ns1:gd name="connsiteX0" fmla="*/ 16778 w 4923024"/>
              <ns1:gd name="connsiteY0" fmla="*/ 8400634 h 8400636"/>
              <ns1:gd name="connsiteX1" fmla="*/ 4872690 w 4923024"/>
              <ns1:gd name="connsiteY1" fmla="*/ 8400634 h 8400636"/>
              <ns1:gd name="connsiteX2" fmla="*/ 4872690 w 4923024"/>
              <ns1:gd name="connsiteY2" fmla="*/ 8400636 h 8400636"/>
              <ns1:gd name="connsiteX3" fmla="*/ 16778 w 4923024"/>
              <ns1:gd name="connsiteY3" fmla="*/ 8400636 h 8400636"/>
              <ns1:gd name="connsiteX4" fmla="*/ 16778 w 4923024"/>
              <ns1:gd name="connsiteY4" fmla="*/ 8400634 h 8400636"/>
              <ns1:gd name="connsiteX5" fmla="*/ 0 w 4923024"/>
              <ns1:gd name="connsiteY5" fmla="*/ 0 h 8400636"/>
              <ns1:gd name="connsiteX6" fmla="*/ 4923024 w 4923024"/>
              <ns1:gd name="connsiteY6" fmla="*/ 0 h 8400636"/>
              <ns1:gd name="connsiteX7" fmla="*/ 4872690 w 4923024"/>
              <ns1:gd name="connsiteY7" fmla="*/ 3472502 h 8400636"/>
              <ns1:gd name="connsiteX8" fmla="*/ 2444734 w 4923024"/>
              <ns1:gd name="connsiteY8" fmla="*/ 2240469 h 8400636"/>
              <ns1:gd name="connsiteX9" fmla="*/ 16778 w 4923024"/>
              <ns1:gd name="connsiteY9" fmla="*/ 3472502 h 8400636"/>
              <ns1:gd name="connsiteX10" fmla="*/ 0 w 4923024"/>
              <ns1:gd name="connsiteY10" fmla="*/ 0 h 8400636"/>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923024" h="8400636">
                <ns1:moveTo>
                  <ns1:pt x="16778" y="8400634"/>
                </ns1:moveTo>
                <ns1:lnTo>
                  <ns1:pt x="4872690" y="8400634"/>
                </ns1:lnTo>
                <ns1:lnTo>
                  <ns1:pt x="4872690" y="8400636"/>
                </ns1:lnTo>
                <ns1:lnTo>
                  <ns1:pt x="16778" y="8400636"/>
                </ns1:lnTo>
                <ns1:lnTo>
                  <ns1:pt x="16778" y="8400634"/>
                </ns1:lnTo>
                <ns1:close/>
                <ns1:moveTo>
                  <ns1:pt x="0" y="0"/>
                </ns1:moveTo>
                <ns1:lnTo>
                  <ns1:pt x="4923024" y="0"/>
                </ns1:lnTo>
                <ns1:lnTo>
                  <ns1:pt x="4872690" y="3472502"/>
                </ns1:lnTo>
                <ns1:lnTo>
                  <ns1:pt x="2444734" y="2240469"/>
                </ns1:lnTo>
                <ns1:lnTo>
                  <ns1:pt x="16778" y="3472502"/>
                </ns1:lnTo>
                <ns1:cubicBezTo>
                  <ns1:pt x="16778" y="2067213"/>
                  <ns1:pt x="0" y="1405289"/>
                  <ns1:pt x="0" y="0"/>
                </ns1:cubicBezTo>
                <ns1:close/>
              </ns1:path>
            </ns1:pathLst>
          </ns1:custGeom>
          <ns1:solidFill>
            <ns1:schemeClr val="accent1"/>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46" name="TextBox 45">
            <ns1:extLst>
              <ns1:ext uri="{FF2B5EF4-FFF2-40B4-BE49-F238E27FC236}">
                <ns2:creationId id="{C093E2E9-4057-3AFE-50E4-C89A59C82461}"/>
              </ns1:ext>
            </ns1:extLst>
          </ns0:cNvPr>
          <ns0:cNvSpPr txBox="1"/>
          <ns0:nvPr/>
        </ns0:nvSpPr>
        <ns0:spPr>
          <ns1:xfrm>
            <ns1:off x="2800878" y="2094631"/>
            <ns1:ext cx="1869443" cy="584775"/>
          </ns1:xfrm>
          <ns1:prstGeom prst="rect">
            <ns1:avLst/>
          </ns1:prstGeom>
          <ns1:noFill/>
        </ns0:spPr>
        <ns0:txBody>
          <ns1:bodyPr wrap="square" rtlCol="0" anchor="b" anchorCtr="0">
            <ns1:spAutoFit/>
          </ns1:bodyPr>
          <ns1:lstStyle/>
          <ns1:p>
            <ns1:pPr algn="ctr"/>
            <ns1:r>
              <ns1:rPr lang="en-GB" sz="1600" b="1" dirty="0">
                <ns1:latin typeface="Montserrat SemiBold" panose="00000700000000000000" pitchFamily="2" charset="0"/>
                <ns1:ea typeface="League Spartan" charset="0"/>
                <ns1:cs typeface="Poppins" pitchFamily="2" charset="77"/>
              </ns1:rPr>
              <ns1:t>Raising Purchase Order </ns1:t>
            </ns1:r>
          </ns1:p>
        </ns0:txBody>
      </ns0:sp>
      <ns0:sp>
        <ns0:nvSpPr>
          <ns0:cNvPr id="47" name="Freeform 1015">
            <ns1:extLst>
              <ns1:ext uri="{FF2B5EF4-FFF2-40B4-BE49-F238E27FC236}">
                <ns2:creationId id="{16EC12E5-48F2-89E2-C305-C96DCB49C49B}"/>
              </ns1:ext>
            </ns1:extLst>
          </ns0:cNvPr>
          <ns0:cNvSpPr>
            <ns1:spLocks noChangeAspect="1"/>
          </ns0:cNvSpPr>
          <ns0:nvPr/>
        </ns0:nvSpPr>
        <ns0:spPr bwMode="auto">
          <ns1:xfrm>
            <ns1:off x="3479545" y="1552929"/>
            <ns1:ext cx="495898" cy="495898"/>
          </ns1:xfrm>
          <ns1:custGeom>
            <ns1:avLst/>
            <ns1:gdLst>
              <ns1:gd name="T0" fmla="*/ 7726423 w 293329"/>
              <ns1:gd name="T1" fmla="*/ 9850932 h 293332"/>
              <ns1:gd name="T2" fmla="*/ 2935958 w 293329"/>
              <ns1:gd name="T3" fmla="*/ 9676341 h 293332"/>
              <ns1:gd name="T4" fmla="*/ 8633732 w 293329"/>
              <ns1:gd name="T5" fmla="*/ 8887648 h 293332"/>
              <ns1:gd name="T6" fmla="*/ 8503163 w 293329"/>
              <ns1:gd name="T7" fmla="*/ 10333017 h 293332"/>
              <ns1:gd name="T8" fmla="*/ 10187033 w 293329"/>
              <ns1:gd name="T9" fmla="*/ 9107071 h 293332"/>
              <ns1:gd name="T10" fmla="*/ 10656909 w 293329"/>
              <ns1:gd name="T11" fmla="*/ 9507104 h 293332"/>
              <ns1:gd name="T12" fmla="*/ 8346597 w 293329"/>
              <ns1:gd name="T13" fmla="*/ 10655613 h 293332"/>
              <ns1:gd name="T14" fmla="*/ 8398777 w 293329"/>
              <ns1:gd name="T15" fmla="*/ 8900613 h 293332"/>
              <ns1:gd name="T16" fmla="*/ 456778 w 293329"/>
              <ns1:gd name="T17" fmla="*/ 9107071 h 293332"/>
              <ns1:gd name="T18" fmla="*/ 2153785 w 293329"/>
              <ns1:gd name="T19" fmla="*/ 10333017 h 293332"/>
              <ns1:gd name="T20" fmla="*/ 2023134 w 293329"/>
              <ns1:gd name="T21" fmla="*/ 8887648 h 293332"/>
              <ns1:gd name="T22" fmla="*/ 2466970 w 293329"/>
              <ns1:gd name="T23" fmla="*/ 10500789 h 293332"/>
              <ns1:gd name="T24" fmla="*/ 0 w 293329"/>
              <ns1:gd name="T25" fmla="*/ 10500789 h 293332"/>
              <ns1:gd name="T26" fmla="*/ 443780 w 293329"/>
              <ns1:gd name="T27" fmla="*/ 8887648 h 293332"/>
              <ns1:gd name="T28" fmla="*/ 9388267 w 293329"/>
              <ns1:gd name="T29" fmla="*/ 8605304 h 293332"/>
              <ns1:gd name="T30" fmla="*/ 1198367 w 293329"/>
              <ns1:gd name="T31" fmla="*/ 7874844 h 293332"/>
              <ns1:gd name="T32" fmla="*/ 1570072 w 293329"/>
              <ns1:gd name="T33" fmla="*/ 8233637 h 293332"/>
              <ns1:gd name="T34" fmla="*/ 10080391 w 293329"/>
              <ns1:gd name="T35" fmla="*/ 8233637 h 293332"/>
              <ns1:gd name="T36" fmla="*/ 9388267 w 293329"/>
              <ns1:gd name="T37" fmla="*/ 7554479 h 293332"/>
              <ns1:gd name="T38" fmla="*/ 1198367 w 293329"/>
              <ns1:gd name="T39" fmla="*/ 8925645 h 293332"/>
              <ns1:gd name="T40" fmla="*/ 5130248 w 293329"/>
              <ns1:gd name="T41" fmla="*/ 6689459 h 293332"/>
              <ns1:gd name="T42" fmla="*/ 6635580 w 293329"/>
              <ns1:gd name="T43" fmla="*/ 7022186 h 293332"/>
              <ns1:gd name="T44" fmla="*/ 5130248 w 293329"/>
              <ns1:gd name="T45" fmla="*/ 6689459 h 293332"/>
              <ns1:gd name="T46" fmla="*/ 6792622 w 293329"/>
              <ns1:gd name="T47" fmla="*/ 5753460 h 293332"/>
              <ns1:gd name="T48" fmla="*/ 4960060 w 293329"/>
              <ns1:gd name="T49" fmla="*/ 5753460 h 293332"/>
              <ns1:gd name="T50" fmla="*/ 4394049 w 293329"/>
              <ns1:gd name="T51" fmla="*/ 8425350 h 293332"/>
              <ns1:gd name="T52" fmla="*/ 4394049 w 293329"/>
              <ns1:gd name="T53" fmla="*/ 4434924 h 293332"/>
              <ns1:gd name="T54" fmla="*/ 3801866 w 293329"/>
              <ns1:gd name="T55" fmla="*/ 8425350 h 293332"/>
              <ns1:gd name="T56" fmla="*/ 3801866 w 293329"/>
              <ns1:gd name="T57" fmla="*/ 4434924 h 293332"/>
              <ns1:gd name="T58" fmla="*/ 10173087 w 293329"/>
              <ns1:gd name="T59" fmla="*/ 3648251 h 293332"/>
              <ns1:gd name="T60" fmla="*/ 9880272 w 293329"/>
              <ns1:gd name="T61" fmla="*/ 7355373 h 293332"/>
              <ns1:gd name="T62" fmla="*/ 9960128 w 293329"/>
              <ns1:gd name="T63" fmla="*/ 3543768 h 293332"/>
              <ns1:gd name="T64" fmla="*/ 882485 w 293329"/>
              <ns1:gd name="T65" fmla="*/ 7043025 h 293332"/>
              <ns1:gd name="T66" fmla="*/ 572838 w 293329"/>
              <ns1:gd name="T67" fmla="*/ 7161164 h 293332"/>
              <ns1:gd name="T68" fmla="*/ 3801866 w 293329"/>
              <ns1:gd name="T69" fmla="*/ 3139719 h 293332"/>
              <ns1:gd name="T70" fmla="*/ 6999706 w 293329"/>
              <ns1:gd name="T71" fmla="*/ 4120936 h 293332"/>
              <ns1:gd name="T72" fmla="*/ 3801866 w 293329"/>
              <ns1:gd name="T73" fmla="*/ 2825664 h 293332"/>
              <ns1:gd name="T74" fmla="*/ 7486601 w 293329"/>
              <ns1:gd name="T75" fmla="*/ 3139719 h 293332"/>
              <ns1:gd name="T76" fmla="*/ 7486601 w 293329"/>
              <ns1:gd name="T77" fmla="*/ 4120936 h 293332"/>
              <ns1:gd name="T78" fmla="*/ 7486601 w 293329"/>
              <ns1:gd name="T79" fmla="*/ 8752426 h 293332"/>
              <ns1:gd name="T80" fmla="*/ 2999112 w 293329"/>
              <ns1:gd name="T81" fmla="*/ 3623786 h 293332"/>
              <ns1:gd name="T82" fmla="*/ 8646767 w 293329"/>
              <ns1:gd name="T83" fmla="*/ 1554601 h 293332"/>
              <ns1:gd name="T84" fmla="*/ 10330586 w 293329"/>
              <ns1:gd name="T85" fmla="*/ 2789136 h 293332"/>
              <ns1:gd name="T86" fmla="*/ 10213098 w 293329"/>
              <ns1:gd name="T87" fmla="*/ 1333651 h 293332"/>
              <ns1:gd name="T88" fmla="*/ 10656909 w 293329"/>
              <ns1:gd name="T89" fmla="*/ 2945074 h 293332"/>
              <ns1:gd name="T90" fmla="*/ 8189923 w 293329"/>
              <ns1:gd name="T91" fmla="*/ 2945074 h 293332"/>
              <ns1:gd name="T92" fmla="*/ 8633732 w 293329"/>
              <ns1:gd name="T93" fmla="*/ 1333651 h 293332"/>
              <ns1:gd name="T94" fmla="*/ 313320 w 293329"/>
              <ns1:gd name="T95" fmla="*/ 1957394 h 293332"/>
              <ns1:gd name="T96" fmla="*/ 2153785 w 293329"/>
              <ns1:gd name="T97" fmla="*/ 1957394 h 293332"/>
              <ns1:gd name="T98" fmla="*/ 2245154 w 293329"/>
              <ns1:gd name="T99" fmla="*/ 1346649 h 293332"/>
              <ns1:gd name="T100" fmla="*/ 2310348 w 293329"/>
              <ns1:gd name="T101" fmla="*/ 3101058 h 293332"/>
              <ns1:gd name="T102" fmla="*/ 0 w 293329"/>
              <ns1:gd name="T103" fmla="*/ 1957394 h 293332"/>
              <ns1:gd name="T104" fmla="*/ 9388267 w 293329"/>
              <ns1:gd name="T105" fmla="*/ 307485 h 293332"/>
              <ns1:gd name="T106" fmla="*/ 9759991 w 293329"/>
              <ns1:gd name="T107" fmla="*/ 679246 h 293332"/>
              <ns1:gd name="T108" fmla="*/ 826690 w 293329"/>
              <ns1:gd name="T109" fmla="*/ 679246 h 293332"/>
              <ns1:gd name="T110" fmla="*/ 1198367 w 293329"/>
              <ns1:gd name="T111" fmla="*/ 307485 h 293332"/>
              <ns1:gd name="T112" fmla="*/ 8022361 w 293329"/>
              <ns1:gd name="T113" fmla="*/ 1208071 h 293332"/>
              <ns1:gd name="T114" fmla="*/ 2720558 w 293329"/>
              <ns1:gd name="T115" fmla="*/ 1286932 h 293332"/>
              <ns1:gd name="T116" fmla="*/ 5293109 w 293329"/>
              <ns1:gd name="T117" fmla="*/ 246183 h 293332"/>
              <ns1:gd name="T118" fmla="*/ 9388267 w 293329"/>
              <ns1:gd name="T119" fmla="*/ 1371250 h 293332"/>
              <ns1:gd name="T120" fmla="*/ 1198367 w 293329"/>
              <ns1:gd name="T121" fmla="*/ 0 h 293332"/>
              <ns1:gd name="T122" fmla="*/ 519153 w 293329"/>
              <ns1:gd name="T123" fmla="*/ 679246 h 293332"/>
              <ns1:gd name="T124" fmla="*/ 0 60000 65536"/>
              <ns1:gd name="T125" fmla="*/ 0 60000 65536"/>
              <ns1:gd name="T126" fmla="*/ 0 60000 65536"/>
              <ns1:gd name="T127" fmla="*/ 0 60000 65536"/>
              <ns1:gd name="T128" fmla="*/ 0 60000 65536"/>
              <ns1:gd name="T129" fmla="*/ 0 60000 65536"/>
              <ns1:gd name="T130" fmla="*/ 0 60000 65536"/>
              <ns1:gd name="T131" fmla="*/ 0 60000 65536"/>
              <ns1:gd name="T132" fmla="*/ 0 60000 65536"/>
              <ns1:gd name="T133" fmla="*/ 0 60000 65536"/>
              <ns1:gd name="T134" fmla="*/ 0 60000 65536"/>
              <ns1:gd name="T135" fmla="*/ 0 60000 65536"/>
              <ns1:gd name="T136" fmla="*/ 0 60000 65536"/>
              <ns1:gd name="T137" fmla="*/ 0 60000 65536"/>
              <ns1:gd name="T138" fmla="*/ 0 60000 65536"/>
              <ns1:gd name="T139" fmla="*/ 0 60000 65536"/>
              <ns1:gd name="T140" fmla="*/ 0 60000 65536"/>
              <ns1:gd name="T141" fmla="*/ 0 60000 65536"/>
              <ns1:gd name="T142" fmla="*/ 0 60000 65536"/>
              <ns1:gd name="T143" fmla="*/ 0 60000 65536"/>
              <ns1:gd name="T144" fmla="*/ 0 60000 65536"/>
              <ns1:gd name="T145" fmla="*/ 0 60000 65536"/>
              <ns1:gd name="T146" fmla="*/ 0 60000 65536"/>
              <ns1:gd name="T147" fmla="*/ 0 60000 65536"/>
              <ns1:gd name="T148" fmla="*/ 0 60000 65536"/>
              <ns1:gd name="T149" fmla="*/ 0 60000 65536"/>
              <ns1:gd name="T150" fmla="*/ 0 60000 65536"/>
              <ns1:gd name="T151" fmla="*/ 0 60000 65536"/>
              <ns1:gd name="T152" fmla="*/ 0 60000 65536"/>
              <ns1:gd name="T153" fmla="*/ 0 60000 65536"/>
              <ns1:gd name="T154" fmla="*/ 0 60000 65536"/>
              <ns1:gd name="T155" fmla="*/ 0 60000 65536"/>
              <ns1:gd name="T156" fmla="*/ 0 60000 65536"/>
              <ns1:gd name="T157" fmla="*/ 0 60000 65536"/>
              <ns1:gd name="T158" fmla="*/ 0 60000 65536"/>
              <ns1:gd name="T159" fmla="*/ 0 60000 65536"/>
              <ns1:gd name="T160" fmla="*/ 0 60000 65536"/>
              <ns1:gd name="T161" fmla="*/ 0 60000 65536"/>
              <ns1:gd name="T162" fmla="*/ 0 60000 65536"/>
              <ns1:gd name="T163" fmla="*/ 0 60000 65536"/>
              <ns1:gd name="T164" fmla="*/ 0 60000 65536"/>
              <ns1:gd name="T165" fmla="*/ 0 60000 65536"/>
              <ns1:gd name="T166" fmla="*/ 0 60000 65536"/>
              <ns1:gd name="T167" fmla="*/ 0 60000 65536"/>
              <ns1:gd name="T168" fmla="*/ 0 60000 65536"/>
              <ns1:gd name="T169" fmla="*/ 0 60000 65536"/>
              <ns1:gd name="T170" fmla="*/ 0 60000 65536"/>
              <ns1:gd name="T171" fmla="*/ 0 60000 65536"/>
              <ns1:gd name="T172" fmla="*/ 0 60000 65536"/>
              <ns1:gd name="T173" fmla="*/ 0 60000 65536"/>
              <ns1:gd name="T174" fmla="*/ 0 60000 65536"/>
              <ns1:gd name="T175" fmla="*/ 0 60000 65536"/>
              <ns1:gd name="T176" fmla="*/ 0 60000 65536"/>
              <ns1:gd name="T177" fmla="*/ 0 60000 65536"/>
              <ns1:gd name="T178" fmla="*/ 0 60000 65536"/>
              <ns1:gd name="T179" fmla="*/ 0 60000 65536"/>
              <ns1:gd name="T180" fmla="*/ 0 60000 65536"/>
              <ns1:gd name="T181" fmla="*/ 0 60000 65536"/>
              <ns1:gd name="T182" fmla="*/ 0 60000 65536"/>
              <ns1:gd name="T183" fmla="*/ 0 60000 65536"/>
              <ns1:gd name="T184" fmla="*/ 0 60000 65536"/>
              <ns1:gd name="T185" fmla="*/ 0 60000 65536"/>
            </ns1:gdLst>
            <ns1:ahLst/>
            <ns1:cxnLst>
              <ns1:cxn ang="T124">
                <ns1:pos x="T0" y="T1"/>
              </ns1:cxn>
              <ns1:cxn ang="T125">
                <ns1:pos x="T2" y="T3"/>
              </ns1:cxn>
              <ns1:cxn ang="T126">
                <ns1:pos x="T4" y="T5"/>
              </ns1:cxn>
              <ns1:cxn ang="T127">
                <ns1:pos x="T6" y="T7"/>
              </ns1:cxn>
              <ns1:cxn ang="T128">
                <ns1:pos x="T8" y="T9"/>
              </ns1:cxn>
              <ns1:cxn ang="T129">
                <ns1:pos x="T10" y="T11"/>
              </ns1:cxn>
              <ns1:cxn ang="T130">
                <ns1:pos x="T12" y="T13"/>
              </ns1:cxn>
              <ns1:cxn ang="T131">
                <ns1:pos x="T14" y="T15"/>
              </ns1:cxn>
              <ns1:cxn ang="T132">
                <ns1:pos x="T16" y="T17"/>
              </ns1:cxn>
              <ns1:cxn ang="T133">
                <ns1:pos x="T18" y="T19"/>
              </ns1:cxn>
              <ns1:cxn ang="T134">
                <ns1:pos x="T20" y="T21"/>
              </ns1:cxn>
              <ns1:cxn ang="T135">
                <ns1:pos x="T22" y="T23"/>
              </ns1:cxn>
              <ns1:cxn ang="T136">
                <ns1:pos x="T24" y="T25"/>
              </ns1:cxn>
              <ns1:cxn ang="T137">
                <ns1:pos x="T26" y="T27"/>
              </ns1:cxn>
              <ns1:cxn ang="T138">
                <ns1:pos x="T28" y="T29"/>
              </ns1:cxn>
              <ns1:cxn ang="T139">
                <ns1:pos x="T30" y="T31"/>
              </ns1:cxn>
              <ns1:cxn ang="T140">
                <ns1:pos x="T32" y="T33"/>
              </ns1:cxn>
              <ns1:cxn ang="T141">
                <ns1:pos x="T34" y="T35"/>
              </ns1:cxn>
              <ns1:cxn ang="T142">
                <ns1:pos x="T36" y="T37"/>
              </ns1:cxn>
              <ns1:cxn ang="T143">
                <ns1:pos x="T38" y="T39"/>
              </ns1:cxn>
              <ns1:cxn ang="T144">
                <ns1:pos x="T40" y="T41"/>
              </ns1:cxn>
              <ns1:cxn ang="T145">
                <ns1:pos x="T42" y="T43"/>
              </ns1:cxn>
              <ns1:cxn ang="T146">
                <ns1:pos x="T44" y="T45"/>
              </ns1:cxn>
              <ns1:cxn ang="T147">
                <ns1:pos x="T46" y="T47"/>
              </ns1:cxn>
              <ns1:cxn ang="T148">
                <ns1:pos x="T48" y="T49"/>
              </ns1:cxn>
              <ns1:cxn ang="T149">
                <ns1:pos x="T50" y="T51"/>
              </ns1:cxn>
              <ns1:cxn ang="T150">
                <ns1:pos x="T52" y="T53"/>
              </ns1:cxn>
              <ns1:cxn ang="T151">
                <ns1:pos x="T54" y="T55"/>
              </ns1:cxn>
              <ns1:cxn ang="T152">
                <ns1:pos x="T56" y="T57"/>
              </ns1:cxn>
              <ns1:cxn ang="T153">
                <ns1:pos x="T58" y="T59"/>
              </ns1:cxn>
              <ns1:cxn ang="T154">
                <ns1:pos x="T60" y="T61"/>
              </ns1:cxn>
              <ns1:cxn ang="T155">
                <ns1:pos x="T62" y="T63"/>
              </ns1:cxn>
              <ns1:cxn ang="T156">
                <ns1:pos x="T64" y="T65"/>
              </ns1:cxn>
              <ns1:cxn ang="T157">
                <ns1:pos x="T66" y="T67"/>
              </ns1:cxn>
              <ns1:cxn ang="T158">
                <ns1:pos x="T68" y="T69"/>
              </ns1:cxn>
              <ns1:cxn ang="T159">
                <ns1:pos x="T70" y="T71"/>
              </ns1:cxn>
              <ns1:cxn ang="T160">
                <ns1:pos x="T72" y="T73"/>
              </ns1:cxn>
              <ns1:cxn ang="T161">
                <ns1:pos x="T74" y="T75"/>
              </ns1:cxn>
              <ns1:cxn ang="T162">
                <ns1:pos x="T76" y="T77"/>
              </ns1:cxn>
              <ns1:cxn ang="T163">
                <ns1:pos x="T78" y="T79"/>
              </ns1:cxn>
              <ns1:cxn ang="T164">
                <ns1:pos x="T80" y="T81"/>
              </ns1:cxn>
              <ns1:cxn ang="T165">
                <ns1:pos x="T82" y="T83"/>
              </ns1:cxn>
              <ns1:cxn ang="T166">
                <ns1:pos x="T84" y="T85"/>
              </ns1:cxn>
              <ns1:cxn ang="T167">
                <ns1:pos x="T86" y="T87"/>
              </ns1:cxn>
              <ns1:cxn ang="T168">
                <ns1:pos x="T88" y="T89"/>
              </ns1:cxn>
              <ns1:cxn ang="T169">
                <ns1:pos x="T90" y="T91"/>
              </ns1:cxn>
              <ns1:cxn ang="T170">
                <ns1:pos x="T92" y="T93"/>
              </ns1:cxn>
              <ns1:cxn ang="T171">
                <ns1:pos x="T94" y="T95"/>
              </ns1:cxn>
              <ns1:cxn ang="T172">
                <ns1:pos x="T96" y="T97"/>
              </ns1:cxn>
              <ns1:cxn ang="T173">
                <ns1:pos x="T98" y="T99"/>
              </ns1:cxn>
              <ns1:cxn ang="T174">
                <ns1:pos x="T100" y="T101"/>
              </ns1:cxn>
              <ns1:cxn ang="T175">
                <ns1:pos x="T102" y="T103"/>
              </ns1:cxn>
              <ns1:cxn ang="T176">
                <ns1:pos x="T104" y="T105"/>
              </ns1:cxn>
              <ns1:cxn ang="T177">
                <ns1:pos x="T106" y="T107"/>
              </ns1:cxn>
              <ns1:cxn ang="T178">
                <ns1:pos x="T108" y="T109"/>
              </ns1:cxn>
              <ns1:cxn ang="T179">
                <ns1:pos x="T110" y="T111"/>
              </ns1:cxn>
              <ns1:cxn ang="T180">
                <ns1:pos x="T112" y="T113"/>
              </ns1:cxn>
              <ns1:cxn ang="T181">
                <ns1:pos x="T114" y="T115"/>
              </ns1:cxn>
              <ns1:cxn ang="T182">
                <ns1:pos x="T116" y="T117"/>
              </ns1:cxn>
              <ns1:cxn ang="T183">
                <ns1:pos x="T118" y="T119"/>
              </ns1:cxn>
              <ns1:cxn ang="T184">
                <ns1:pos x="T120" y="T121"/>
              </ns1:cxn>
              <ns1:cxn ang="T185">
                <ns1:pos x="T122" y="T123"/>
              </ns1:cxn>
            </ns1:cxnLst>
            <ns1:rect l="0" t="0" r="r" b="b"/>
            <ns1:pathLst>
              <ns1:path w="293329" h="293332">
                <ns1:moveTo>
                  <ns1:pt x="208355" y="263416"/>
                </ns1:moveTo>
                <ns1:cubicBezTo>
                  <ns1:pt x="210511" y="261937"/>
                  <ns1:pt x="213385" y="262677"/>
                  <ns1:pt x="214822" y="264895"/>
                </ns1:cubicBezTo>
                <ns1:cubicBezTo>
                  <ns1:pt x="215541" y="267483"/>
                  <ns1:pt x="214822" y="270071"/>
                  <ns1:pt x="212667" y="271180"/>
                </ns1:cubicBezTo>
                <ns1:cubicBezTo>
                  <ns1:pt x="192188" y="282640"/>
                  <ns1:pt x="169194" y="288556"/>
                  <ns1:pt x="146201" y="288556"/>
                </ns1:cubicBezTo>
                <ns1:cubicBezTo>
                  <ns1:pt x="124284" y="288556"/>
                  <ns1:pt x="102728" y="283010"/>
                  <ns1:pt x="82608" y="272659"/>
                </ns1:cubicBezTo>
                <ns1:cubicBezTo>
                  <ns1:pt x="80093" y="271549"/>
                  <ns1:pt x="79375" y="268592"/>
                  <ns1:pt x="80812" y="266374"/>
                </ns1:cubicBezTo>
                <ns1:cubicBezTo>
                  <ns1:pt x="81530" y="264155"/>
                  <ns1:pt x="84405" y="263416"/>
                  <ns1:pt x="86560" y="264525"/>
                </ns1:cubicBezTo>
                <ns1:cubicBezTo>
                  <ns1:pt x="125003" y="284859"/>
                  <ns1:pt x="170631" y="284119"/>
                  <ns1:pt x="208355" y="263416"/>
                </ns1:cubicBezTo>
                <ns1:close/>
                <ns1:moveTo>
                  <ns1:pt x="237641" y="244663"/>
                </ns1:moveTo>
                <ns1:cubicBezTo>
                  <ns1:pt x="239437" y="246084"/>
                  <ns1:pt x="239796" y="248926"/>
                  <ns1:pt x="238000" y="250703"/>
                </ns1:cubicBezTo>
                <ns1:cubicBezTo>
                  <ns1:pt x="235485" y="253900"/>
                  <ns1:pt x="234048" y="257808"/>
                  <ns1:pt x="234048" y="261715"/>
                </ns1:cubicBezTo>
                <ns1:lnTo>
                  <ns1:pt x="234048" y="284451"/>
                </ns1:lnTo>
                <ns1:lnTo>
                  <ns1:pt x="284347" y="284451"/>
                </ns1:lnTo>
                <ns1:lnTo>
                  <ns1:pt x="284347" y="261715"/>
                </ns1:lnTo>
                <ns1:cubicBezTo>
                  <ns1:pt x="284347" y="257808"/>
                  <ns1:pt x="283269" y="253900"/>
                  <ns1:pt x="280395" y="250703"/>
                </ns1:cubicBezTo>
                <ns1:cubicBezTo>
                  <ns1:pt x="278958" y="248926"/>
                  <ns1:pt x="278958" y="246084"/>
                  <ns1:pt x="281113" y="244663"/>
                </ns1:cubicBezTo>
                <ns1:cubicBezTo>
                  <ns1:pt x="282910" y="242887"/>
                  <ns1:pt x="285784" y="243242"/>
                  <ns1:pt x="287221" y="245019"/>
                </ns1:cubicBezTo>
                <ns1:cubicBezTo>
                  <ns1:pt x="291173" y="249992"/>
                  <ns1:pt x="293329" y="255676"/>
                  <ns1:pt x="293329" y="261715"/>
                </ns1:cubicBezTo>
                <ns1:lnTo>
                  <ns1:pt x="293329" y="289069"/>
                </ns1:lnTo>
                <ns1:cubicBezTo>
                  <ns1:pt x="293329" y="291201"/>
                  <ns1:pt x="291533" y="293332"/>
                  <ns1:pt x="288658" y="293332"/>
                </ns1:cubicBezTo>
                <ns1:lnTo>
                  <ns1:pt x="229737" y="293332"/>
                </ns1:lnTo>
                <ns1:cubicBezTo>
                  <ns1:pt x="227222" y="293332"/>
                  <ns1:pt x="225425" y="291201"/>
                  <ns1:pt x="225425" y="289069"/>
                </ns1:cubicBezTo>
                <ns1:lnTo>
                  <ns1:pt x="225425" y="261715"/>
                </ns1:lnTo>
                <ns1:cubicBezTo>
                  <ns1:pt x="225425" y="255676"/>
                  <ns1:pt x="227222" y="249992"/>
                  <ns1:pt x="231174" y="245019"/>
                </ns1:cubicBezTo>
                <ns1:cubicBezTo>
                  <ns1:pt x="232611" y="243242"/>
                  <ns1:pt x="235844" y="242887"/>
                  <ns1:pt x="237641" y="244663"/>
                </ns1:cubicBezTo>
                <ns1:close/>
                <ns1:moveTo>
                  <ns1:pt x="12215" y="244663"/>
                </ns1:moveTo>
                <ns1:cubicBezTo>
                  <ns1:pt x="14012" y="246084"/>
                  <ns1:pt x="14371" y="248926"/>
                  <ns1:pt x="12575" y="250703"/>
                </ns1:cubicBezTo>
                <ns1:cubicBezTo>
                  <ns1:pt x="10419" y="253900"/>
                  <ns1:pt x="8622" y="257808"/>
                  <ns1:pt x="8622" y="261715"/>
                </ns1:cubicBezTo>
                <ns1:lnTo>
                  <ns1:pt x="8622" y="284451"/>
                </ns1:lnTo>
                <ns1:lnTo>
                  <ns1:pt x="59281" y="284451"/>
                </ns1:lnTo>
                <ns1:lnTo>
                  <ns1:pt x="59281" y="261715"/>
                </ns1:lnTo>
                <ns1:cubicBezTo>
                  <ns1:pt x="59281" y="257808"/>
                  <ns1:pt x="57844" y="253900"/>
                  <ns1:pt x="54969" y="250703"/>
                </ns1:cubicBezTo>
                <ns1:cubicBezTo>
                  <ns1:pt x="53532" y="248926"/>
                  <ns1:pt x="53892" y="246084"/>
                  <ns1:pt x="55688" y="244663"/>
                </ns1:cubicBezTo>
                <ns1:cubicBezTo>
                  <ns1:pt x="57844" y="242887"/>
                  <ns1:pt x="60359" y="243242"/>
                  <ns1:pt x="61796" y="245019"/>
                </ns1:cubicBezTo>
                <ns1:cubicBezTo>
                  <ns1:pt x="65748" y="249992"/>
                  <ns1:pt x="67903" y="255676"/>
                  <ns1:pt x="67903" y="261715"/>
                </ns1:cubicBezTo>
                <ns1:lnTo>
                  <ns1:pt x="67903" y="289069"/>
                </ns1:lnTo>
                <ns1:cubicBezTo>
                  <ns1:pt x="67903" y="291201"/>
                  <ns1:pt x="65748" y="293332"/>
                  <ns1:pt x="63592" y="293332"/>
                </ns1:cubicBezTo>
                <ns1:lnTo>
                  <ns1:pt x="4311" y="293332"/>
                </ns1:lnTo>
                <ns1:cubicBezTo>
                  <ns1:pt x="1796" y="293332"/>
                  <ns1:pt x="0" y="291201"/>
                  <ns1:pt x="0" y="289069"/>
                </ns1:cubicBezTo>
                <ns1:lnTo>
                  <ns1:pt x="0" y="261715"/>
                </ns1:lnTo>
                <ns1:cubicBezTo>
                  <ns1:pt x="0" y="255676"/>
                  <ns1:pt x="1796" y="249992"/>
                  <ns1:pt x="6107" y="245019"/>
                </ns1:cubicBezTo>
                <ns1:cubicBezTo>
                  <ns1:pt x="7545" y="243242"/>
                  <ns1:pt x="10419" y="242887"/>
                  <ns1:pt x="12215" y="244663"/>
                </ns1:cubicBezTo>
                <ns1:close/>
                <ns1:moveTo>
                  <ns1:pt x="258410" y="216782"/>
                </ns1:moveTo>
                <ns1:cubicBezTo>
                  <ns1:pt x="252766" y="216782"/>
                  <ns1:pt x="248180" y="221368"/>
                  <ns1:pt x="248180" y="226659"/>
                </ns1:cubicBezTo>
                <ns1:cubicBezTo>
                  <ns1:pt x="248180" y="232304"/>
                  <ns1:pt x="252766" y="236890"/>
                  <ns1:pt x="258410" y="236890"/>
                </ns1:cubicBezTo>
                <ns1:cubicBezTo>
                  <ns1:pt x="264055" y="236890"/>
                  <ns1:pt x="268641" y="232304"/>
                  <ns1:pt x="268641" y="226659"/>
                </ns1:cubicBezTo>
                <ns1:cubicBezTo>
                  <ns1:pt x="268641" y="221368"/>
                  <ns1:pt x="264055" y="216782"/>
                  <ns1:pt x="258410" y="216782"/>
                </ns1:cubicBezTo>
                <ns1:close/>
                <ns1:moveTo>
                  <ns1:pt x="32985" y="216782"/>
                </ns1:moveTo>
                <ns1:cubicBezTo>
                  <ns1:pt x="27341" y="216782"/>
                  <ns1:pt x="22754" y="221368"/>
                  <ns1:pt x="22754" y="226659"/>
                </ns1:cubicBezTo>
                <ns1:cubicBezTo>
                  <ns1:pt x="22754" y="232304"/>
                  <ns1:pt x="27341" y="236890"/>
                  <ns1:pt x="32985" y="236890"/>
                </ns1:cubicBezTo>
                <ns1:cubicBezTo>
                  <ns1:pt x="38629" y="236890"/>
                  <ns1:pt x="43216" y="232304"/>
                  <ns1:pt x="43216" y="226659"/>
                </ns1:cubicBezTo>
                <ns1:cubicBezTo>
                  <ns1:pt x="43216" y="221368"/>
                  <ns1:pt x="38629" y="216782"/>
                  <ns1:pt x="32985" y="216782"/>
                </ns1:cubicBezTo>
                <ns1:close/>
                <ns1:moveTo>
                  <ns1:pt x="258410" y="207962"/>
                </ns1:moveTo>
                <ns1:cubicBezTo>
                  <ns1:pt x="268994" y="207962"/>
                  <ns1:pt x="277460" y="216429"/>
                  <ns1:pt x="277460" y="226659"/>
                </ns1:cubicBezTo>
                <ns1:cubicBezTo>
                  <ns1:pt x="277460" y="237243"/>
                  <ns1:pt x="268994" y="245709"/>
                  <ns1:pt x="258410" y="245709"/>
                </ns1:cubicBezTo>
                <ns1:cubicBezTo>
                  <ns1:pt x="248180" y="245709"/>
                  <ns1:pt x="239713" y="237243"/>
                  <ns1:pt x="239713" y="226659"/>
                </ns1:cubicBezTo>
                <ns1:cubicBezTo>
                  <ns1:pt x="239713" y="216429"/>
                  <ns1:pt x="248180" y="207962"/>
                  <ns1:pt x="258410" y="207962"/>
                </ns1:cubicBezTo>
                <ns1:close/>
                <ns1:moveTo>
                  <ns1:pt x="32985" y="207962"/>
                </ns1:moveTo>
                <ns1:cubicBezTo>
                  <ns1:pt x="43568" y="207962"/>
                  <ns1:pt x="52035" y="216429"/>
                  <ns1:pt x="52035" y="226659"/>
                </ns1:cubicBezTo>
                <ns1:cubicBezTo>
                  <ns1:pt x="52035" y="237243"/>
                  <ns1:pt x="43568" y="245709"/>
                  <ns1:pt x="32985" y="245709"/>
                </ns1:cubicBezTo>
                <ns1:cubicBezTo>
                  <ns1:pt x="22754" y="245709"/>
                  <ns1:pt x="14288" y="237243"/>
                  <ns1:pt x="14288" y="226659"/>
                </ns1:cubicBezTo>
                <ns1:cubicBezTo>
                  <ns1:pt x="14288" y="216429"/>
                  <ns1:pt x="22754" y="207962"/>
                  <ns1:pt x="32985" y="207962"/>
                </ns1:cubicBezTo>
                <ns1:close/>
                <ns1:moveTo>
                  <ns1:pt x="141209" y="184150"/>
                </ns1:moveTo>
                <ns1:lnTo>
                  <ns1:pt x="182642" y="184150"/>
                </ns1:lnTo>
                <ns1:cubicBezTo>
                  <ns1:pt x="185164" y="184150"/>
                  <ns1:pt x="186965" y="186348"/>
                  <ns1:pt x="186965" y="188913"/>
                </ns1:cubicBezTo>
                <ns1:cubicBezTo>
                  <ns1:pt x="186965" y="191477"/>
                  <ns1:pt x="185164" y="193309"/>
                  <ns1:pt x="182642" y="193309"/>
                </ns1:cubicBezTo>
                <ns1:lnTo>
                  <ns1:pt x="141209" y="193309"/>
                </ns1:lnTo>
                <ns1:cubicBezTo>
                  <ns1:pt x="138687" y="193309"/>
                  <ns1:pt x="136525" y="191477"/>
                  <ns1:pt x="136525" y="188913"/>
                </ns1:cubicBezTo>
                <ns1:cubicBezTo>
                  <ns1:pt x="136525" y="186348"/>
                  <ns1:pt x="138687" y="184150"/>
                  <ns1:pt x="141209" y="184150"/>
                </ns1:cubicBezTo>
                <ns1:close/>
                <ns1:moveTo>
                  <ns1:pt x="141209" y="153987"/>
                </ns1:moveTo>
                <ns1:lnTo>
                  <ns1:pt x="182642" y="153987"/>
                </ns1:lnTo>
                <ns1:cubicBezTo>
                  <ns1:pt x="185164" y="153987"/>
                  <ns1:pt x="186965" y="155818"/>
                  <ns1:pt x="186965" y="158383"/>
                </ns1:cubicBezTo>
                <ns1:cubicBezTo>
                  <ns1:pt x="186965" y="160947"/>
                  <ns1:pt x="185164" y="163145"/>
                  <ns1:pt x="182642" y="163145"/>
                </ns1:cubicBezTo>
                <ns1:lnTo>
                  <ns1:pt x="141209" y="163145"/>
                </ns1:lnTo>
                <ns1:cubicBezTo>
                  <ns1:pt x="138687" y="163145"/>
                  <ns1:pt x="136525" y="160947"/>
                  <ns1:pt x="136525" y="158383"/>
                </ns1:cubicBezTo>
                <ns1:cubicBezTo>
                  <ns1:pt x="136525" y="155818"/>
                  <ns1:pt x="138687" y="153987"/>
                  <ns1:pt x="141209" y="153987"/>
                </ns1:cubicBezTo>
                <ns1:close/>
                <ns1:moveTo>
                  <ns1:pt x="120945" y="122087"/>
                </ns1:moveTo>
                <ns1:lnTo>
                  <ns1:pt x="120945" y="231936"/>
                </ns1:lnTo>
                <ns1:lnTo>
                  <ns1:pt x="201721" y="231936"/>
                </ns1:lnTo>
                <ns1:lnTo>
                  <ns1:pt x="201721" y="122087"/>
                </ns1:lnTo>
                <ns1:lnTo>
                  <ns1:pt x="120945" y="122087"/>
                </ns1:lnTo>
                <ns1:close/>
                <ns1:moveTo>
                  <ns1:pt x="91243" y="117765"/>
                </ns1:moveTo>
                <ns1:lnTo>
                  <ns1:pt x="91243" y="218610"/>
                </ns1:lnTo>
                <ns1:cubicBezTo>
                  <ns1:pt x="91243" y="225813"/>
                  <ns1:pt x="97401" y="231936"/>
                  <ns1:pt x="104645" y="231936"/>
                </ns1:cubicBezTo>
                <ns1:lnTo>
                  <ns1:pt x="112252" y="231936"/>
                </ns1:lnTo>
                <ns1:lnTo>
                  <ns1:pt x="112252" y="122087"/>
                </ns1:lnTo>
                <ns1:lnTo>
                  <ns1:pt x="104645" y="122087"/>
                </ns1:lnTo>
                <ns1:cubicBezTo>
                  <ns1:pt x="99574" y="122087"/>
                  <ns1:pt x="94865" y="120286"/>
                  <ns1:pt x="91243" y="117765"/>
                </ns1:cubicBezTo>
                <ns1:close/>
                <ns1:moveTo>
                  <ns1:pt x="274150" y="97555"/>
                </ns1:moveTo>
                <ns1:cubicBezTo>
                  <ns1:pt x="276714" y="96837"/>
                  <ns1:pt x="279278" y="98274"/>
                  <ns1:pt x="280011" y="100430"/>
                </ns1:cubicBezTo>
                <ns1:cubicBezTo>
                  <ns1:pt x="291734" y="132770"/>
                  <ns1:pt x="291001" y="168344"/>
                  <ns1:pt x="277813" y="199966"/>
                </ns1:cubicBezTo>
                <ns1:cubicBezTo>
                  <ns1:pt x="277080" y="201763"/>
                  <ns1:pt x="275249" y="202841"/>
                  <ns1:pt x="273783" y="202841"/>
                </ns1:cubicBezTo>
                <ns1:cubicBezTo>
                  <ns1:pt x="273051" y="202841"/>
                  <ns1:pt x="272684" y="202841"/>
                  <ns1:pt x="271952" y="202482"/>
                </ns1:cubicBezTo>
                <ns1:cubicBezTo>
                  <ns1:pt x="269387" y="201404"/>
                  <ns1:pt x="268288" y="198888"/>
                  <ns1:pt x="269387" y="196732"/>
                </ns1:cubicBezTo>
                <ns1:cubicBezTo>
                  <ns1:pt x="281843" y="166907"/>
                  <ns1:pt x="282209" y="133848"/>
                  <ns1:pt x="271585" y="103305"/>
                </ns1:cubicBezTo>
                <ns1:cubicBezTo>
                  <ns1:pt x="270853" y="101149"/>
                  <ns1:pt x="271952" y="98633"/>
                  <ns1:pt x="274150" y="97555"/>
                </ns1:cubicBezTo>
                <ns1:close/>
                <ns1:moveTo>
                  <ns1:pt x="20584" y="95972"/>
                </ns1:moveTo>
                <ns1:cubicBezTo>
                  <ns1:pt x="22807" y="96695"/>
                  <ns1:pt x="24289" y="99224"/>
                  <ns1:pt x="23177" y="101753"/>
                </ns1:cubicBezTo>
                <ns1:cubicBezTo>
                  <ns1:pt x="12435" y="131379"/>
                  <ns1:pt x="12806" y="164257"/>
                  <ns1:pt x="24289" y="193883"/>
                </ns1:cubicBezTo>
                <ns1:cubicBezTo>
                  <ns1:pt x="25029" y="196051"/>
                  <ns1:pt x="23918" y="198580"/>
                  <ns1:pt x="21696" y="199664"/>
                </ns1:cubicBezTo>
                <ns1:cubicBezTo>
                  <ns1:pt x="20955" y="199664"/>
                  <ns1:pt x="20584" y="199664"/>
                  <ns1:pt x="19844" y="199664"/>
                </ns1:cubicBezTo>
                <ns1:cubicBezTo>
                  <ns1:pt x="17991" y="199664"/>
                  <ns1:pt x="16510" y="198580"/>
                  <ns1:pt x="15769" y="197135"/>
                </ns1:cubicBezTo>
                <ns1:cubicBezTo>
                  <ns1:pt x="3545" y="165341"/>
                  <ns1:pt x="3175" y="130656"/>
                  <ns1:pt x="14658" y="98863"/>
                </ns1:cubicBezTo>
                <ns1:cubicBezTo>
                  <ns1:pt x="15399" y="96334"/>
                  <ns1:pt x="17991" y="95250"/>
                  <ns1:pt x="20584" y="95972"/>
                </ns1:cubicBezTo>
                <ns1:close/>
                <ns1:moveTo>
                  <ns1:pt x="104645" y="86431"/>
                </ns1:moveTo>
                <ns1:cubicBezTo>
                  <ns1:pt x="97401" y="86431"/>
                  <ns1:pt x="91243" y="92553"/>
                  <ns1:pt x="91243" y="99757"/>
                </ns1:cubicBezTo>
                <ns1:cubicBezTo>
                  <ns1:pt x="91243" y="107320"/>
                  <ns1:pt x="97401" y="113443"/>
                  <ns1:pt x="104645" y="113443"/>
                </ns1:cubicBezTo>
                <ns1:lnTo>
                  <ns1:pt x="192665" y="113443"/>
                </ns1:lnTo>
                <ns1:cubicBezTo>
                  <ns1:pt x="189405" y="104799"/>
                  <ns1:pt x="189405" y="95435"/>
                  <ns1:pt x="192665" y="86431"/>
                </ns1:cubicBezTo>
                <ns1:lnTo>
                  <ns1:pt x="104645" y="86431"/>
                </ns1:lnTo>
                <ns1:close/>
                <ns1:moveTo>
                  <ns1:pt x="104645" y="77787"/>
                </ns1:moveTo>
                <ns1:lnTo>
                  <ns1:pt x="206067" y="77787"/>
                </ns1:lnTo>
                <ns1:cubicBezTo>
                  <ns1:pt x="208603" y="77787"/>
                  <ns1:pt x="210776" y="79948"/>
                  <ns1:pt x="210776" y="82109"/>
                </ns1:cubicBezTo>
                <ns1:cubicBezTo>
                  <ns1:pt x="210776" y="84630"/>
                  <ns1:pt x="208603" y="86431"/>
                  <ns1:pt x="206067" y="86431"/>
                </ns1:cubicBezTo>
                <ns1:lnTo>
                  <ns1:pt x="202807" y="86431"/>
                </ns1:lnTo>
                <ns1:cubicBezTo>
                  <ns1:pt x="198098" y="95074"/>
                  <ns1:pt x="198098" y="104799"/>
                  <ns1:pt x="202807" y="113443"/>
                </ns1:cubicBezTo>
                <ns1:lnTo>
                  <ns1:pt x="206067" y="113443"/>
                </ns1:lnTo>
                <ns1:cubicBezTo>
                  <ns1:pt x="208603" y="113443"/>
                  <ns1:pt x="210776" y="115243"/>
                  <ns1:pt x="210776" y="117765"/>
                </ns1:cubicBezTo>
                <ns1:lnTo>
                  <ns1:pt x="210776" y="236258"/>
                </ns1:lnTo>
                <ns1:cubicBezTo>
                  <ns1:pt x="210776" y="238779"/>
                  <ns1:pt x="208603" y="240940"/>
                  <ns1:pt x="206067" y="240940"/>
                </ns1:cubicBezTo>
                <ns1:lnTo>
                  <ns1:pt x="104645" y="240940"/>
                </ns1:lnTo>
                <ns1:cubicBezTo>
                  <ns1:pt x="92330" y="240940"/>
                  <ns1:pt x="82550" y="230856"/>
                  <ns1:pt x="82550" y="218610"/>
                </ns1:cubicBezTo>
                <ns1:lnTo>
                  <ns1:pt x="82550" y="99757"/>
                </ns1:lnTo>
                <ns1:cubicBezTo>
                  <ns1:pt x="82550" y="87511"/>
                  <ns1:pt x="92330" y="77787"/>
                  <ns1:pt x="104645" y="77787"/>
                </ns1:cubicBezTo>
                <ns1:close/>
                <ns1:moveTo>
                  <ns1:pt x="237641" y="36713"/>
                </ns1:moveTo>
                <ns1:cubicBezTo>
                  <ns1:pt x="239437" y="37787"/>
                  <ns1:pt x="239796" y="40649"/>
                  <ns1:pt x="238000" y="42795"/>
                </ns1:cubicBezTo>
                <ns1:cubicBezTo>
                  <ns1:pt x="235485" y="45657"/>
                  <ns1:pt x="234048" y="49950"/>
                  <ns1:pt x="234048" y="53885"/>
                </ns1:cubicBezTo>
                <ns1:lnTo>
                  <ns1:pt x="234048" y="76781"/>
                </ns1:lnTo>
                <ns1:lnTo>
                  <ns1:pt x="284347" y="76781"/>
                </ns1:lnTo>
                <ns1:lnTo>
                  <ns1:pt x="284347" y="53885"/>
                </ns1:lnTo>
                <ns1:cubicBezTo>
                  <ns1:pt x="284347" y="49950"/>
                  <ns1:pt x="282910" y="45657"/>
                  <ns1:pt x="280395" y="42795"/>
                </ns1:cubicBezTo>
                <ns1:cubicBezTo>
                  <ns1:pt x="278958" y="40649"/>
                  <ns1:pt x="278958" y="37787"/>
                  <ns1:pt x="281113" y="36713"/>
                </ns1:cubicBezTo>
                <ns1:cubicBezTo>
                  <ns1:pt x="282910" y="34925"/>
                  <ns1:pt x="285784" y="35282"/>
                  <ns1:pt x="287221" y="37071"/>
                </ns1:cubicBezTo>
                <ns1:cubicBezTo>
                  <ns1:pt x="291173" y="41722"/>
                  <ns1:pt x="293329" y="47804"/>
                  <ns1:pt x="293329" y="53885"/>
                </ns1:cubicBezTo>
                <ns1:lnTo>
                  <ns1:pt x="293329" y="81074"/>
                </ns1:lnTo>
                <ns1:cubicBezTo>
                  <ns1:pt x="293329" y="83578"/>
                  <ns1:pt x="291533" y="85367"/>
                  <ns1:pt x="288658" y="85367"/>
                </ns1:cubicBezTo>
                <ns1:lnTo>
                  <ns1:pt x="229737" y="85367"/>
                </ns1:lnTo>
                <ns1:cubicBezTo>
                  <ns1:pt x="227222" y="85367"/>
                  <ns1:pt x="225425" y="83578"/>
                  <ns1:pt x="225425" y="81074"/>
                </ns1:cubicBezTo>
                <ns1:lnTo>
                  <ns1:pt x="225425" y="53885"/>
                </ns1:lnTo>
                <ns1:cubicBezTo>
                  <ns1:pt x="225425" y="47804"/>
                  <ns1:pt x="227222" y="41722"/>
                  <ns1:pt x="231174" y="37071"/>
                </ns1:cubicBezTo>
                <ns1:cubicBezTo>
                  <ns1:pt x="232970" y="35282"/>
                  <ns1:pt x="235844" y="34925"/>
                  <ns1:pt x="237641" y="36713"/>
                </ns1:cubicBezTo>
                <ns1:close/>
                <ns1:moveTo>
                  <ns1:pt x="12215" y="36713"/>
                </ns1:moveTo>
                <ns1:cubicBezTo>
                  <ns1:pt x="14012" y="37787"/>
                  <ns1:pt x="14371" y="40649"/>
                  <ns1:pt x="12575" y="42795"/>
                </ns1:cubicBezTo>
                <ns1:cubicBezTo>
                  <ns1:pt x="10419" y="45657"/>
                  <ns1:pt x="8622" y="49950"/>
                  <ns1:pt x="8622" y="53885"/>
                </ns1:cubicBezTo>
                <ns1:lnTo>
                  <ns1:pt x="8622" y="76781"/>
                </ns1:lnTo>
                <ns1:lnTo>
                  <ns1:pt x="59281" y="76781"/>
                </ns1:lnTo>
                <ns1:lnTo>
                  <ns1:pt x="59281" y="53885"/>
                </ns1:lnTo>
                <ns1:cubicBezTo>
                  <ns1:pt x="59281" y="49950"/>
                  <ns1:pt x="57844" y="45657"/>
                  <ns1:pt x="54969" y="42795"/>
                </ns1:cubicBezTo>
                <ns1:cubicBezTo>
                  <ns1:pt x="53532" y="40649"/>
                  <ns1:pt x="53892" y="37787"/>
                  <ns1:pt x="55688" y="36713"/>
                </ns1:cubicBezTo>
                <ns1:cubicBezTo>
                  <ns1:pt x="57844" y="34925"/>
                  <ns1:pt x="60359" y="35282"/>
                  <ns1:pt x="61796" y="37071"/>
                </ns1:cubicBezTo>
                <ns1:cubicBezTo>
                  <ns1:pt x="65748" y="41722"/>
                  <ns1:pt x="67903" y="47804"/>
                  <ns1:pt x="67903" y="53885"/>
                </ns1:cubicBezTo>
                <ns1:lnTo>
                  <ns1:pt x="67903" y="81074"/>
                </ns1:lnTo>
                <ns1:cubicBezTo>
                  <ns1:pt x="67903" y="83578"/>
                  <ns1:pt x="65748" y="85367"/>
                  <ns1:pt x="63592" y="85367"/>
                </ns1:cubicBezTo>
                <ns1:lnTo>
                  <ns1:pt x="4311" y="85367"/>
                </ns1:lnTo>
                <ns1:cubicBezTo>
                  <ns1:pt x="1796" y="85367"/>
                  <ns1:pt x="0" y="83578"/>
                  <ns1:pt x="0" y="81074"/>
                </ns1:cubicBezTo>
                <ns1:lnTo>
                  <ns1:pt x="0" y="53885"/>
                </ns1:lnTo>
                <ns1:cubicBezTo>
                  <ns1:pt x="0" y="47804"/>
                  <ns1:pt x="1796" y="41722"/>
                  <ns1:pt x="6107" y="37071"/>
                </ns1:cubicBezTo>
                <ns1:cubicBezTo>
                  <ns1:pt x="7545" y="35282"/>
                  <ns1:pt x="10419" y="34925"/>
                  <ns1:pt x="12215" y="36713"/>
                </ns1:cubicBezTo>
                <ns1:close/>
                <ns1:moveTo>
                  <ns1:pt x="258410" y="8466"/>
                </ns1:moveTo>
                <ns1:cubicBezTo>
                  <ns1:pt x="252766" y="8466"/>
                  <ns1:pt x="248180" y="13405"/>
                  <ns1:pt x="248180" y="18697"/>
                </ns1:cubicBezTo>
                <ns1:cubicBezTo>
                  <ns1:pt x="248180" y="24341"/>
                  <ns1:pt x="252766" y="28928"/>
                  <ns1:pt x="258410" y="28928"/>
                </ns1:cubicBezTo>
                <ns1:cubicBezTo>
                  <ns1:pt x="264055" y="28928"/>
                  <ns1:pt x="268641" y="24341"/>
                  <ns1:pt x="268641" y="18697"/>
                </ns1:cubicBezTo>
                <ns1:cubicBezTo>
                  <ns1:pt x="268641" y="13405"/>
                  <ns1:pt x="264055" y="8466"/>
                  <ns1:pt x="258410" y="8466"/>
                </ns1:cubicBezTo>
                <ns1:close/>
                <ns1:moveTo>
                  <ns1:pt x="32985" y="8466"/>
                </ns1:moveTo>
                <ns1:cubicBezTo>
                  <ns1:pt x="27341" y="8466"/>
                  <ns1:pt x="22754" y="13405"/>
                  <ns1:pt x="22754" y="18697"/>
                </ns1:cubicBezTo>
                <ns1:cubicBezTo>
                  <ns1:pt x="22754" y="24341"/>
                  <ns1:pt x="27341" y="28928"/>
                  <ns1:pt x="32985" y="28928"/>
                </ns1:cubicBezTo>
                <ns1:cubicBezTo>
                  <ns1:pt x="38629" y="28928"/>
                  <ns1:pt x="43216" y="24341"/>
                  <ns1:pt x="43216" y="18697"/>
                </ns1:cubicBezTo>
                <ns1:cubicBezTo>
                  <ns1:pt x="43216" y="13405"/>
                  <ns1:pt x="38629" y="8466"/>
                  <ns1:pt x="32985" y="8466"/>
                </ns1:cubicBezTo>
                <ns1:close/>
                <ns1:moveTo>
                  <ns1:pt x="145691" y="6778"/>
                </ns1:moveTo>
                <ns1:cubicBezTo>
                  <ns1:pt x="171211" y="6778"/>
                  <ns1:pt x="196731" y="13556"/>
                  <ns1:pt x="219015" y="27113"/>
                </ns1:cubicBezTo>
                <ns1:cubicBezTo>
                  <ns1:pt x="221531" y="28559"/>
                  <ns1:pt x="221891" y="31089"/>
                  <ns1:pt x="220813" y="33258"/>
                </ns1:cubicBezTo>
                <ns1:cubicBezTo>
                  <ns1:pt x="219015" y="35427"/>
                  <ns1:pt x="216499" y="36150"/>
                  <ns1:pt x="214702" y="34704"/>
                </ns1:cubicBezTo>
                <ns1:cubicBezTo>
                  <ns1:pt x="172648" y="9037"/>
                  <ns1:pt x="118733" y="9037"/>
                  <ns1:pt x="77038" y="34704"/>
                </ns1:cubicBezTo>
                <ns1:cubicBezTo>
                  <ns1:pt x="76320" y="35427"/>
                  <ns1:pt x="75601" y="35427"/>
                  <ns1:pt x="74882" y="35427"/>
                </ns1:cubicBezTo>
                <ns1:cubicBezTo>
                  <ns1:pt x="73444" y="35427"/>
                  <ns1:pt x="72006" y="34704"/>
                  <ns1:pt x="70928" y="33258"/>
                </ns1:cubicBezTo>
                <ns1:cubicBezTo>
                  <ns1:pt x="69850" y="31089"/>
                  <ns1:pt x="70209" y="28559"/>
                  <ns1:pt x="72366" y="27113"/>
                </ns1:cubicBezTo>
                <ns1:cubicBezTo>
                  <ns1:pt x="94651" y="13556"/>
                  <ns1:pt x="120171" y="6778"/>
                  <ns1:pt x="145691" y="6778"/>
                </ns1:cubicBezTo>
                <ns1:close/>
                <ns1:moveTo>
                  <ns1:pt x="258410" y="0"/>
                </ns1:moveTo>
                <ns1:cubicBezTo>
                  <ns1:pt x="268994" y="0"/>
                  <ns1:pt x="277460" y="8466"/>
                  <ns1:pt x="277460" y="18697"/>
                </ns1:cubicBezTo>
                <ns1:cubicBezTo>
                  <ns1:pt x="277460" y="29280"/>
                  <ns1:pt x="268994" y="37747"/>
                  <ns1:pt x="258410" y="37747"/>
                </ns1:cubicBezTo>
                <ns1:cubicBezTo>
                  <ns1:pt x="248180" y="37747"/>
                  <ns1:pt x="239713" y="29280"/>
                  <ns1:pt x="239713" y="18697"/>
                </ns1:cubicBezTo>
                <ns1:cubicBezTo>
                  <ns1:pt x="239713" y="8466"/>
                  <ns1:pt x="248180" y="0"/>
                  <ns1:pt x="258410" y="0"/>
                </ns1:cubicBezTo>
                <ns1:close/>
                <ns1:moveTo>
                  <ns1:pt x="32985" y="0"/>
                </ns1:moveTo>
                <ns1:cubicBezTo>
                  <ns1:pt x="43568" y="0"/>
                  <ns1:pt x="52035" y="8466"/>
                  <ns1:pt x="52035" y="18697"/>
                </ns1:cubicBezTo>
                <ns1:cubicBezTo>
                  <ns1:pt x="52035" y="29280"/>
                  <ns1:pt x="43568" y="37747"/>
                  <ns1:pt x="32985" y="37747"/>
                </ns1:cubicBezTo>
                <ns1:cubicBezTo>
                  <ns1:pt x="22754" y="37747"/>
                  <ns1:pt x="14288" y="29280"/>
                  <ns1:pt x="14288" y="18697"/>
                </ns1:cubicBezTo>
                <ns1:cubicBezTo>
                  <ns1:pt x="14288" y="8466"/>
                  <ns1:pt x="22754" y="0"/>
                  <ns1:pt x="32985" y="0"/>
                </ns1:cubicBezTo>
                <ns1:close/>
              </ns1:path>
            </ns1:pathLst>
          </ns1:custGeom>
          <ns1:solidFill>
            <ns1:srgbClr val="ED8B00"/>
          </ns1:solidFill>
          <ns1:ln>
            <ns1:noFill/>
          </ns1:ln>
        </ns0:spPr>
        <ns0:txBody>
          <ns1:bodyPr anchor="ctr"/>
          <ns1:lstStyle/>
          <ns1:p>
            <ns1:endParaRPr lang="en-US" sz="900"/>
          </ns1:p>
        </ns0:txBody>
      </ns0:sp>
      <ns0:sp>
        <ns0:nvSpPr>
          <ns0:cNvPr id="48" name="Freeform 50">
            <ns1:extLst>
              <ns1:ext uri="{FF2B5EF4-FFF2-40B4-BE49-F238E27FC236}">
                <ns2:creationId id="{13C7AA69-72E1-AD20-DD7E-436E6E31F470}"/>
              </ns1:ext>
            </ns1:extLst>
          </ns0:cNvPr>
          <ns0:cNvSpPr/>
          <ns0:nvPr/>
        </ns0:nvSpPr>
        <ns0:spPr>
          <ns1:xfrm rot="10800000">
            <ns1:off x="4853592" y="2139161"/>
            <ns1:ext cx="1944972"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50" name="TextBox 49">
            <ns1:extLst>
              <ns1:ext uri="{FF2B5EF4-FFF2-40B4-BE49-F238E27FC236}">
                <ns2:creationId id="{7B34D05C-D2DC-8FEC-1A30-2541B1BBDE4B}"/>
              </ns1:ext>
            </ns1:extLst>
          </ns0:cNvPr>
          <ns0:cNvSpPr txBox="1"/>
          <ns0:nvPr/>
        </ns0:nvSpPr>
        <ns0:spPr>
          <ns1:xfrm>
            <ns1:off x="4876659" y="1629340"/>
            <ns1:ext cx="1914319" cy="1077218"/>
          </ns1:xfrm>
          <ns1:prstGeom prst="rect">
            <ns1:avLst/>
          </ns1:prstGeom>
          <ns1:noFill/>
        </ns0:spPr>
        <ns0:txBody>
          <ns1:bodyPr wrap="square" rtlCol="0" anchor="b" anchorCtr="0">
            <ns1:spAutoFit/>
          </ns1:bodyPr>
          <ns1:lstStyle/>
          <ns1:p>
            <ns1:pPr algn="ctr"/>
            <ns1:endParaRPr lang="en-US" sz="1600" b="1" dirty="0">
              <ns1:latin typeface="Montserrat SemiBold" panose="00000700000000000000" pitchFamily="2" charset="0"/>
              <ns1:ea typeface="League Spartan" charset="0"/>
              <ns1:cs typeface="Poppins" pitchFamily="2" charset="77"/>
            </ns1:endParaRPr>
          </ns1:p>
          <ns1:p>
            <ns1:pPr algn="ctr"/>
            <ns1:endParaRPr lang="en-US" sz="1600" b="1" dirty="0">
              <ns1:latin typeface="Montserrat SemiBold" panose="00000700000000000000" pitchFamily="2" charset="0"/>
              <ns1:ea typeface="League Spartan" charset="0"/>
              <ns1:cs typeface="Poppins" pitchFamily="2" charset="77"/>
            </ns1:endParaRPr>
          </ns1:p>
          <ns1:p>
            <ns1:pPr algn="ctr"/>
            <ns1:r>
              <ns1:rPr lang="en-US" sz="1600" b="1" dirty="0">
                <ns1:latin typeface="Montserrat SemiBold" panose="00000700000000000000" pitchFamily="2" charset="0"/>
                <ns1:ea typeface="League Spartan" charset="0"/>
                <ns1:cs typeface="Poppins" pitchFamily="2" charset="77"/>
              </ns1:rPr>
              <ns1:t>Purchase Order Approvals</ns1:t>
            </ns1:r>
          </ns1:p>
        </ns0:txBody>
      </ns0:sp>
      <ns0:sp>
        <ns0:nvSpPr>
          <ns0:cNvPr id="51" name="Freeform 1015">
            <ns1:extLst>
              <ns1:ext uri="{FF2B5EF4-FFF2-40B4-BE49-F238E27FC236}">
                <ns2:creationId id="{063F48A3-FD39-6FB1-4A70-698D0FF8C694}"/>
              </ns1:ext>
            </ns1:extLst>
          </ns0:cNvPr>
          <ns0:cNvSpPr>
            <ns1:spLocks noChangeAspect="1"/>
          </ns0:cNvSpPr>
          <ns0:nvPr/>
        </ns0:nvSpPr>
        <ns0:spPr bwMode="auto">
          <ns1:xfrm>
            <ns1:off x="5567863" y="1556836"/>
            <ns1:ext cx="495898" cy="495898"/>
          </ns1:xfrm>
          <ns1:custGeom>
            <ns1:avLst/>
            <ns1:gdLst>
              <ns1:gd name="T0" fmla="*/ 7726423 w 293329"/>
              <ns1:gd name="T1" fmla="*/ 9850932 h 293332"/>
              <ns1:gd name="T2" fmla="*/ 2935958 w 293329"/>
              <ns1:gd name="T3" fmla="*/ 9676341 h 293332"/>
              <ns1:gd name="T4" fmla="*/ 8633732 w 293329"/>
              <ns1:gd name="T5" fmla="*/ 8887648 h 293332"/>
              <ns1:gd name="T6" fmla="*/ 8503163 w 293329"/>
              <ns1:gd name="T7" fmla="*/ 10333017 h 293332"/>
              <ns1:gd name="T8" fmla="*/ 10187033 w 293329"/>
              <ns1:gd name="T9" fmla="*/ 9107071 h 293332"/>
              <ns1:gd name="T10" fmla="*/ 10656909 w 293329"/>
              <ns1:gd name="T11" fmla="*/ 9507104 h 293332"/>
              <ns1:gd name="T12" fmla="*/ 8346597 w 293329"/>
              <ns1:gd name="T13" fmla="*/ 10655613 h 293332"/>
              <ns1:gd name="T14" fmla="*/ 8398777 w 293329"/>
              <ns1:gd name="T15" fmla="*/ 8900613 h 293332"/>
              <ns1:gd name="T16" fmla="*/ 456778 w 293329"/>
              <ns1:gd name="T17" fmla="*/ 9107071 h 293332"/>
              <ns1:gd name="T18" fmla="*/ 2153785 w 293329"/>
              <ns1:gd name="T19" fmla="*/ 10333017 h 293332"/>
              <ns1:gd name="T20" fmla="*/ 2023134 w 293329"/>
              <ns1:gd name="T21" fmla="*/ 8887648 h 293332"/>
              <ns1:gd name="T22" fmla="*/ 2466970 w 293329"/>
              <ns1:gd name="T23" fmla="*/ 10500789 h 293332"/>
              <ns1:gd name="T24" fmla="*/ 0 w 293329"/>
              <ns1:gd name="T25" fmla="*/ 10500789 h 293332"/>
              <ns1:gd name="T26" fmla="*/ 443780 w 293329"/>
              <ns1:gd name="T27" fmla="*/ 8887648 h 293332"/>
              <ns1:gd name="T28" fmla="*/ 9388267 w 293329"/>
              <ns1:gd name="T29" fmla="*/ 8605304 h 293332"/>
              <ns1:gd name="T30" fmla="*/ 1198367 w 293329"/>
              <ns1:gd name="T31" fmla="*/ 7874844 h 293332"/>
              <ns1:gd name="T32" fmla="*/ 1570072 w 293329"/>
              <ns1:gd name="T33" fmla="*/ 8233637 h 293332"/>
              <ns1:gd name="T34" fmla="*/ 10080391 w 293329"/>
              <ns1:gd name="T35" fmla="*/ 8233637 h 293332"/>
              <ns1:gd name="T36" fmla="*/ 9388267 w 293329"/>
              <ns1:gd name="T37" fmla="*/ 7554479 h 293332"/>
              <ns1:gd name="T38" fmla="*/ 1198367 w 293329"/>
              <ns1:gd name="T39" fmla="*/ 8925645 h 293332"/>
              <ns1:gd name="T40" fmla="*/ 5130248 w 293329"/>
              <ns1:gd name="T41" fmla="*/ 6689459 h 293332"/>
              <ns1:gd name="T42" fmla="*/ 6635580 w 293329"/>
              <ns1:gd name="T43" fmla="*/ 7022186 h 293332"/>
              <ns1:gd name="T44" fmla="*/ 5130248 w 293329"/>
              <ns1:gd name="T45" fmla="*/ 6689459 h 293332"/>
              <ns1:gd name="T46" fmla="*/ 6792622 w 293329"/>
              <ns1:gd name="T47" fmla="*/ 5753460 h 293332"/>
              <ns1:gd name="T48" fmla="*/ 4960060 w 293329"/>
              <ns1:gd name="T49" fmla="*/ 5753460 h 293332"/>
              <ns1:gd name="T50" fmla="*/ 4394049 w 293329"/>
              <ns1:gd name="T51" fmla="*/ 8425350 h 293332"/>
              <ns1:gd name="T52" fmla="*/ 4394049 w 293329"/>
              <ns1:gd name="T53" fmla="*/ 4434924 h 293332"/>
              <ns1:gd name="T54" fmla="*/ 3801866 w 293329"/>
              <ns1:gd name="T55" fmla="*/ 8425350 h 293332"/>
              <ns1:gd name="T56" fmla="*/ 3801866 w 293329"/>
              <ns1:gd name="T57" fmla="*/ 4434924 h 293332"/>
              <ns1:gd name="T58" fmla="*/ 10173087 w 293329"/>
              <ns1:gd name="T59" fmla="*/ 3648251 h 293332"/>
              <ns1:gd name="T60" fmla="*/ 9880272 w 293329"/>
              <ns1:gd name="T61" fmla="*/ 7355373 h 293332"/>
              <ns1:gd name="T62" fmla="*/ 9960128 w 293329"/>
              <ns1:gd name="T63" fmla="*/ 3543768 h 293332"/>
              <ns1:gd name="T64" fmla="*/ 882485 w 293329"/>
              <ns1:gd name="T65" fmla="*/ 7043025 h 293332"/>
              <ns1:gd name="T66" fmla="*/ 572838 w 293329"/>
              <ns1:gd name="T67" fmla="*/ 7161164 h 293332"/>
              <ns1:gd name="T68" fmla="*/ 3801866 w 293329"/>
              <ns1:gd name="T69" fmla="*/ 3139719 h 293332"/>
              <ns1:gd name="T70" fmla="*/ 6999706 w 293329"/>
              <ns1:gd name="T71" fmla="*/ 4120936 h 293332"/>
              <ns1:gd name="T72" fmla="*/ 3801866 w 293329"/>
              <ns1:gd name="T73" fmla="*/ 2825664 h 293332"/>
              <ns1:gd name="T74" fmla="*/ 7486601 w 293329"/>
              <ns1:gd name="T75" fmla="*/ 3139719 h 293332"/>
              <ns1:gd name="T76" fmla="*/ 7486601 w 293329"/>
              <ns1:gd name="T77" fmla="*/ 4120936 h 293332"/>
              <ns1:gd name="T78" fmla="*/ 7486601 w 293329"/>
              <ns1:gd name="T79" fmla="*/ 8752426 h 293332"/>
              <ns1:gd name="T80" fmla="*/ 2999112 w 293329"/>
              <ns1:gd name="T81" fmla="*/ 3623786 h 293332"/>
              <ns1:gd name="T82" fmla="*/ 8646767 w 293329"/>
              <ns1:gd name="T83" fmla="*/ 1554601 h 293332"/>
              <ns1:gd name="T84" fmla="*/ 10330586 w 293329"/>
              <ns1:gd name="T85" fmla="*/ 2789136 h 293332"/>
              <ns1:gd name="T86" fmla="*/ 10213098 w 293329"/>
              <ns1:gd name="T87" fmla="*/ 1333651 h 293332"/>
              <ns1:gd name="T88" fmla="*/ 10656909 w 293329"/>
              <ns1:gd name="T89" fmla="*/ 2945074 h 293332"/>
              <ns1:gd name="T90" fmla="*/ 8189923 w 293329"/>
              <ns1:gd name="T91" fmla="*/ 2945074 h 293332"/>
              <ns1:gd name="T92" fmla="*/ 8633732 w 293329"/>
              <ns1:gd name="T93" fmla="*/ 1333651 h 293332"/>
              <ns1:gd name="T94" fmla="*/ 313320 w 293329"/>
              <ns1:gd name="T95" fmla="*/ 1957394 h 293332"/>
              <ns1:gd name="T96" fmla="*/ 2153785 w 293329"/>
              <ns1:gd name="T97" fmla="*/ 1957394 h 293332"/>
              <ns1:gd name="T98" fmla="*/ 2245154 w 293329"/>
              <ns1:gd name="T99" fmla="*/ 1346649 h 293332"/>
              <ns1:gd name="T100" fmla="*/ 2310348 w 293329"/>
              <ns1:gd name="T101" fmla="*/ 3101058 h 293332"/>
              <ns1:gd name="T102" fmla="*/ 0 w 293329"/>
              <ns1:gd name="T103" fmla="*/ 1957394 h 293332"/>
              <ns1:gd name="T104" fmla="*/ 9388267 w 293329"/>
              <ns1:gd name="T105" fmla="*/ 307485 h 293332"/>
              <ns1:gd name="T106" fmla="*/ 9759991 w 293329"/>
              <ns1:gd name="T107" fmla="*/ 679246 h 293332"/>
              <ns1:gd name="T108" fmla="*/ 826690 w 293329"/>
              <ns1:gd name="T109" fmla="*/ 679246 h 293332"/>
              <ns1:gd name="T110" fmla="*/ 1198367 w 293329"/>
              <ns1:gd name="T111" fmla="*/ 307485 h 293332"/>
              <ns1:gd name="T112" fmla="*/ 8022361 w 293329"/>
              <ns1:gd name="T113" fmla="*/ 1208071 h 293332"/>
              <ns1:gd name="T114" fmla="*/ 2720558 w 293329"/>
              <ns1:gd name="T115" fmla="*/ 1286932 h 293332"/>
              <ns1:gd name="T116" fmla="*/ 5293109 w 293329"/>
              <ns1:gd name="T117" fmla="*/ 246183 h 293332"/>
              <ns1:gd name="T118" fmla="*/ 9388267 w 293329"/>
              <ns1:gd name="T119" fmla="*/ 1371250 h 293332"/>
              <ns1:gd name="T120" fmla="*/ 1198367 w 293329"/>
              <ns1:gd name="T121" fmla="*/ 0 h 293332"/>
              <ns1:gd name="T122" fmla="*/ 519153 w 293329"/>
              <ns1:gd name="T123" fmla="*/ 679246 h 293332"/>
              <ns1:gd name="T124" fmla="*/ 0 60000 65536"/>
              <ns1:gd name="T125" fmla="*/ 0 60000 65536"/>
              <ns1:gd name="T126" fmla="*/ 0 60000 65536"/>
              <ns1:gd name="T127" fmla="*/ 0 60000 65536"/>
              <ns1:gd name="T128" fmla="*/ 0 60000 65536"/>
              <ns1:gd name="T129" fmla="*/ 0 60000 65536"/>
              <ns1:gd name="T130" fmla="*/ 0 60000 65536"/>
              <ns1:gd name="T131" fmla="*/ 0 60000 65536"/>
              <ns1:gd name="T132" fmla="*/ 0 60000 65536"/>
              <ns1:gd name="T133" fmla="*/ 0 60000 65536"/>
              <ns1:gd name="T134" fmla="*/ 0 60000 65536"/>
              <ns1:gd name="T135" fmla="*/ 0 60000 65536"/>
              <ns1:gd name="T136" fmla="*/ 0 60000 65536"/>
              <ns1:gd name="T137" fmla="*/ 0 60000 65536"/>
              <ns1:gd name="T138" fmla="*/ 0 60000 65536"/>
              <ns1:gd name="T139" fmla="*/ 0 60000 65536"/>
              <ns1:gd name="T140" fmla="*/ 0 60000 65536"/>
              <ns1:gd name="T141" fmla="*/ 0 60000 65536"/>
              <ns1:gd name="T142" fmla="*/ 0 60000 65536"/>
              <ns1:gd name="T143" fmla="*/ 0 60000 65536"/>
              <ns1:gd name="T144" fmla="*/ 0 60000 65536"/>
              <ns1:gd name="T145" fmla="*/ 0 60000 65536"/>
              <ns1:gd name="T146" fmla="*/ 0 60000 65536"/>
              <ns1:gd name="T147" fmla="*/ 0 60000 65536"/>
              <ns1:gd name="T148" fmla="*/ 0 60000 65536"/>
              <ns1:gd name="T149" fmla="*/ 0 60000 65536"/>
              <ns1:gd name="T150" fmla="*/ 0 60000 65536"/>
              <ns1:gd name="T151" fmla="*/ 0 60000 65536"/>
              <ns1:gd name="T152" fmla="*/ 0 60000 65536"/>
              <ns1:gd name="T153" fmla="*/ 0 60000 65536"/>
              <ns1:gd name="T154" fmla="*/ 0 60000 65536"/>
              <ns1:gd name="T155" fmla="*/ 0 60000 65536"/>
              <ns1:gd name="T156" fmla="*/ 0 60000 65536"/>
              <ns1:gd name="T157" fmla="*/ 0 60000 65536"/>
              <ns1:gd name="T158" fmla="*/ 0 60000 65536"/>
              <ns1:gd name="T159" fmla="*/ 0 60000 65536"/>
              <ns1:gd name="T160" fmla="*/ 0 60000 65536"/>
              <ns1:gd name="T161" fmla="*/ 0 60000 65536"/>
              <ns1:gd name="T162" fmla="*/ 0 60000 65536"/>
              <ns1:gd name="T163" fmla="*/ 0 60000 65536"/>
              <ns1:gd name="T164" fmla="*/ 0 60000 65536"/>
              <ns1:gd name="T165" fmla="*/ 0 60000 65536"/>
              <ns1:gd name="T166" fmla="*/ 0 60000 65536"/>
              <ns1:gd name="T167" fmla="*/ 0 60000 65536"/>
              <ns1:gd name="T168" fmla="*/ 0 60000 65536"/>
              <ns1:gd name="T169" fmla="*/ 0 60000 65536"/>
              <ns1:gd name="T170" fmla="*/ 0 60000 65536"/>
              <ns1:gd name="T171" fmla="*/ 0 60000 65536"/>
              <ns1:gd name="T172" fmla="*/ 0 60000 65536"/>
              <ns1:gd name="T173" fmla="*/ 0 60000 65536"/>
              <ns1:gd name="T174" fmla="*/ 0 60000 65536"/>
              <ns1:gd name="T175" fmla="*/ 0 60000 65536"/>
              <ns1:gd name="T176" fmla="*/ 0 60000 65536"/>
              <ns1:gd name="T177" fmla="*/ 0 60000 65536"/>
              <ns1:gd name="T178" fmla="*/ 0 60000 65536"/>
              <ns1:gd name="T179" fmla="*/ 0 60000 65536"/>
              <ns1:gd name="T180" fmla="*/ 0 60000 65536"/>
              <ns1:gd name="T181" fmla="*/ 0 60000 65536"/>
              <ns1:gd name="T182" fmla="*/ 0 60000 65536"/>
              <ns1:gd name="T183" fmla="*/ 0 60000 65536"/>
              <ns1:gd name="T184" fmla="*/ 0 60000 65536"/>
              <ns1:gd name="T185" fmla="*/ 0 60000 65536"/>
            </ns1:gdLst>
            <ns1:ahLst/>
            <ns1:cxnLst>
              <ns1:cxn ang="T124">
                <ns1:pos x="T0" y="T1"/>
              </ns1:cxn>
              <ns1:cxn ang="T125">
                <ns1:pos x="T2" y="T3"/>
              </ns1:cxn>
              <ns1:cxn ang="T126">
                <ns1:pos x="T4" y="T5"/>
              </ns1:cxn>
              <ns1:cxn ang="T127">
                <ns1:pos x="T6" y="T7"/>
              </ns1:cxn>
              <ns1:cxn ang="T128">
                <ns1:pos x="T8" y="T9"/>
              </ns1:cxn>
              <ns1:cxn ang="T129">
                <ns1:pos x="T10" y="T11"/>
              </ns1:cxn>
              <ns1:cxn ang="T130">
                <ns1:pos x="T12" y="T13"/>
              </ns1:cxn>
              <ns1:cxn ang="T131">
                <ns1:pos x="T14" y="T15"/>
              </ns1:cxn>
              <ns1:cxn ang="T132">
                <ns1:pos x="T16" y="T17"/>
              </ns1:cxn>
              <ns1:cxn ang="T133">
                <ns1:pos x="T18" y="T19"/>
              </ns1:cxn>
              <ns1:cxn ang="T134">
                <ns1:pos x="T20" y="T21"/>
              </ns1:cxn>
              <ns1:cxn ang="T135">
                <ns1:pos x="T22" y="T23"/>
              </ns1:cxn>
              <ns1:cxn ang="T136">
                <ns1:pos x="T24" y="T25"/>
              </ns1:cxn>
              <ns1:cxn ang="T137">
                <ns1:pos x="T26" y="T27"/>
              </ns1:cxn>
              <ns1:cxn ang="T138">
                <ns1:pos x="T28" y="T29"/>
              </ns1:cxn>
              <ns1:cxn ang="T139">
                <ns1:pos x="T30" y="T31"/>
              </ns1:cxn>
              <ns1:cxn ang="T140">
                <ns1:pos x="T32" y="T33"/>
              </ns1:cxn>
              <ns1:cxn ang="T141">
                <ns1:pos x="T34" y="T35"/>
              </ns1:cxn>
              <ns1:cxn ang="T142">
                <ns1:pos x="T36" y="T37"/>
              </ns1:cxn>
              <ns1:cxn ang="T143">
                <ns1:pos x="T38" y="T39"/>
              </ns1:cxn>
              <ns1:cxn ang="T144">
                <ns1:pos x="T40" y="T41"/>
              </ns1:cxn>
              <ns1:cxn ang="T145">
                <ns1:pos x="T42" y="T43"/>
              </ns1:cxn>
              <ns1:cxn ang="T146">
                <ns1:pos x="T44" y="T45"/>
              </ns1:cxn>
              <ns1:cxn ang="T147">
                <ns1:pos x="T46" y="T47"/>
              </ns1:cxn>
              <ns1:cxn ang="T148">
                <ns1:pos x="T48" y="T49"/>
              </ns1:cxn>
              <ns1:cxn ang="T149">
                <ns1:pos x="T50" y="T51"/>
              </ns1:cxn>
              <ns1:cxn ang="T150">
                <ns1:pos x="T52" y="T53"/>
              </ns1:cxn>
              <ns1:cxn ang="T151">
                <ns1:pos x="T54" y="T55"/>
              </ns1:cxn>
              <ns1:cxn ang="T152">
                <ns1:pos x="T56" y="T57"/>
              </ns1:cxn>
              <ns1:cxn ang="T153">
                <ns1:pos x="T58" y="T59"/>
              </ns1:cxn>
              <ns1:cxn ang="T154">
                <ns1:pos x="T60" y="T61"/>
              </ns1:cxn>
              <ns1:cxn ang="T155">
                <ns1:pos x="T62" y="T63"/>
              </ns1:cxn>
              <ns1:cxn ang="T156">
                <ns1:pos x="T64" y="T65"/>
              </ns1:cxn>
              <ns1:cxn ang="T157">
                <ns1:pos x="T66" y="T67"/>
              </ns1:cxn>
              <ns1:cxn ang="T158">
                <ns1:pos x="T68" y="T69"/>
              </ns1:cxn>
              <ns1:cxn ang="T159">
                <ns1:pos x="T70" y="T71"/>
              </ns1:cxn>
              <ns1:cxn ang="T160">
                <ns1:pos x="T72" y="T73"/>
              </ns1:cxn>
              <ns1:cxn ang="T161">
                <ns1:pos x="T74" y="T75"/>
              </ns1:cxn>
              <ns1:cxn ang="T162">
                <ns1:pos x="T76" y="T77"/>
              </ns1:cxn>
              <ns1:cxn ang="T163">
                <ns1:pos x="T78" y="T79"/>
              </ns1:cxn>
              <ns1:cxn ang="T164">
                <ns1:pos x="T80" y="T81"/>
              </ns1:cxn>
              <ns1:cxn ang="T165">
                <ns1:pos x="T82" y="T83"/>
              </ns1:cxn>
              <ns1:cxn ang="T166">
                <ns1:pos x="T84" y="T85"/>
              </ns1:cxn>
              <ns1:cxn ang="T167">
                <ns1:pos x="T86" y="T87"/>
              </ns1:cxn>
              <ns1:cxn ang="T168">
                <ns1:pos x="T88" y="T89"/>
              </ns1:cxn>
              <ns1:cxn ang="T169">
                <ns1:pos x="T90" y="T91"/>
              </ns1:cxn>
              <ns1:cxn ang="T170">
                <ns1:pos x="T92" y="T93"/>
              </ns1:cxn>
              <ns1:cxn ang="T171">
                <ns1:pos x="T94" y="T95"/>
              </ns1:cxn>
              <ns1:cxn ang="T172">
                <ns1:pos x="T96" y="T97"/>
              </ns1:cxn>
              <ns1:cxn ang="T173">
                <ns1:pos x="T98" y="T99"/>
              </ns1:cxn>
              <ns1:cxn ang="T174">
                <ns1:pos x="T100" y="T101"/>
              </ns1:cxn>
              <ns1:cxn ang="T175">
                <ns1:pos x="T102" y="T103"/>
              </ns1:cxn>
              <ns1:cxn ang="T176">
                <ns1:pos x="T104" y="T105"/>
              </ns1:cxn>
              <ns1:cxn ang="T177">
                <ns1:pos x="T106" y="T107"/>
              </ns1:cxn>
              <ns1:cxn ang="T178">
                <ns1:pos x="T108" y="T109"/>
              </ns1:cxn>
              <ns1:cxn ang="T179">
                <ns1:pos x="T110" y="T111"/>
              </ns1:cxn>
              <ns1:cxn ang="T180">
                <ns1:pos x="T112" y="T113"/>
              </ns1:cxn>
              <ns1:cxn ang="T181">
                <ns1:pos x="T114" y="T115"/>
              </ns1:cxn>
              <ns1:cxn ang="T182">
                <ns1:pos x="T116" y="T117"/>
              </ns1:cxn>
              <ns1:cxn ang="T183">
                <ns1:pos x="T118" y="T119"/>
              </ns1:cxn>
              <ns1:cxn ang="T184">
                <ns1:pos x="T120" y="T121"/>
              </ns1:cxn>
              <ns1:cxn ang="T185">
                <ns1:pos x="T122" y="T123"/>
              </ns1:cxn>
            </ns1:cxnLst>
            <ns1:rect l="0" t="0" r="r" b="b"/>
            <ns1:pathLst>
              <ns1:path w="293329" h="293332">
                <ns1:moveTo>
                  <ns1:pt x="208355" y="263416"/>
                </ns1:moveTo>
                <ns1:cubicBezTo>
                  <ns1:pt x="210511" y="261937"/>
                  <ns1:pt x="213385" y="262677"/>
                  <ns1:pt x="214822" y="264895"/>
                </ns1:cubicBezTo>
                <ns1:cubicBezTo>
                  <ns1:pt x="215541" y="267483"/>
                  <ns1:pt x="214822" y="270071"/>
                  <ns1:pt x="212667" y="271180"/>
                </ns1:cubicBezTo>
                <ns1:cubicBezTo>
                  <ns1:pt x="192188" y="282640"/>
                  <ns1:pt x="169194" y="288556"/>
                  <ns1:pt x="146201" y="288556"/>
                </ns1:cubicBezTo>
                <ns1:cubicBezTo>
                  <ns1:pt x="124284" y="288556"/>
                  <ns1:pt x="102728" y="283010"/>
                  <ns1:pt x="82608" y="272659"/>
                </ns1:cubicBezTo>
                <ns1:cubicBezTo>
                  <ns1:pt x="80093" y="271549"/>
                  <ns1:pt x="79375" y="268592"/>
                  <ns1:pt x="80812" y="266374"/>
                </ns1:cubicBezTo>
                <ns1:cubicBezTo>
                  <ns1:pt x="81530" y="264155"/>
                  <ns1:pt x="84405" y="263416"/>
                  <ns1:pt x="86560" y="264525"/>
                </ns1:cubicBezTo>
                <ns1:cubicBezTo>
                  <ns1:pt x="125003" y="284859"/>
                  <ns1:pt x="170631" y="284119"/>
                  <ns1:pt x="208355" y="263416"/>
                </ns1:cubicBezTo>
                <ns1:close/>
                <ns1:moveTo>
                  <ns1:pt x="237641" y="244663"/>
                </ns1:moveTo>
                <ns1:cubicBezTo>
                  <ns1:pt x="239437" y="246084"/>
                  <ns1:pt x="239796" y="248926"/>
                  <ns1:pt x="238000" y="250703"/>
                </ns1:cubicBezTo>
                <ns1:cubicBezTo>
                  <ns1:pt x="235485" y="253900"/>
                  <ns1:pt x="234048" y="257808"/>
                  <ns1:pt x="234048" y="261715"/>
                </ns1:cubicBezTo>
                <ns1:lnTo>
                  <ns1:pt x="234048" y="284451"/>
                </ns1:lnTo>
                <ns1:lnTo>
                  <ns1:pt x="284347" y="284451"/>
                </ns1:lnTo>
                <ns1:lnTo>
                  <ns1:pt x="284347" y="261715"/>
                </ns1:lnTo>
                <ns1:cubicBezTo>
                  <ns1:pt x="284347" y="257808"/>
                  <ns1:pt x="283269" y="253900"/>
                  <ns1:pt x="280395" y="250703"/>
                </ns1:cubicBezTo>
                <ns1:cubicBezTo>
                  <ns1:pt x="278958" y="248926"/>
                  <ns1:pt x="278958" y="246084"/>
                  <ns1:pt x="281113" y="244663"/>
                </ns1:cubicBezTo>
                <ns1:cubicBezTo>
                  <ns1:pt x="282910" y="242887"/>
                  <ns1:pt x="285784" y="243242"/>
                  <ns1:pt x="287221" y="245019"/>
                </ns1:cubicBezTo>
                <ns1:cubicBezTo>
                  <ns1:pt x="291173" y="249992"/>
                  <ns1:pt x="293329" y="255676"/>
                  <ns1:pt x="293329" y="261715"/>
                </ns1:cubicBezTo>
                <ns1:lnTo>
                  <ns1:pt x="293329" y="289069"/>
                </ns1:lnTo>
                <ns1:cubicBezTo>
                  <ns1:pt x="293329" y="291201"/>
                  <ns1:pt x="291533" y="293332"/>
                  <ns1:pt x="288658" y="293332"/>
                </ns1:cubicBezTo>
                <ns1:lnTo>
                  <ns1:pt x="229737" y="293332"/>
                </ns1:lnTo>
                <ns1:cubicBezTo>
                  <ns1:pt x="227222" y="293332"/>
                  <ns1:pt x="225425" y="291201"/>
                  <ns1:pt x="225425" y="289069"/>
                </ns1:cubicBezTo>
                <ns1:lnTo>
                  <ns1:pt x="225425" y="261715"/>
                </ns1:lnTo>
                <ns1:cubicBezTo>
                  <ns1:pt x="225425" y="255676"/>
                  <ns1:pt x="227222" y="249992"/>
                  <ns1:pt x="231174" y="245019"/>
                </ns1:cubicBezTo>
                <ns1:cubicBezTo>
                  <ns1:pt x="232611" y="243242"/>
                  <ns1:pt x="235844" y="242887"/>
                  <ns1:pt x="237641" y="244663"/>
                </ns1:cubicBezTo>
                <ns1:close/>
                <ns1:moveTo>
                  <ns1:pt x="12215" y="244663"/>
                </ns1:moveTo>
                <ns1:cubicBezTo>
                  <ns1:pt x="14012" y="246084"/>
                  <ns1:pt x="14371" y="248926"/>
                  <ns1:pt x="12575" y="250703"/>
                </ns1:cubicBezTo>
                <ns1:cubicBezTo>
                  <ns1:pt x="10419" y="253900"/>
                  <ns1:pt x="8622" y="257808"/>
                  <ns1:pt x="8622" y="261715"/>
                </ns1:cubicBezTo>
                <ns1:lnTo>
                  <ns1:pt x="8622" y="284451"/>
                </ns1:lnTo>
                <ns1:lnTo>
                  <ns1:pt x="59281" y="284451"/>
                </ns1:lnTo>
                <ns1:lnTo>
                  <ns1:pt x="59281" y="261715"/>
                </ns1:lnTo>
                <ns1:cubicBezTo>
                  <ns1:pt x="59281" y="257808"/>
                  <ns1:pt x="57844" y="253900"/>
                  <ns1:pt x="54969" y="250703"/>
                </ns1:cubicBezTo>
                <ns1:cubicBezTo>
                  <ns1:pt x="53532" y="248926"/>
                  <ns1:pt x="53892" y="246084"/>
                  <ns1:pt x="55688" y="244663"/>
                </ns1:cubicBezTo>
                <ns1:cubicBezTo>
                  <ns1:pt x="57844" y="242887"/>
                  <ns1:pt x="60359" y="243242"/>
                  <ns1:pt x="61796" y="245019"/>
                </ns1:cubicBezTo>
                <ns1:cubicBezTo>
                  <ns1:pt x="65748" y="249992"/>
                  <ns1:pt x="67903" y="255676"/>
                  <ns1:pt x="67903" y="261715"/>
                </ns1:cubicBezTo>
                <ns1:lnTo>
                  <ns1:pt x="67903" y="289069"/>
                </ns1:lnTo>
                <ns1:cubicBezTo>
                  <ns1:pt x="67903" y="291201"/>
                  <ns1:pt x="65748" y="293332"/>
                  <ns1:pt x="63592" y="293332"/>
                </ns1:cubicBezTo>
                <ns1:lnTo>
                  <ns1:pt x="4311" y="293332"/>
                </ns1:lnTo>
                <ns1:cubicBezTo>
                  <ns1:pt x="1796" y="293332"/>
                  <ns1:pt x="0" y="291201"/>
                  <ns1:pt x="0" y="289069"/>
                </ns1:cubicBezTo>
                <ns1:lnTo>
                  <ns1:pt x="0" y="261715"/>
                </ns1:lnTo>
                <ns1:cubicBezTo>
                  <ns1:pt x="0" y="255676"/>
                  <ns1:pt x="1796" y="249992"/>
                  <ns1:pt x="6107" y="245019"/>
                </ns1:cubicBezTo>
                <ns1:cubicBezTo>
                  <ns1:pt x="7545" y="243242"/>
                  <ns1:pt x="10419" y="242887"/>
                  <ns1:pt x="12215" y="244663"/>
                </ns1:cubicBezTo>
                <ns1:close/>
                <ns1:moveTo>
                  <ns1:pt x="258410" y="216782"/>
                </ns1:moveTo>
                <ns1:cubicBezTo>
                  <ns1:pt x="252766" y="216782"/>
                  <ns1:pt x="248180" y="221368"/>
                  <ns1:pt x="248180" y="226659"/>
                </ns1:cubicBezTo>
                <ns1:cubicBezTo>
                  <ns1:pt x="248180" y="232304"/>
                  <ns1:pt x="252766" y="236890"/>
                  <ns1:pt x="258410" y="236890"/>
                </ns1:cubicBezTo>
                <ns1:cubicBezTo>
                  <ns1:pt x="264055" y="236890"/>
                  <ns1:pt x="268641" y="232304"/>
                  <ns1:pt x="268641" y="226659"/>
                </ns1:cubicBezTo>
                <ns1:cubicBezTo>
                  <ns1:pt x="268641" y="221368"/>
                  <ns1:pt x="264055" y="216782"/>
                  <ns1:pt x="258410" y="216782"/>
                </ns1:cubicBezTo>
                <ns1:close/>
                <ns1:moveTo>
                  <ns1:pt x="32985" y="216782"/>
                </ns1:moveTo>
                <ns1:cubicBezTo>
                  <ns1:pt x="27341" y="216782"/>
                  <ns1:pt x="22754" y="221368"/>
                  <ns1:pt x="22754" y="226659"/>
                </ns1:cubicBezTo>
                <ns1:cubicBezTo>
                  <ns1:pt x="22754" y="232304"/>
                  <ns1:pt x="27341" y="236890"/>
                  <ns1:pt x="32985" y="236890"/>
                </ns1:cubicBezTo>
                <ns1:cubicBezTo>
                  <ns1:pt x="38629" y="236890"/>
                  <ns1:pt x="43216" y="232304"/>
                  <ns1:pt x="43216" y="226659"/>
                </ns1:cubicBezTo>
                <ns1:cubicBezTo>
                  <ns1:pt x="43216" y="221368"/>
                  <ns1:pt x="38629" y="216782"/>
                  <ns1:pt x="32985" y="216782"/>
                </ns1:cubicBezTo>
                <ns1:close/>
                <ns1:moveTo>
                  <ns1:pt x="258410" y="207962"/>
                </ns1:moveTo>
                <ns1:cubicBezTo>
                  <ns1:pt x="268994" y="207962"/>
                  <ns1:pt x="277460" y="216429"/>
                  <ns1:pt x="277460" y="226659"/>
                </ns1:cubicBezTo>
                <ns1:cubicBezTo>
                  <ns1:pt x="277460" y="237243"/>
                  <ns1:pt x="268994" y="245709"/>
                  <ns1:pt x="258410" y="245709"/>
                </ns1:cubicBezTo>
                <ns1:cubicBezTo>
                  <ns1:pt x="248180" y="245709"/>
                  <ns1:pt x="239713" y="237243"/>
                  <ns1:pt x="239713" y="226659"/>
                </ns1:cubicBezTo>
                <ns1:cubicBezTo>
                  <ns1:pt x="239713" y="216429"/>
                  <ns1:pt x="248180" y="207962"/>
                  <ns1:pt x="258410" y="207962"/>
                </ns1:cubicBezTo>
                <ns1:close/>
                <ns1:moveTo>
                  <ns1:pt x="32985" y="207962"/>
                </ns1:moveTo>
                <ns1:cubicBezTo>
                  <ns1:pt x="43568" y="207962"/>
                  <ns1:pt x="52035" y="216429"/>
                  <ns1:pt x="52035" y="226659"/>
                </ns1:cubicBezTo>
                <ns1:cubicBezTo>
                  <ns1:pt x="52035" y="237243"/>
                  <ns1:pt x="43568" y="245709"/>
                  <ns1:pt x="32985" y="245709"/>
                </ns1:cubicBezTo>
                <ns1:cubicBezTo>
                  <ns1:pt x="22754" y="245709"/>
                  <ns1:pt x="14288" y="237243"/>
                  <ns1:pt x="14288" y="226659"/>
                </ns1:cubicBezTo>
                <ns1:cubicBezTo>
                  <ns1:pt x="14288" y="216429"/>
                  <ns1:pt x="22754" y="207962"/>
                  <ns1:pt x="32985" y="207962"/>
                </ns1:cubicBezTo>
                <ns1:close/>
                <ns1:moveTo>
                  <ns1:pt x="141209" y="184150"/>
                </ns1:moveTo>
                <ns1:lnTo>
                  <ns1:pt x="182642" y="184150"/>
                </ns1:lnTo>
                <ns1:cubicBezTo>
                  <ns1:pt x="185164" y="184150"/>
                  <ns1:pt x="186965" y="186348"/>
                  <ns1:pt x="186965" y="188913"/>
                </ns1:cubicBezTo>
                <ns1:cubicBezTo>
                  <ns1:pt x="186965" y="191477"/>
                  <ns1:pt x="185164" y="193309"/>
                  <ns1:pt x="182642" y="193309"/>
                </ns1:cubicBezTo>
                <ns1:lnTo>
                  <ns1:pt x="141209" y="193309"/>
                </ns1:lnTo>
                <ns1:cubicBezTo>
                  <ns1:pt x="138687" y="193309"/>
                  <ns1:pt x="136525" y="191477"/>
                  <ns1:pt x="136525" y="188913"/>
                </ns1:cubicBezTo>
                <ns1:cubicBezTo>
                  <ns1:pt x="136525" y="186348"/>
                  <ns1:pt x="138687" y="184150"/>
                  <ns1:pt x="141209" y="184150"/>
                </ns1:cubicBezTo>
                <ns1:close/>
                <ns1:moveTo>
                  <ns1:pt x="141209" y="153987"/>
                </ns1:moveTo>
                <ns1:lnTo>
                  <ns1:pt x="182642" y="153987"/>
                </ns1:lnTo>
                <ns1:cubicBezTo>
                  <ns1:pt x="185164" y="153987"/>
                  <ns1:pt x="186965" y="155818"/>
                  <ns1:pt x="186965" y="158383"/>
                </ns1:cubicBezTo>
                <ns1:cubicBezTo>
                  <ns1:pt x="186965" y="160947"/>
                  <ns1:pt x="185164" y="163145"/>
                  <ns1:pt x="182642" y="163145"/>
                </ns1:cubicBezTo>
                <ns1:lnTo>
                  <ns1:pt x="141209" y="163145"/>
                </ns1:lnTo>
                <ns1:cubicBezTo>
                  <ns1:pt x="138687" y="163145"/>
                  <ns1:pt x="136525" y="160947"/>
                  <ns1:pt x="136525" y="158383"/>
                </ns1:cubicBezTo>
                <ns1:cubicBezTo>
                  <ns1:pt x="136525" y="155818"/>
                  <ns1:pt x="138687" y="153987"/>
                  <ns1:pt x="141209" y="153987"/>
                </ns1:cubicBezTo>
                <ns1:close/>
                <ns1:moveTo>
                  <ns1:pt x="120945" y="122087"/>
                </ns1:moveTo>
                <ns1:lnTo>
                  <ns1:pt x="120945" y="231936"/>
                </ns1:lnTo>
                <ns1:lnTo>
                  <ns1:pt x="201721" y="231936"/>
                </ns1:lnTo>
                <ns1:lnTo>
                  <ns1:pt x="201721" y="122087"/>
                </ns1:lnTo>
                <ns1:lnTo>
                  <ns1:pt x="120945" y="122087"/>
                </ns1:lnTo>
                <ns1:close/>
                <ns1:moveTo>
                  <ns1:pt x="91243" y="117765"/>
                </ns1:moveTo>
                <ns1:lnTo>
                  <ns1:pt x="91243" y="218610"/>
                </ns1:lnTo>
                <ns1:cubicBezTo>
                  <ns1:pt x="91243" y="225813"/>
                  <ns1:pt x="97401" y="231936"/>
                  <ns1:pt x="104645" y="231936"/>
                </ns1:cubicBezTo>
                <ns1:lnTo>
                  <ns1:pt x="112252" y="231936"/>
                </ns1:lnTo>
                <ns1:lnTo>
                  <ns1:pt x="112252" y="122087"/>
                </ns1:lnTo>
                <ns1:lnTo>
                  <ns1:pt x="104645" y="122087"/>
                </ns1:lnTo>
                <ns1:cubicBezTo>
                  <ns1:pt x="99574" y="122087"/>
                  <ns1:pt x="94865" y="120286"/>
                  <ns1:pt x="91243" y="117765"/>
                </ns1:cubicBezTo>
                <ns1:close/>
                <ns1:moveTo>
                  <ns1:pt x="274150" y="97555"/>
                </ns1:moveTo>
                <ns1:cubicBezTo>
                  <ns1:pt x="276714" y="96837"/>
                  <ns1:pt x="279278" y="98274"/>
                  <ns1:pt x="280011" y="100430"/>
                </ns1:cubicBezTo>
                <ns1:cubicBezTo>
                  <ns1:pt x="291734" y="132770"/>
                  <ns1:pt x="291001" y="168344"/>
                  <ns1:pt x="277813" y="199966"/>
                </ns1:cubicBezTo>
                <ns1:cubicBezTo>
                  <ns1:pt x="277080" y="201763"/>
                  <ns1:pt x="275249" y="202841"/>
                  <ns1:pt x="273783" y="202841"/>
                </ns1:cubicBezTo>
                <ns1:cubicBezTo>
                  <ns1:pt x="273051" y="202841"/>
                  <ns1:pt x="272684" y="202841"/>
                  <ns1:pt x="271952" y="202482"/>
                </ns1:cubicBezTo>
                <ns1:cubicBezTo>
                  <ns1:pt x="269387" y="201404"/>
                  <ns1:pt x="268288" y="198888"/>
                  <ns1:pt x="269387" y="196732"/>
                </ns1:cubicBezTo>
                <ns1:cubicBezTo>
                  <ns1:pt x="281843" y="166907"/>
                  <ns1:pt x="282209" y="133848"/>
                  <ns1:pt x="271585" y="103305"/>
                </ns1:cubicBezTo>
                <ns1:cubicBezTo>
                  <ns1:pt x="270853" y="101149"/>
                  <ns1:pt x="271952" y="98633"/>
                  <ns1:pt x="274150" y="97555"/>
                </ns1:cubicBezTo>
                <ns1:close/>
                <ns1:moveTo>
                  <ns1:pt x="20584" y="95972"/>
                </ns1:moveTo>
                <ns1:cubicBezTo>
                  <ns1:pt x="22807" y="96695"/>
                  <ns1:pt x="24289" y="99224"/>
                  <ns1:pt x="23177" y="101753"/>
                </ns1:cubicBezTo>
                <ns1:cubicBezTo>
                  <ns1:pt x="12435" y="131379"/>
                  <ns1:pt x="12806" y="164257"/>
                  <ns1:pt x="24289" y="193883"/>
                </ns1:cubicBezTo>
                <ns1:cubicBezTo>
                  <ns1:pt x="25029" y="196051"/>
                  <ns1:pt x="23918" y="198580"/>
                  <ns1:pt x="21696" y="199664"/>
                </ns1:cubicBezTo>
                <ns1:cubicBezTo>
                  <ns1:pt x="20955" y="199664"/>
                  <ns1:pt x="20584" y="199664"/>
                  <ns1:pt x="19844" y="199664"/>
                </ns1:cubicBezTo>
                <ns1:cubicBezTo>
                  <ns1:pt x="17991" y="199664"/>
                  <ns1:pt x="16510" y="198580"/>
                  <ns1:pt x="15769" y="197135"/>
                </ns1:cubicBezTo>
                <ns1:cubicBezTo>
                  <ns1:pt x="3545" y="165341"/>
                  <ns1:pt x="3175" y="130656"/>
                  <ns1:pt x="14658" y="98863"/>
                </ns1:cubicBezTo>
                <ns1:cubicBezTo>
                  <ns1:pt x="15399" y="96334"/>
                  <ns1:pt x="17991" y="95250"/>
                  <ns1:pt x="20584" y="95972"/>
                </ns1:cubicBezTo>
                <ns1:close/>
                <ns1:moveTo>
                  <ns1:pt x="104645" y="86431"/>
                </ns1:moveTo>
                <ns1:cubicBezTo>
                  <ns1:pt x="97401" y="86431"/>
                  <ns1:pt x="91243" y="92553"/>
                  <ns1:pt x="91243" y="99757"/>
                </ns1:cubicBezTo>
                <ns1:cubicBezTo>
                  <ns1:pt x="91243" y="107320"/>
                  <ns1:pt x="97401" y="113443"/>
                  <ns1:pt x="104645" y="113443"/>
                </ns1:cubicBezTo>
                <ns1:lnTo>
                  <ns1:pt x="192665" y="113443"/>
                </ns1:lnTo>
                <ns1:cubicBezTo>
                  <ns1:pt x="189405" y="104799"/>
                  <ns1:pt x="189405" y="95435"/>
                  <ns1:pt x="192665" y="86431"/>
                </ns1:cubicBezTo>
                <ns1:lnTo>
                  <ns1:pt x="104645" y="86431"/>
                </ns1:lnTo>
                <ns1:close/>
                <ns1:moveTo>
                  <ns1:pt x="104645" y="77787"/>
                </ns1:moveTo>
                <ns1:lnTo>
                  <ns1:pt x="206067" y="77787"/>
                </ns1:lnTo>
                <ns1:cubicBezTo>
                  <ns1:pt x="208603" y="77787"/>
                  <ns1:pt x="210776" y="79948"/>
                  <ns1:pt x="210776" y="82109"/>
                </ns1:cubicBezTo>
                <ns1:cubicBezTo>
                  <ns1:pt x="210776" y="84630"/>
                  <ns1:pt x="208603" y="86431"/>
                  <ns1:pt x="206067" y="86431"/>
                </ns1:cubicBezTo>
                <ns1:lnTo>
                  <ns1:pt x="202807" y="86431"/>
                </ns1:lnTo>
                <ns1:cubicBezTo>
                  <ns1:pt x="198098" y="95074"/>
                  <ns1:pt x="198098" y="104799"/>
                  <ns1:pt x="202807" y="113443"/>
                </ns1:cubicBezTo>
                <ns1:lnTo>
                  <ns1:pt x="206067" y="113443"/>
                </ns1:lnTo>
                <ns1:cubicBezTo>
                  <ns1:pt x="208603" y="113443"/>
                  <ns1:pt x="210776" y="115243"/>
                  <ns1:pt x="210776" y="117765"/>
                </ns1:cubicBezTo>
                <ns1:lnTo>
                  <ns1:pt x="210776" y="236258"/>
                </ns1:lnTo>
                <ns1:cubicBezTo>
                  <ns1:pt x="210776" y="238779"/>
                  <ns1:pt x="208603" y="240940"/>
                  <ns1:pt x="206067" y="240940"/>
                </ns1:cubicBezTo>
                <ns1:lnTo>
                  <ns1:pt x="104645" y="240940"/>
                </ns1:lnTo>
                <ns1:cubicBezTo>
                  <ns1:pt x="92330" y="240940"/>
                  <ns1:pt x="82550" y="230856"/>
                  <ns1:pt x="82550" y="218610"/>
                </ns1:cubicBezTo>
                <ns1:lnTo>
                  <ns1:pt x="82550" y="99757"/>
                </ns1:lnTo>
                <ns1:cubicBezTo>
                  <ns1:pt x="82550" y="87511"/>
                  <ns1:pt x="92330" y="77787"/>
                  <ns1:pt x="104645" y="77787"/>
                </ns1:cubicBezTo>
                <ns1:close/>
                <ns1:moveTo>
                  <ns1:pt x="237641" y="36713"/>
                </ns1:moveTo>
                <ns1:cubicBezTo>
                  <ns1:pt x="239437" y="37787"/>
                  <ns1:pt x="239796" y="40649"/>
                  <ns1:pt x="238000" y="42795"/>
                </ns1:cubicBezTo>
                <ns1:cubicBezTo>
                  <ns1:pt x="235485" y="45657"/>
                  <ns1:pt x="234048" y="49950"/>
                  <ns1:pt x="234048" y="53885"/>
                </ns1:cubicBezTo>
                <ns1:lnTo>
                  <ns1:pt x="234048" y="76781"/>
                </ns1:lnTo>
                <ns1:lnTo>
                  <ns1:pt x="284347" y="76781"/>
                </ns1:lnTo>
                <ns1:lnTo>
                  <ns1:pt x="284347" y="53885"/>
                </ns1:lnTo>
                <ns1:cubicBezTo>
                  <ns1:pt x="284347" y="49950"/>
                  <ns1:pt x="282910" y="45657"/>
                  <ns1:pt x="280395" y="42795"/>
                </ns1:cubicBezTo>
                <ns1:cubicBezTo>
                  <ns1:pt x="278958" y="40649"/>
                  <ns1:pt x="278958" y="37787"/>
                  <ns1:pt x="281113" y="36713"/>
                </ns1:cubicBezTo>
                <ns1:cubicBezTo>
                  <ns1:pt x="282910" y="34925"/>
                  <ns1:pt x="285784" y="35282"/>
                  <ns1:pt x="287221" y="37071"/>
                </ns1:cubicBezTo>
                <ns1:cubicBezTo>
                  <ns1:pt x="291173" y="41722"/>
                  <ns1:pt x="293329" y="47804"/>
                  <ns1:pt x="293329" y="53885"/>
                </ns1:cubicBezTo>
                <ns1:lnTo>
                  <ns1:pt x="293329" y="81074"/>
                </ns1:lnTo>
                <ns1:cubicBezTo>
                  <ns1:pt x="293329" y="83578"/>
                  <ns1:pt x="291533" y="85367"/>
                  <ns1:pt x="288658" y="85367"/>
                </ns1:cubicBezTo>
                <ns1:lnTo>
                  <ns1:pt x="229737" y="85367"/>
                </ns1:lnTo>
                <ns1:cubicBezTo>
                  <ns1:pt x="227222" y="85367"/>
                  <ns1:pt x="225425" y="83578"/>
                  <ns1:pt x="225425" y="81074"/>
                </ns1:cubicBezTo>
                <ns1:lnTo>
                  <ns1:pt x="225425" y="53885"/>
                </ns1:lnTo>
                <ns1:cubicBezTo>
                  <ns1:pt x="225425" y="47804"/>
                  <ns1:pt x="227222" y="41722"/>
                  <ns1:pt x="231174" y="37071"/>
                </ns1:cubicBezTo>
                <ns1:cubicBezTo>
                  <ns1:pt x="232970" y="35282"/>
                  <ns1:pt x="235844" y="34925"/>
                  <ns1:pt x="237641" y="36713"/>
                </ns1:cubicBezTo>
                <ns1:close/>
                <ns1:moveTo>
                  <ns1:pt x="12215" y="36713"/>
                </ns1:moveTo>
                <ns1:cubicBezTo>
                  <ns1:pt x="14012" y="37787"/>
                  <ns1:pt x="14371" y="40649"/>
                  <ns1:pt x="12575" y="42795"/>
                </ns1:cubicBezTo>
                <ns1:cubicBezTo>
                  <ns1:pt x="10419" y="45657"/>
                  <ns1:pt x="8622" y="49950"/>
                  <ns1:pt x="8622" y="53885"/>
                </ns1:cubicBezTo>
                <ns1:lnTo>
                  <ns1:pt x="8622" y="76781"/>
                </ns1:lnTo>
                <ns1:lnTo>
                  <ns1:pt x="59281" y="76781"/>
                </ns1:lnTo>
                <ns1:lnTo>
                  <ns1:pt x="59281" y="53885"/>
                </ns1:lnTo>
                <ns1:cubicBezTo>
                  <ns1:pt x="59281" y="49950"/>
                  <ns1:pt x="57844" y="45657"/>
                  <ns1:pt x="54969" y="42795"/>
                </ns1:cubicBezTo>
                <ns1:cubicBezTo>
                  <ns1:pt x="53532" y="40649"/>
                  <ns1:pt x="53892" y="37787"/>
                  <ns1:pt x="55688" y="36713"/>
                </ns1:cubicBezTo>
                <ns1:cubicBezTo>
                  <ns1:pt x="57844" y="34925"/>
                  <ns1:pt x="60359" y="35282"/>
                  <ns1:pt x="61796" y="37071"/>
                </ns1:cubicBezTo>
                <ns1:cubicBezTo>
                  <ns1:pt x="65748" y="41722"/>
                  <ns1:pt x="67903" y="47804"/>
                  <ns1:pt x="67903" y="53885"/>
                </ns1:cubicBezTo>
                <ns1:lnTo>
                  <ns1:pt x="67903" y="81074"/>
                </ns1:lnTo>
                <ns1:cubicBezTo>
                  <ns1:pt x="67903" y="83578"/>
                  <ns1:pt x="65748" y="85367"/>
                  <ns1:pt x="63592" y="85367"/>
                </ns1:cubicBezTo>
                <ns1:lnTo>
                  <ns1:pt x="4311" y="85367"/>
                </ns1:lnTo>
                <ns1:cubicBezTo>
                  <ns1:pt x="1796" y="85367"/>
                  <ns1:pt x="0" y="83578"/>
                  <ns1:pt x="0" y="81074"/>
                </ns1:cubicBezTo>
                <ns1:lnTo>
                  <ns1:pt x="0" y="53885"/>
                </ns1:lnTo>
                <ns1:cubicBezTo>
                  <ns1:pt x="0" y="47804"/>
                  <ns1:pt x="1796" y="41722"/>
                  <ns1:pt x="6107" y="37071"/>
                </ns1:cubicBezTo>
                <ns1:cubicBezTo>
                  <ns1:pt x="7545" y="35282"/>
                  <ns1:pt x="10419" y="34925"/>
                  <ns1:pt x="12215" y="36713"/>
                </ns1:cubicBezTo>
                <ns1:close/>
                <ns1:moveTo>
                  <ns1:pt x="258410" y="8466"/>
                </ns1:moveTo>
                <ns1:cubicBezTo>
                  <ns1:pt x="252766" y="8466"/>
                  <ns1:pt x="248180" y="13405"/>
                  <ns1:pt x="248180" y="18697"/>
                </ns1:cubicBezTo>
                <ns1:cubicBezTo>
                  <ns1:pt x="248180" y="24341"/>
                  <ns1:pt x="252766" y="28928"/>
                  <ns1:pt x="258410" y="28928"/>
                </ns1:cubicBezTo>
                <ns1:cubicBezTo>
                  <ns1:pt x="264055" y="28928"/>
                  <ns1:pt x="268641" y="24341"/>
                  <ns1:pt x="268641" y="18697"/>
                </ns1:cubicBezTo>
                <ns1:cubicBezTo>
                  <ns1:pt x="268641" y="13405"/>
                  <ns1:pt x="264055" y="8466"/>
                  <ns1:pt x="258410" y="8466"/>
                </ns1:cubicBezTo>
                <ns1:close/>
                <ns1:moveTo>
                  <ns1:pt x="32985" y="8466"/>
                </ns1:moveTo>
                <ns1:cubicBezTo>
                  <ns1:pt x="27341" y="8466"/>
                  <ns1:pt x="22754" y="13405"/>
                  <ns1:pt x="22754" y="18697"/>
                </ns1:cubicBezTo>
                <ns1:cubicBezTo>
                  <ns1:pt x="22754" y="24341"/>
                  <ns1:pt x="27341" y="28928"/>
                  <ns1:pt x="32985" y="28928"/>
                </ns1:cubicBezTo>
                <ns1:cubicBezTo>
                  <ns1:pt x="38629" y="28928"/>
                  <ns1:pt x="43216" y="24341"/>
                  <ns1:pt x="43216" y="18697"/>
                </ns1:cubicBezTo>
                <ns1:cubicBezTo>
                  <ns1:pt x="43216" y="13405"/>
                  <ns1:pt x="38629" y="8466"/>
                  <ns1:pt x="32985" y="8466"/>
                </ns1:cubicBezTo>
                <ns1:close/>
                <ns1:moveTo>
                  <ns1:pt x="145691" y="6778"/>
                </ns1:moveTo>
                <ns1:cubicBezTo>
                  <ns1:pt x="171211" y="6778"/>
                  <ns1:pt x="196731" y="13556"/>
                  <ns1:pt x="219015" y="27113"/>
                </ns1:cubicBezTo>
                <ns1:cubicBezTo>
                  <ns1:pt x="221531" y="28559"/>
                  <ns1:pt x="221891" y="31089"/>
                  <ns1:pt x="220813" y="33258"/>
                </ns1:cubicBezTo>
                <ns1:cubicBezTo>
                  <ns1:pt x="219015" y="35427"/>
                  <ns1:pt x="216499" y="36150"/>
                  <ns1:pt x="214702" y="34704"/>
                </ns1:cubicBezTo>
                <ns1:cubicBezTo>
                  <ns1:pt x="172648" y="9037"/>
                  <ns1:pt x="118733" y="9037"/>
                  <ns1:pt x="77038" y="34704"/>
                </ns1:cubicBezTo>
                <ns1:cubicBezTo>
                  <ns1:pt x="76320" y="35427"/>
                  <ns1:pt x="75601" y="35427"/>
                  <ns1:pt x="74882" y="35427"/>
                </ns1:cubicBezTo>
                <ns1:cubicBezTo>
                  <ns1:pt x="73444" y="35427"/>
                  <ns1:pt x="72006" y="34704"/>
                  <ns1:pt x="70928" y="33258"/>
                </ns1:cubicBezTo>
                <ns1:cubicBezTo>
                  <ns1:pt x="69850" y="31089"/>
                  <ns1:pt x="70209" y="28559"/>
                  <ns1:pt x="72366" y="27113"/>
                </ns1:cubicBezTo>
                <ns1:cubicBezTo>
                  <ns1:pt x="94651" y="13556"/>
                  <ns1:pt x="120171" y="6778"/>
                  <ns1:pt x="145691" y="6778"/>
                </ns1:cubicBezTo>
                <ns1:close/>
                <ns1:moveTo>
                  <ns1:pt x="258410" y="0"/>
                </ns1:moveTo>
                <ns1:cubicBezTo>
                  <ns1:pt x="268994" y="0"/>
                  <ns1:pt x="277460" y="8466"/>
                  <ns1:pt x="277460" y="18697"/>
                </ns1:cubicBezTo>
                <ns1:cubicBezTo>
                  <ns1:pt x="277460" y="29280"/>
                  <ns1:pt x="268994" y="37747"/>
                  <ns1:pt x="258410" y="37747"/>
                </ns1:cubicBezTo>
                <ns1:cubicBezTo>
                  <ns1:pt x="248180" y="37747"/>
                  <ns1:pt x="239713" y="29280"/>
                  <ns1:pt x="239713" y="18697"/>
                </ns1:cubicBezTo>
                <ns1:cubicBezTo>
                  <ns1:pt x="239713" y="8466"/>
                  <ns1:pt x="248180" y="0"/>
                  <ns1:pt x="258410" y="0"/>
                </ns1:cubicBezTo>
                <ns1:close/>
                <ns1:moveTo>
                  <ns1:pt x="32985" y="0"/>
                </ns1:moveTo>
                <ns1:cubicBezTo>
                  <ns1:pt x="43568" y="0"/>
                  <ns1:pt x="52035" y="8466"/>
                  <ns1:pt x="52035" y="18697"/>
                </ns1:cubicBezTo>
                <ns1:cubicBezTo>
                  <ns1:pt x="52035" y="29280"/>
                  <ns1:pt x="43568" y="37747"/>
                  <ns1:pt x="32985" y="37747"/>
                </ns1:cubicBezTo>
                <ns1:cubicBezTo>
                  <ns1:pt x="22754" y="37747"/>
                  <ns1:pt x="14288" y="29280"/>
                  <ns1:pt x="14288" y="18697"/>
                </ns1:cubicBezTo>
                <ns1:cubicBezTo>
                  <ns1:pt x="14288" y="8466"/>
                  <ns1:pt x="22754" y="0"/>
                  <ns1:pt x="32985" y="0"/>
                </ns1:cubicBezTo>
                <ns1:close/>
              </ns1:path>
            </ns1:pathLst>
          </ns1:custGeom>
          <ns1:solidFill>
            <ns1:srgbClr val="ED8B00"/>
          </ns1:solidFill>
          <ns1:ln>
            <ns1:noFill/>
          </ns1:ln>
        </ns0:spPr>
        <ns0:txBody>
          <ns1:bodyPr anchor="ctr"/>
          <ns1:lstStyle/>
          <ns1:p>
            <ns1:endParaRPr lang="en-US" sz="900"/>
          </ns1:p>
        </ns0:txBody>
      </ns0:sp>
      <ns0:sp>
        <ns0:nvSpPr>
          <ns0:cNvPr id="53" name="Off-page Connector 9">
            <ns1:extLst>
              <ns1:ext uri="{FF2B5EF4-FFF2-40B4-BE49-F238E27FC236}">
                <ns2:creationId id="{A01973A7-1FA4-0C98-249C-23CD8984ED1A}"/>
              </ns1:ext>
            </ns1:extLst>
          </ns0:cNvPr>
          <ns0:cNvSpPr/>
          <ns0:nvPr/>
        </ns0:nvSpPr>
        <ns0:spPr>
          <ns1:xfrm>
            <ns1:off x="6941887" y="1903894"/>
            <ns1:ext cx="1930036" cy="2544658"/>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Time consuming processes </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High risk of errors </ns1:t>
            </ns1:r>
          </ns1:p>
        </ns0:txBody>
      </ns0:sp>
      <ns0:sp>
        <ns0:nvSpPr>
          <ns0:cNvPr id="54" name="TextBox 53">
            <ns1:extLst>
              <ns1:ext uri="{FF2B5EF4-FFF2-40B4-BE49-F238E27FC236}">
                <ns2:creationId id="{69CD4A24-0FC5-F6C8-0A71-820A70E43CB1}"/>
              </ns1:ext>
            </ns1:extLst>
          </ns0:cNvPr>
          <ns0:cNvSpPr txBox="1"/>
          <ns0:nvPr/>
        </ns0:nvSpPr>
        <ns0:spPr>
          <ns1:xfrm>
            <ns1:off x="6952096" y="2130171"/>
            <ns1:ext cx="1919827" cy="584775"/>
          </ns1:xfrm>
          <ns1:prstGeom prst="rect">
            <ns1:avLst/>
          </ns1:prstGeom>
          <ns1:noFill/>
        </ns0:spPr>
        <ns0:txBody>
          <ns1:bodyPr wrap="square" rtlCol="0" anchor="b" anchorCtr="0">
            <ns1:spAutoFit/>
          </ns1:bodyPr>
          <ns1:lstStyle/>
          <ns1:p>
            <ns1:pPr algn="ctr"/>
            <ns1:r>
              <ns1:rPr lang="en-US" sz="1600" b="1" dirty="0">
                <ns1:latin typeface="Montserrat SemiBold" panose="00000700000000000000" pitchFamily="2" charset="0"/>
                <ns1:ea typeface="League Spartan" charset="0"/>
                <ns1:cs typeface="Poppins" pitchFamily="2" charset="77"/>
              </ns1:rPr>
              <ns1:t>Coding invoice processes</ns1:t>
            </ns1:r>
          </ns1:p>
        </ns0:txBody>
      </ns0:sp>
      <ns0:sp>
        <ns0:nvSpPr>
          <ns0:cNvPr id="55" name="Freeform 1015">
            <ns1:extLst>
              <ns1:ext uri="{FF2B5EF4-FFF2-40B4-BE49-F238E27FC236}">
                <ns2:creationId id="{49379704-A7E9-6EF1-10D5-4FD212A90D8B}"/>
              </ns1:ext>
            </ns1:extLst>
          </ns0:cNvPr>
          <ns0:cNvSpPr>
            <ns1:spLocks noChangeAspect="1"/>
          </ns0:cNvSpPr>
          <ns0:nvPr/>
        </ns0:nvSpPr>
        <ns0:spPr bwMode="auto">
          <ns1:xfrm>
            <ns1:off x="7658956" y="1582040"/>
            <ns1:ext cx="495898" cy="495898"/>
          </ns1:xfrm>
          <ns1:custGeom>
            <ns1:avLst/>
            <ns1:gdLst>
              <ns1:gd name="T0" fmla="*/ 7726423 w 293329"/>
              <ns1:gd name="T1" fmla="*/ 9850932 h 293332"/>
              <ns1:gd name="T2" fmla="*/ 2935958 w 293329"/>
              <ns1:gd name="T3" fmla="*/ 9676341 h 293332"/>
              <ns1:gd name="T4" fmla="*/ 8633732 w 293329"/>
              <ns1:gd name="T5" fmla="*/ 8887648 h 293332"/>
              <ns1:gd name="T6" fmla="*/ 8503163 w 293329"/>
              <ns1:gd name="T7" fmla="*/ 10333017 h 293332"/>
              <ns1:gd name="T8" fmla="*/ 10187033 w 293329"/>
              <ns1:gd name="T9" fmla="*/ 9107071 h 293332"/>
              <ns1:gd name="T10" fmla="*/ 10656909 w 293329"/>
              <ns1:gd name="T11" fmla="*/ 9507104 h 293332"/>
              <ns1:gd name="T12" fmla="*/ 8346597 w 293329"/>
              <ns1:gd name="T13" fmla="*/ 10655613 h 293332"/>
              <ns1:gd name="T14" fmla="*/ 8398777 w 293329"/>
              <ns1:gd name="T15" fmla="*/ 8900613 h 293332"/>
              <ns1:gd name="T16" fmla="*/ 456778 w 293329"/>
              <ns1:gd name="T17" fmla="*/ 9107071 h 293332"/>
              <ns1:gd name="T18" fmla="*/ 2153785 w 293329"/>
              <ns1:gd name="T19" fmla="*/ 10333017 h 293332"/>
              <ns1:gd name="T20" fmla="*/ 2023134 w 293329"/>
              <ns1:gd name="T21" fmla="*/ 8887648 h 293332"/>
              <ns1:gd name="T22" fmla="*/ 2466970 w 293329"/>
              <ns1:gd name="T23" fmla="*/ 10500789 h 293332"/>
              <ns1:gd name="T24" fmla="*/ 0 w 293329"/>
              <ns1:gd name="T25" fmla="*/ 10500789 h 293332"/>
              <ns1:gd name="T26" fmla="*/ 443780 w 293329"/>
              <ns1:gd name="T27" fmla="*/ 8887648 h 293332"/>
              <ns1:gd name="T28" fmla="*/ 9388267 w 293329"/>
              <ns1:gd name="T29" fmla="*/ 8605304 h 293332"/>
              <ns1:gd name="T30" fmla="*/ 1198367 w 293329"/>
              <ns1:gd name="T31" fmla="*/ 7874844 h 293332"/>
              <ns1:gd name="T32" fmla="*/ 1570072 w 293329"/>
              <ns1:gd name="T33" fmla="*/ 8233637 h 293332"/>
              <ns1:gd name="T34" fmla="*/ 10080391 w 293329"/>
              <ns1:gd name="T35" fmla="*/ 8233637 h 293332"/>
              <ns1:gd name="T36" fmla="*/ 9388267 w 293329"/>
              <ns1:gd name="T37" fmla="*/ 7554479 h 293332"/>
              <ns1:gd name="T38" fmla="*/ 1198367 w 293329"/>
              <ns1:gd name="T39" fmla="*/ 8925645 h 293332"/>
              <ns1:gd name="T40" fmla="*/ 5130248 w 293329"/>
              <ns1:gd name="T41" fmla="*/ 6689459 h 293332"/>
              <ns1:gd name="T42" fmla="*/ 6635580 w 293329"/>
              <ns1:gd name="T43" fmla="*/ 7022186 h 293332"/>
              <ns1:gd name="T44" fmla="*/ 5130248 w 293329"/>
              <ns1:gd name="T45" fmla="*/ 6689459 h 293332"/>
              <ns1:gd name="T46" fmla="*/ 6792622 w 293329"/>
              <ns1:gd name="T47" fmla="*/ 5753460 h 293332"/>
              <ns1:gd name="T48" fmla="*/ 4960060 w 293329"/>
              <ns1:gd name="T49" fmla="*/ 5753460 h 293332"/>
              <ns1:gd name="T50" fmla="*/ 4394049 w 293329"/>
              <ns1:gd name="T51" fmla="*/ 8425350 h 293332"/>
              <ns1:gd name="T52" fmla="*/ 4394049 w 293329"/>
              <ns1:gd name="T53" fmla="*/ 4434924 h 293332"/>
              <ns1:gd name="T54" fmla="*/ 3801866 w 293329"/>
              <ns1:gd name="T55" fmla="*/ 8425350 h 293332"/>
              <ns1:gd name="T56" fmla="*/ 3801866 w 293329"/>
              <ns1:gd name="T57" fmla="*/ 4434924 h 293332"/>
              <ns1:gd name="T58" fmla="*/ 10173087 w 293329"/>
              <ns1:gd name="T59" fmla="*/ 3648251 h 293332"/>
              <ns1:gd name="T60" fmla="*/ 9880272 w 293329"/>
              <ns1:gd name="T61" fmla="*/ 7355373 h 293332"/>
              <ns1:gd name="T62" fmla="*/ 9960128 w 293329"/>
              <ns1:gd name="T63" fmla="*/ 3543768 h 293332"/>
              <ns1:gd name="T64" fmla="*/ 882485 w 293329"/>
              <ns1:gd name="T65" fmla="*/ 7043025 h 293332"/>
              <ns1:gd name="T66" fmla="*/ 572838 w 293329"/>
              <ns1:gd name="T67" fmla="*/ 7161164 h 293332"/>
              <ns1:gd name="T68" fmla="*/ 3801866 w 293329"/>
              <ns1:gd name="T69" fmla="*/ 3139719 h 293332"/>
              <ns1:gd name="T70" fmla="*/ 6999706 w 293329"/>
              <ns1:gd name="T71" fmla="*/ 4120936 h 293332"/>
              <ns1:gd name="T72" fmla="*/ 3801866 w 293329"/>
              <ns1:gd name="T73" fmla="*/ 2825664 h 293332"/>
              <ns1:gd name="T74" fmla="*/ 7486601 w 293329"/>
              <ns1:gd name="T75" fmla="*/ 3139719 h 293332"/>
              <ns1:gd name="T76" fmla="*/ 7486601 w 293329"/>
              <ns1:gd name="T77" fmla="*/ 4120936 h 293332"/>
              <ns1:gd name="T78" fmla="*/ 7486601 w 293329"/>
              <ns1:gd name="T79" fmla="*/ 8752426 h 293332"/>
              <ns1:gd name="T80" fmla="*/ 2999112 w 293329"/>
              <ns1:gd name="T81" fmla="*/ 3623786 h 293332"/>
              <ns1:gd name="T82" fmla="*/ 8646767 w 293329"/>
              <ns1:gd name="T83" fmla="*/ 1554601 h 293332"/>
              <ns1:gd name="T84" fmla="*/ 10330586 w 293329"/>
              <ns1:gd name="T85" fmla="*/ 2789136 h 293332"/>
              <ns1:gd name="T86" fmla="*/ 10213098 w 293329"/>
              <ns1:gd name="T87" fmla="*/ 1333651 h 293332"/>
              <ns1:gd name="T88" fmla="*/ 10656909 w 293329"/>
              <ns1:gd name="T89" fmla="*/ 2945074 h 293332"/>
              <ns1:gd name="T90" fmla="*/ 8189923 w 293329"/>
              <ns1:gd name="T91" fmla="*/ 2945074 h 293332"/>
              <ns1:gd name="T92" fmla="*/ 8633732 w 293329"/>
              <ns1:gd name="T93" fmla="*/ 1333651 h 293332"/>
              <ns1:gd name="T94" fmla="*/ 313320 w 293329"/>
              <ns1:gd name="T95" fmla="*/ 1957394 h 293332"/>
              <ns1:gd name="T96" fmla="*/ 2153785 w 293329"/>
              <ns1:gd name="T97" fmla="*/ 1957394 h 293332"/>
              <ns1:gd name="T98" fmla="*/ 2245154 w 293329"/>
              <ns1:gd name="T99" fmla="*/ 1346649 h 293332"/>
              <ns1:gd name="T100" fmla="*/ 2310348 w 293329"/>
              <ns1:gd name="T101" fmla="*/ 3101058 h 293332"/>
              <ns1:gd name="T102" fmla="*/ 0 w 293329"/>
              <ns1:gd name="T103" fmla="*/ 1957394 h 293332"/>
              <ns1:gd name="T104" fmla="*/ 9388267 w 293329"/>
              <ns1:gd name="T105" fmla="*/ 307485 h 293332"/>
              <ns1:gd name="T106" fmla="*/ 9759991 w 293329"/>
              <ns1:gd name="T107" fmla="*/ 679246 h 293332"/>
              <ns1:gd name="T108" fmla="*/ 826690 w 293329"/>
              <ns1:gd name="T109" fmla="*/ 679246 h 293332"/>
              <ns1:gd name="T110" fmla="*/ 1198367 w 293329"/>
              <ns1:gd name="T111" fmla="*/ 307485 h 293332"/>
              <ns1:gd name="T112" fmla="*/ 8022361 w 293329"/>
              <ns1:gd name="T113" fmla="*/ 1208071 h 293332"/>
              <ns1:gd name="T114" fmla="*/ 2720558 w 293329"/>
              <ns1:gd name="T115" fmla="*/ 1286932 h 293332"/>
              <ns1:gd name="T116" fmla="*/ 5293109 w 293329"/>
              <ns1:gd name="T117" fmla="*/ 246183 h 293332"/>
              <ns1:gd name="T118" fmla="*/ 9388267 w 293329"/>
              <ns1:gd name="T119" fmla="*/ 1371250 h 293332"/>
              <ns1:gd name="T120" fmla="*/ 1198367 w 293329"/>
              <ns1:gd name="T121" fmla="*/ 0 h 293332"/>
              <ns1:gd name="T122" fmla="*/ 519153 w 293329"/>
              <ns1:gd name="T123" fmla="*/ 679246 h 293332"/>
              <ns1:gd name="T124" fmla="*/ 0 60000 65536"/>
              <ns1:gd name="T125" fmla="*/ 0 60000 65536"/>
              <ns1:gd name="T126" fmla="*/ 0 60000 65536"/>
              <ns1:gd name="T127" fmla="*/ 0 60000 65536"/>
              <ns1:gd name="T128" fmla="*/ 0 60000 65536"/>
              <ns1:gd name="T129" fmla="*/ 0 60000 65536"/>
              <ns1:gd name="T130" fmla="*/ 0 60000 65536"/>
              <ns1:gd name="T131" fmla="*/ 0 60000 65536"/>
              <ns1:gd name="T132" fmla="*/ 0 60000 65536"/>
              <ns1:gd name="T133" fmla="*/ 0 60000 65536"/>
              <ns1:gd name="T134" fmla="*/ 0 60000 65536"/>
              <ns1:gd name="T135" fmla="*/ 0 60000 65536"/>
              <ns1:gd name="T136" fmla="*/ 0 60000 65536"/>
              <ns1:gd name="T137" fmla="*/ 0 60000 65536"/>
              <ns1:gd name="T138" fmla="*/ 0 60000 65536"/>
              <ns1:gd name="T139" fmla="*/ 0 60000 65536"/>
              <ns1:gd name="T140" fmla="*/ 0 60000 65536"/>
              <ns1:gd name="T141" fmla="*/ 0 60000 65536"/>
              <ns1:gd name="T142" fmla="*/ 0 60000 65536"/>
              <ns1:gd name="T143" fmla="*/ 0 60000 65536"/>
              <ns1:gd name="T144" fmla="*/ 0 60000 65536"/>
              <ns1:gd name="T145" fmla="*/ 0 60000 65536"/>
              <ns1:gd name="T146" fmla="*/ 0 60000 65536"/>
              <ns1:gd name="T147" fmla="*/ 0 60000 65536"/>
              <ns1:gd name="T148" fmla="*/ 0 60000 65536"/>
              <ns1:gd name="T149" fmla="*/ 0 60000 65536"/>
              <ns1:gd name="T150" fmla="*/ 0 60000 65536"/>
              <ns1:gd name="T151" fmla="*/ 0 60000 65536"/>
              <ns1:gd name="T152" fmla="*/ 0 60000 65536"/>
              <ns1:gd name="T153" fmla="*/ 0 60000 65536"/>
              <ns1:gd name="T154" fmla="*/ 0 60000 65536"/>
              <ns1:gd name="T155" fmla="*/ 0 60000 65536"/>
              <ns1:gd name="T156" fmla="*/ 0 60000 65536"/>
              <ns1:gd name="T157" fmla="*/ 0 60000 65536"/>
              <ns1:gd name="T158" fmla="*/ 0 60000 65536"/>
              <ns1:gd name="T159" fmla="*/ 0 60000 65536"/>
              <ns1:gd name="T160" fmla="*/ 0 60000 65536"/>
              <ns1:gd name="T161" fmla="*/ 0 60000 65536"/>
              <ns1:gd name="T162" fmla="*/ 0 60000 65536"/>
              <ns1:gd name="T163" fmla="*/ 0 60000 65536"/>
              <ns1:gd name="T164" fmla="*/ 0 60000 65536"/>
              <ns1:gd name="T165" fmla="*/ 0 60000 65536"/>
              <ns1:gd name="T166" fmla="*/ 0 60000 65536"/>
              <ns1:gd name="T167" fmla="*/ 0 60000 65536"/>
              <ns1:gd name="T168" fmla="*/ 0 60000 65536"/>
              <ns1:gd name="T169" fmla="*/ 0 60000 65536"/>
              <ns1:gd name="T170" fmla="*/ 0 60000 65536"/>
              <ns1:gd name="T171" fmla="*/ 0 60000 65536"/>
              <ns1:gd name="T172" fmla="*/ 0 60000 65536"/>
              <ns1:gd name="T173" fmla="*/ 0 60000 65536"/>
              <ns1:gd name="T174" fmla="*/ 0 60000 65536"/>
              <ns1:gd name="T175" fmla="*/ 0 60000 65536"/>
              <ns1:gd name="T176" fmla="*/ 0 60000 65536"/>
              <ns1:gd name="T177" fmla="*/ 0 60000 65536"/>
              <ns1:gd name="T178" fmla="*/ 0 60000 65536"/>
              <ns1:gd name="T179" fmla="*/ 0 60000 65536"/>
              <ns1:gd name="T180" fmla="*/ 0 60000 65536"/>
              <ns1:gd name="T181" fmla="*/ 0 60000 65536"/>
              <ns1:gd name="T182" fmla="*/ 0 60000 65536"/>
              <ns1:gd name="T183" fmla="*/ 0 60000 65536"/>
              <ns1:gd name="T184" fmla="*/ 0 60000 65536"/>
              <ns1:gd name="T185" fmla="*/ 0 60000 65536"/>
            </ns1:gdLst>
            <ns1:ahLst/>
            <ns1:cxnLst>
              <ns1:cxn ang="T124">
                <ns1:pos x="T0" y="T1"/>
              </ns1:cxn>
              <ns1:cxn ang="T125">
                <ns1:pos x="T2" y="T3"/>
              </ns1:cxn>
              <ns1:cxn ang="T126">
                <ns1:pos x="T4" y="T5"/>
              </ns1:cxn>
              <ns1:cxn ang="T127">
                <ns1:pos x="T6" y="T7"/>
              </ns1:cxn>
              <ns1:cxn ang="T128">
                <ns1:pos x="T8" y="T9"/>
              </ns1:cxn>
              <ns1:cxn ang="T129">
                <ns1:pos x="T10" y="T11"/>
              </ns1:cxn>
              <ns1:cxn ang="T130">
                <ns1:pos x="T12" y="T13"/>
              </ns1:cxn>
              <ns1:cxn ang="T131">
                <ns1:pos x="T14" y="T15"/>
              </ns1:cxn>
              <ns1:cxn ang="T132">
                <ns1:pos x="T16" y="T17"/>
              </ns1:cxn>
              <ns1:cxn ang="T133">
                <ns1:pos x="T18" y="T19"/>
              </ns1:cxn>
              <ns1:cxn ang="T134">
                <ns1:pos x="T20" y="T21"/>
              </ns1:cxn>
              <ns1:cxn ang="T135">
                <ns1:pos x="T22" y="T23"/>
              </ns1:cxn>
              <ns1:cxn ang="T136">
                <ns1:pos x="T24" y="T25"/>
              </ns1:cxn>
              <ns1:cxn ang="T137">
                <ns1:pos x="T26" y="T27"/>
              </ns1:cxn>
              <ns1:cxn ang="T138">
                <ns1:pos x="T28" y="T29"/>
              </ns1:cxn>
              <ns1:cxn ang="T139">
                <ns1:pos x="T30" y="T31"/>
              </ns1:cxn>
              <ns1:cxn ang="T140">
                <ns1:pos x="T32" y="T33"/>
              </ns1:cxn>
              <ns1:cxn ang="T141">
                <ns1:pos x="T34" y="T35"/>
              </ns1:cxn>
              <ns1:cxn ang="T142">
                <ns1:pos x="T36" y="T37"/>
              </ns1:cxn>
              <ns1:cxn ang="T143">
                <ns1:pos x="T38" y="T39"/>
              </ns1:cxn>
              <ns1:cxn ang="T144">
                <ns1:pos x="T40" y="T41"/>
              </ns1:cxn>
              <ns1:cxn ang="T145">
                <ns1:pos x="T42" y="T43"/>
              </ns1:cxn>
              <ns1:cxn ang="T146">
                <ns1:pos x="T44" y="T45"/>
              </ns1:cxn>
              <ns1:cxn ang="T147">
                <ns1:pos x="T46" y="T47"/>
              </ns1:cxn>
              <ns1:cxn ang="T148">
                <ns1:pos x="T48" y="T49"/>
              </ns1:cxn>
              <ns1:cxn ang="T149">
                <ns1:pos x="T50" y="T51"/>
              </ns1:cxn>
              <ns1:cxn ang="T150">
                <ns1:pos x="T52" y="T53"/>
              </ns1:cxn>
              <ns1:cxn ang="T151">
                <ns1:pos x="T54" y="T55"/>
              </ns1:cxn>
              <ns1:cxn ang="T152">
                <ns1:pos x="T56" y="T57"/>
              </ns1:cxn>
              <ns1:cxn ang="T153">
                <ns1:pos x="T58" y="T59"/>
              </ns1:cxn>
              <ns1:cxn ang="T154">
                <ns1:pos x="T60" y="T61"/>
              </ns1:cxn>
              <ns1:cxn ang="T155">
                <ns1:pos x="T62" y="T63"/>
              </ns1:cxn>
              <ns1:cxn ang="T156">
                <ns1:pos x="T64" y="T65"/>
              </ns1:cxn>
              <ns1:cxn ang="T157">
                <ns1:pos x="T66" y="T67"/>
              </ns1:cxn>
              <ns1:cxn ang="T158">
                <ns1:pos x="T68" y="T69"/>
              </ns1:cxn>
              <ns1:cxn ang="T159">
                <ns1:pos x="T70" y="T71"/>
              </ns1:cxn>
              <ns1:cxn ang="T160">
                <ns1:pos x="T72" y="T73"/>
              </ns1:cxn>
              <ns1:cxn ang="T161">
                <ns1:pos x="T74" y="T75"/>
              </ns1:cxn>
              <ns1:cxn ang="T162">
                <ns1:pos x="T76" y="T77"/>
              </ns1:cxn>
              <ns1:cxn ang="T163">
                <ns1:pos x="T78" y="T79"/>
              </ns1:cxn>
              <ns1:cxn ang="T164">
                <ns1:pos x="T80" y="T81"/>
              </ns1:cxn>
              <ns1:cxn ang="T165">
                <ns1:pos x="T82" y="T83"/>
              </ns1:cxn>
              <ns1:cxn ang="T166">
                <ns1:pos x="T84" y="T85"/>
              </ns1:cxn>
              <ns1:cxn ang="T167">
                <ns1:pos x="T86" y="T87"/>
              </ns1:cxn>
              <ns1:cxn ang="T168">
                <ns1:pos x="T88" y="T89"/>
              </ns1:cxn>
              <ns1:cxn ang="T169">
                <ns1:pos x="T90" y="T91"/>
              </ns1:cxn>
              <ns1:cxn ang="T170">
                <ns1:pos x="T92" y="T93"/>
              </ns1:cxn>
              <ns1:cxn ang="T171">
                <ns1:pos x="T94" y="T95"/>
              </ns1:cxn>
              <ns1:cxn ang="T172">
                <ns1:pos x="T96" y="T97"/>
              </ns1:cxn>
              <ns1:cxn ang="T173">
                <ns1:pos x="T98" y="T99"/>
              </ns1:cxn>
              <ns1:cxn ang="T174">
                <ns1:pos x="T100" y="T101"/>
              </ns1:cxn>
              <ns1:cxn ang="T175">
                <ns1:pos x="T102" y="T103"/>
              </ns1:cxn>
              <ns1:cxn ang="T176">
                <ns1:pos x="T104" y="T105"/>
              </ns1:cxn>
              <ns1:cxn ang="T177">
                <ns1:pos x="T106" y="T107"/>
              </ns1:cxn>
              <ns1:cxn ang="T178">
                <ns1:pos x="T108" y="T109"/>
              </ns1:cxn>
              <ns1:cxn ang="T179">
                <ns1:pos x="T110" y="T111"/>
              </ns1:cxn>
              <ns1:cxn ang="T180">
                <ns1:pos x="T112" y="T113"/>
              </ns1:cxn>
              <ns1:cxn ang="T181">
                <ns1:pos x="T114" y="T115"/>
              </ns1:cxn>
              <ns1:cxn ang="T182">
                <ns1:pos x="T116" y="T117"/>
              </ns1:cxn>
              <ns1:cxn ang="T183">
                <ns1:pos x="T118" y="T119"/>
              </ns1:cxn>
              <ns1:cxn ang="T184">
                <ns1:pos x="T120" y="T121"/>
              </ns1:cxn>
              <ns1:cxn ang="T185">
                <ns1:pos x="T122" y="T123"/>
              </ns1:cxn>
            </ns1:cxnLst>
            <ns1:rect l="0" t="0" r="r" b="b"/>
            <ns1:pathLst>
              <ns1:path w="293329" h="293332">
                <ns1:moveTo>
                  <ns1:pt x="208355" y="263416"/>
                </ns1:moveTo>
                <ns1:cubicBezTo>
                  <ns1:pt x="210511" y="261937"/>
                  <ns1:pt x="213385" y="262677"/>
                  <ns1:pt x="214822" y="264895"/>
                </ns1:cubicBezTo>
                <ns1:cubicBezTo>
                  <ns1:pt x="215541" y="267483"/>
                  <ns1:pt x="214822" y="270071"/>
                  <ns1:pt x="212667" y="271180"/>
                </ns1:cubicBezTo>
                <ns1:cubicBezTo>
                  <ns1:pt x="192188" y="282640"/>
                  <ns1:pt x="169194" y="288556"/>
                  <ns1:pt x="146201" y="288556"/>
                </ns1:cubicBezTo>
                <ns1:cubicBezTo>
                  <ns1:pt x="124284" y="288556"/>
                  <ns1:pt x="102728" y="283010"/>
                  <ns1:pt x="82608" y="272659"/>
                </ns1:cubicBezTo>
                <ns1:cubicBezTo>
                  <ns1:pt x="80093" y="271549"/>
                  <ns1:pt x="79375" y="268592"/>
                  <ns1:pt x="80812" y="266374"/>
                </ns1:cubicBezTo>
                <ns1:cubicBezTo>
                  <ns1:pt x="81530" y="264155"/>
                  <ns1:pt x="84405" y="263416"/>
                  <ns1:pt x="86560" y="264525"/>
                </ns1:cubicBezTo>
                <ns1:cubicBezTo>
                  <ns1:pt x="125003" y="284859"/>
                  <ns1:pt x="170631" y="284119"/>
                  <ns1:pt x="208355" y="263416"/>
                </ns1:cubicBezTo>
                <ns1:close/>
                <ns1:moveTo>
                  <ns1:pt x="237641" y="244663"/>
                </ns1:moveTo>
                <ns1:cubicBezTo>
                  <ns1:pt x="239437" y="246084"/>
                  <ns1:pt x="239796" y="248926"/>
                  <ns1:pt x="238000" y="250703"/>
                </ns1:cubicBezTo>
                <ns1:cubicBezTo>
                  <ns1:pt x="235485" y="253900"/>
                  <ns1:pt x="234048" y="257808"/>
                  <ns1:pt x="234048" y="261715"/>
                </ns1:cubicBezTo>
                <ns1:lnTo>
                  <ns1:pt x="234048" y="284451"/>
                </ns1:lnTo>
                <ns1:lnTo>
                  <ns1:pt x="284347" y="284451"/>
                </ns1:lnTo>
                <ns1:lnTo>
                  <ns1:pt x="284347" y="261715"/>
                </ns1:lnTo>
                <ns1:cubicBezTo>
                  <ns1:pt x="284347" y="257808"/>
                  <ns1:pt x="283269" y="253900"/>
                  <ns1:pt x="280395" y="250703"/>
                </ns1:cubicBezTo>
                <ns1:cubicBezTo>
                  <ns1:pt x="278958" y="248926"/>
                  <ns1:pt x="278958" y="246084"/>
                  <ns1:pt x="281113" y="244663"/>
                </ns1:cubicBezTo>
                <ns1:cubicBezTo>
                  <ns1:pt x="282910" y="242887"/>
                  <ns1:pt x="285784" y="243242"/>
                  <ns1:pt x="287221" y="245019"/>
                </ns1:cubicBezTo>
                <ns1:cubicBezTo>
                  <ns1:pt x="291173" y="249992"/>
                  <ns1:pt x="293329" y="255676"/>
                  <ns1:pt x="293329" y="261715"/>
                </ns1:cubicBezTo>
                <ns1:lnTo>
                  <ns1:pt x="293329" y="289069"/>
                </ns1:lnTo>
                <ns1:cubicBezTo>
                  <ns1:pt x="293329" y="291201"/>
                  <ns1:pt x="291533" y="293332"/>
                  <ns1:pt x="288658" y="293332"/>
                </ns1:cubicBezTo>
                <ns1:lnTo>
                  <ns1:pt x="229737" y="293332"/>
                </ns1:lnTo>
                <ns1:cubicBezTo>
                  <ns1:pt x="227222" y="293332"/>
                  <ns1:pt x="225425" y="291201"/>
                  <ns1:pt x="225425" y="289069"/>
                </ns1:cubicBezTo>
                <ns1:lnTo>
                  <ns1:pt x="225425" y="261715"/>
                </ns1:lnTo>
                <ns1:cubicBezTo>
                  <ns1:pt x="225425" y="255676"/>
                  <ns1:pt x="227222" y="249992"/>
                  <ns1:pt x="231174" y="245019"/>
                </ns1:cubicBezTo>
                <ns1:cubicBezTo>
                  <ns1:pt x="232611" y="243242"/>
                  <ns1:pt x="235844" y="242887"/>
                  <ns1:pt x="237641" y="244663"/>
                </ns1:cubicBezTo>
                <ns1:close/>
                <ns1:moveTo>
                  <ns1:pt x="12215" y="244663"/>
                </ns1:moveTo>
                <ns1:cubicBezTo>
                  <ns1:pt x="14012" y="246084"/>
                  <ns1:pt x="14371" y="248926"/>
                  <ns1:pt x="12575" y="250703"/>
                </ns1:cubicBezTo>
                <ns1:cubicBezTo>
                  <ns1:pt x="10419" y="253900"/>
                  <ns1:pt x="8622" y="257808"/>
                  <ns1:pt x="8622" y="261715"/>
                </ns1:cubicBezTo>
                <ns1:lnTo>
                  <ns1:pt x="8622" y="284451"/>
                </ns1:lnTo>
                <ns1:lnTo>
                  <ns1:pt x="59281" y="284451"/>
                </ns1:lnTo>
                <ns1:lnTo>
                  <ns1:pt x="59281" y="261715"/>
                </ns1:lnTo>
                <ns1:cubicBezTo>
                  <ns1:pt x="59281" y="257808"/>
                  <ns1:pt x="57844" y="253900"/>
                  <ns1:pt x="54969" y="250703"/>
                </ns1:cubicBezTo>
                <ns1:cubicBezTo>
                  <ns1:pt x="53532" y="248926"/>
                  <ns1:pt x="53892" y="246084"/>
                  <ns1:pt x="55688" y="244663"/>
                </ns1:cubicBezTo>
                <ns1:cubicBezTo>
                  <ns1:pt x="57844" y="242887"/>
                  <ns1:pt x="60359" y="243242"/>
                  <ns1:pt x="61796" y="245019"/>
                </ns1:cubicBezTo>
                <ns1:cubicBezTo>
                  <ns1:pt x="65748" y="249992"/>
                  <ns1:pt x="67903" y="255676"/>
                  <ns1:pt x="67903" y="261715"/>
                </ns1:cubicBezTo>
                <ns1:lnTo>
                  <ns1:pt x="67903" y="289069"/>
                </ns1:lnTo>
                <ns1:cubicBezTo>
                  <ns1:pt x="67903" y="291201"/>
                  <ns1:pt x="65748" y="293332"/>
                  <ns1:pt x="63592" y="293332"/>
                </ns1:cubicBezTo>
                <ns1:lnTo>
                  <ns1:pt x="4311" y="293332"/>
                </ns1:lnTo>
                <ns1:cubicBezTo>
                  <ns1:pt x="1796" y="293332"/>
                  <ns1:pt x="0" y="291201"/>
                  <ns1:pt x="0" y="289069"/>
                </ns1:cubicBezTo>
                <ns1:lnTo>
                  <ns1:pt x="0" y="261715"/>
                </ns1:lnTo>
                <ns1:cubicBezTo>
                  <ns1:pt x="0" y="255676"/>
                  <ns1:pt x="1796" y="249992"/>
                  <ns1:pt x="6107" y="245019"/>
                </ns1:cubicBezTo>
                <ns1:cubicBezTo>
                  <ns1:pt x="7545" y="243242"/>
                  <ns1:pt x="10419" y="242887"/>
                  <ns1:pt x="12215" y="244663"/>
                </ns1:cubicBezTo>
                <ns1:close/>
                <ns1:moveTo>
                  <ns1:pt x="258410" y="216782"/>
                </ns1:moveTo>
                <ns1:cubicBezTo>
                  <ns1:pt x="252766" y="216782"/>
                  <ns1:pt x="248180" y="221368"/>
                  <ns1:pt x="248180" y="226659"/>
                </ns1:cubicBezTo>
                <ns1:cubicBezTo>
                  <ns1:pt x="248180" y="232304"/>
                  <ns1:pt x="252766" y="236890"/>
                  <ns1:pt x="258410" y="236890"/>
                </ns1:cubicBezTo>
                <ns1:cubicBezTo>
                  <ns1:pt x="264055" y="236890"/>
                  <ns1:pt x="268641" y="232304"/>
                  <ns1:pt x="268641" y="226659"/>
                </ns1:cubicBezTo>
                <ns1:cubicBezTo>
                  <ns1:pt x="268641" y="221368"/>
                  <ns1:pt x="264055" y="216782"/>
                  <ns1:pt x="258410" y="216782"/>
                </ns1:cubicBezTo>
                <ns1:close/>
                <ns1:moveTo>
                  <ns1:pt x="32985" y="216782"/>
                </ns1:moveTo>
                <ns1:cubicBezTo>
                  <ns1:pt x="27341" y="216782"/>
                  <ns1:pt x="22754" y="221368"/>
                  <ns1:pt x="22754" y="226659"/>
                </ns1:cubicBezTo>
                <ns1:cubicBezTo>
                  <ns1:pt x="22754" y="232304"/>
                  <ns1:pt x="27341" y="236890"/>
                  <ns1:pt x="32985" y="236890"/>
                </ns1:cubicBezTo>
                <ns1:cubicBezTo>
                  <ns1:pt x="38629" y="236890"/>
                  <ns1:pt x="43216" y="232304"/>
                  <ns1:pt x="43216" y="226659"/>
                </ns1:cubicBezTo>
                <ns1:cubicBezTo>
                  <ns1:pt x="43216" y="221368"/>
                  <ns1:pt x="38629" y="216782"/>
                  <ns1:pt x="32985" y="216782"/>
                </ns1:cubicBezTo>
                <ns1:close/>
                <ns1:moveTo>
                  <ns1:pt x="258410" y="207962"/>
                </ns1:moveTo>
                <ns1:cubicBezTo>
                  <ns1:pt x="268994" y="207962"/>
                  <ns1:pt x="277460" y="216429"/>
                  <ns1:pt x="277460" y="226659"/>
                </ns1:cubicBezTo>
                <ns1:cubicBezTo>
                  <ns1:pt x="277460" y="237243"/>
                  <ns1:pt x="268994" y="245709"/>
                  <ns1:pt x="258410" y="245709"/>
                </ns1:cubicBezTo>
                <ns1:cubicBezTo>
                  <ns1:pt x="248180" y="245709"/>
                  <ns1:pt x="239713" y="237243"/>
                  <ns1:pt x="239713" y="226659"/>
                </ns1:cubicBezTo>
                <ns1:cubicBezTo>
                  <ns1:pt x="239713" y="216429"/>
                  <ns1:pt x="248180" y="207962"/>
                  <ns1:pt x="258410" y="207962"/>
                </ns1:cubicBezTo>
                <ns1:close/>
                <ns1:moveTo>
                  <ns1:pt x="32985" y="207962"/>
                </ns1:moveTo>
                <ns1:cubicBezTo>
                  <ns1:pt x="43568" y="207962"/>
                  <ns1:pt x="52035" y="216429"/>
                  <ns1:pt x="52035" y="226659"/>
                </ns1:cubicBezTo>
                <ns1:cubicBezTo>
                  <ns1:pt x="52035" y="237243"/>
                  <ns1:pt x="43568" y="245709"/>
                  <ns1:pt x="32985" y="245709"/>
                </ns1:cubicBezTo>
                <ns1:cubicBezTo>
                  <ns1:pt x="22754" y="245709"/>
                  <ns1:pt x="14288" y="237243"/>
                  <ns1:pt x="14288" y="226659"/>
                </ns1:cubicBezTo>
                <ns1:cubicBezTo>
                  <ns1:pt x="14288" y="216429"/>
                  <ns1:pt x="22754" y="207962"/>
                  <ns1:pt x="32985" y="207962"/>
                </ns1:cubicBezTo>
                <ns1:close/>
                <ns1:moveTo>
                  <ns1:pt x="141209" y="184150"/>
                </ns1:moveTo>
                <ns1:lnTo>
                  <ns1:pt x="182642" y="184150"/>
                </ns1:lnTo>
                <ns1:cubicBezTo>
                  <ns1:pt x="185164" y="184150"/>
                  <ns1:pt x="186965" y="186348"/>
                  <ns1:pt x="186965" y="188913"/>
                </ns1:cubicBezTo>
                <ns1:cubicBezTo>
                  <ns1:pt x="186965" y="191477"/>
                  <ns1:pt x="185164" y="193309"/>
                  <ns1:pt x="182642" y="193309"/>
                </ns1:cubicBezTo>
                <ns1:lnTo>
                  <ns1:pt x="141209" y="193309"/>
                </ns1:lnTo>
                <ns1:cubicBezTo>
                  <ns1:pt x="138687" y="193309"/>
                  <ns1:pt x="136525" y="191477"/>
                  <ns1:pt x="136525" y="188913"/>
                </ns1:cubicBezTo>
                <ns1:cubicBezTo>
                  <ns1:pt x="136525" y="186348"/>
                  <ns1:pt x="138687" y="184150"/>
                  <ns1:pt x="141209" y="184150"/>
                </ns1:cubicBezTo>
                <ns1:close/>
                <ns1:moveTo>
                  <ns1:pt x="141209" y="153987"/>
                </ns1:moveTo>
                <ns1:lnTo>
                  <ns1:pt x="182642" y="153987"/>
                </ns1:lnTo>
                <ns1:cubicBezTo>
                  <ns1:pt x="185164" y="153987"/>
                  <ns1:pt x="186965" y="155818"/>
                  <ns1:pt x="186965" y="158383"/>
                </ns1:cubicBezTo>
                <ns1:cubicBezTo>
                  <ns1:pt x="186965" y="160947"/>
                  <ns1:pt x="185164" y="163145"/>
                  <ns1:pt x="182642" y="163145"/>
                </ns1:cubicBezTo>
                <ns1:lnTo>
                  <ns1:pt x="141209" y="163145"/>
                </ns1:lnTo>
                <ns1:cubicBezTo>
                  <ns1:pt x="138687" y="163145"/>
                  <ns1:pt x="136525" y="160947"/>
                  <ns1:pt x="136525" y="158383"/>
                </ns1:cubicBezTo>
                <ns1:cubicBezTo>
                  <ns1:pt x="136525" y="155818"/>
                  <ns1:pt x="138687" y="153987"/>
                  <ns1:pt x="141209" y="153987"/>
                </ns1:cubicBezTo>
                <ns1:close/>
                <ns1:moveTo>
                  <ns1:pt x="120945" y="122087"/>
                </ns1:moveTo>
                <ns1:lnTo>
                  <ns1:pt x="120945" y="231936"/>
                </ns1:lnTo>
                <ns1:lnTo>
                  <ns1:pt x="201721" y="231936"/>
                </ns1:lnTo>
                <ns1:lnTo>
                  <ns1:pt x="201721" y="122087"/>
                </ns1:lnTo>
                <ns1:lnTo>
                  <ns1:pt x="120945" y="122087"/>
                </ns1:lnTo>
                <ns1:close/>
                <ns1:moveTo>
                  <ns1:pt x="91243" y="117765"/>
                </ns1:moveTo>
                <ns1:lnTo>
                  <ns1:pt x="91243" y="218610"/>
                </ns1:lnTo>
                <ns1:cubicBezTo>
                  <ns1:pt x="91243" y="225813"/>
                  <ns1:pt x="97401" y="231936"/>
                  <ns1:pt x="104645" y="231936"/>
                </ns1:cubicBezTo>
                <ns1:lnTo>
                  <ns1:pt x="112252" y="231936"/>
                </ns1:lnTo>
                <ns1:lnTo>
                  <ns1:pt x="112252" y="122087"/>
                </ns1:lnTo>
                <ns1:lnTo>
                  <ns1:pt x="104645" y="122087"/>
                </ns1:lnTo>
                <ns1:cubicBezTo>
                  <ns1:pt x="99574" y="122087"/>
                  <ns1:pt x="94865" y="120286"/>
                  <ns1:pt x="91243" y="117765"/>
                </ns1:cubicBezTo>
                <ns1:close/>
                <ns1:moveTo>
                  <ns1:pt x="274150" y="97555"/>
                </ns1:moveTo>
                <ns1:cubicBezTo>
                  <ns1:pt x="276714" y="96837"/>
                  <ns1:pt x="279278" y="98274"/>
                  <ns1:pt x="280011" y="100430"/>
                </ns1:cubicBezTo>
                <ns1:cubicBezTo>
                  <ns1:pt x="291734" y="132770"/>
                  <ns1:pt x="291001" y="168344"/>
                  <ns1:pt x="277813" y="199966"/>
                </ns1:cubicBezTo>
                <ns1:cubicBezTo>
                  <ns1:pt x="277080" y="201763"/>
                  <ns1:pt x="275249" y="202841"/>
                  <ns1:pt x="273783" y="202841"/>
                </ns1:cubicBezTo>
                <ns1:cubicBezTo>
                  <ns1:pt x="273051" y="202841"/>
                  <ns1:pt x="272684" y="202841"/>
                  <ns1:pt x="271952" y="202482"/>
                </ns1:cubicBezTo>
                <ns1:cubicBezTo>
                  <ns1:pt x="269387" y="201404"/>
                  <ns1:pt x="268288" y="198888"/>
                  <ns1:pt x="269387" y="196732"/>
                </ns1:cubicBezTo>
                <ns1:cubicBezTo>
                  <ns1:pt x="281843" y="166907"/>
                  <ns1:pt x="282209" y="133848"/>
                  <ns1:pt x="271585" y="103305"/>
                </ns1:cubicBezTo>
                <ns1:cubicBezTo>
                  <ns1:pt x="270853" y="101149"/>
                  <ns1:pt x="271952" y="98633"/>
                  <ns1:pt x="274150" y="97555"/>
                </ns1:cubicBezTo>
                <ns1:close/>
                <ns1:moveTo>
                  <ns1:pt x="20584" y="95972"/>
                </ns1:moveTo>
                <ns1:cubicBezTo>
                  <ns1:pt x="22807" y="96695"/>
                  <ns1:pt x="24289" y="99224"/>
                  <ns1:pt x="23177" y="101753"/>
                </ns1:cubicBezTo>
                <ns1:cubicBezTo>
                  <ns1:pt x="12435" y="131379"/>
                  <ns1:pt x="12806" y="164257"/>
                  <ns1:pt x="24289" y="193883"/>
                </ns1:cubicBezTo>
                <ns1:cubicBezTo>
                  <ns1:pt x="25029" y="196051"/>
                  <ns1:pt x="23918" y="198580"/>
                  <ns1:pt x="21696" y="199664"/>
                </ns1:cubicBezTo>
                <ns1:cubicBezTo>
                  <ns1:pt x="20955" y="199664"/>
                  <ns1:pt x="20584" y="199664"/>
                  <ns1:pt x="19844" y="199664"/>
                </ns1:cubicBezTo>
                <ns1:cubicBezTo>
                  <ns1:pt x="17991" y="199664"/>
                  <ns1:pt x="16510" y="198580"/>
                  <ns1:pt x="15769" y="197135"/>
                </ns1:cubicBezTo>
                <ns1:cubicBezTo>
                  <ns1:pt x="3545" y="165341"/>
                  <ns1:pt x="3175" y="130656"/>
                  <ns1:pt x="14658" y="98863"/>
                </ns1:cubicBezTo>
                <ns1:cubicBezTo>
                  <ns1:pt x="15399" y="96334"/>
                  <ns1:pt x="17991" y="95250"/>
                  <ns1:pt x="20584" y="95972"/>
                </ns1:cubicBezTo>
                <ns1:close/>
                <ns1:moveTo>
                  <ns1:pt x="104645" y="86431"/>
                </ns1:moveTo>
                <ns1:cubicBezTo>
                  <ns1:pt x="97401" y="86431"/>
                  <ns1:pt x="91243" y="92553"/>
                  <ns1:pt x="91243" y="99757"/>
                </ns1:cubicBezTo>
                <ns1:cubicBezTo>
                  <ns1:pt x="91243" y="107320"/>
                  <ns1:pt x="97401" y="113443"/>
                  <ns1:pt x="104645" y="113443"/>
                </ns1:cubicBezTo>
                <ns1:lnTo>
                  <ns1:pt x="192665" y="113443"/>
                </ns1:lnTo>
                <ns1:cubicBezTo>
                  <ns1:pt x="189405" y="104799"/>
                  <ns1:pt x="189405" y="95435"/>
                  <ns1:pt x="192665" y="86431"/>
                </ns1:cubicBezTo>
                <ns1:lnTo>
                  <ns1:pt x="104645" y="86431"/>
                </ns1:lnTo>
                <ns1:close/>
                <ns1:moveTo>
                  <ns1:pt x="104645" y="77787"/>
                </ns1:moveTo>
                <ns1:lnTo>
                  <ns1:pt x="206067" y="77787"/>
                </ns1:lnTo>
                <ns1:cubicBezTo>
                  <ns1:pt x="208603" y="77787"/>
                  <ns1:pt x="210776" y="79948"/>
                  <ns1:pt x="210776" y="82109"/>
                </ns1:cubicBezTo>
                <ns1:cubicBezTo>
                  <ns1:pt x="210776" y="84630"/>
                  <ns1:pt x="208603" y="86431"/>
                  <ns1:pt x="206067" y="86431"/>
                </ns1:cubicBezTo>
                <ns1:lnTo>
                  <ns1:pt x="202807" y="86431"/>
                </ns1:lnTo>
                <ns1:cubicBezTo>
                  <ns1:pt x="198098" y="95074"/>
                  <ns1:pt x="198098" y="104799"/>
                  <ns1:pt x="202807" y="113443"/>
                </ns1:cubicBezTo>
                <ns1:lnTo>
                  <ns1:pt x="206067" y="113443"/>
                </ns1:lnTo>
                <ns1:cubicBezTo>
                  <ns1:pt x="208603" y="113443"/>
                  <ns1:pt x="210776" y="115243"/>
                  <ns1:pt x="210776" y="117765"/>
                </ns1:cubicBezTo>
                <ns1:lnTo>
                  <ns1:pt x="210776" y="236258"/>
                </ns1:lnTo>
                <ns1:cubicBezTo>
                  <ns1:pt x="210776" y="238779"/>
                  <ns1:pt x="208603" y="240940"/>
                  <ns1:pt x="206067" y="240940"/>
                </ns1:cubicBezTo>
                <ns1:lnTo>
                  <ns1:pt x="104645" y="240940"/>
                </ns1:lnTo>
                <ns1:cubicBezTo>
                  <ns1:pt x="92330" y="240940"/>
                  <ns1:pt x="82550" y="230856"/>
                  <ns1:pt x="82550" y="218610"/>
                </ns1:cubicBezTo>
                <ns1:lnTo>
                  <ns1:pt x="82550" y="99757"/>
                </ns1:lnTo>
                <ns1:cubicBezTo>
                  <ns1:pt x="82550" y="87511"/>
                  <ns1:pt x="92330" y="77787"/>
                  <ns1:pt x="104645" y="77787"/>
                </ns1:cubicBezTo>
                <ns1:close/>
                <ns1:moveTo>
                  <ns1:pt x="237641" y="36713"/>
                </ns1:moveTo>
                <ns1:cubicBezTo>
                  <ns1:pt x="239437" y="37787"/>
                  <ns1:pt x="239796" y="40649"/>
                  <ns1:pt x="238000" y="42795"/>
                </ns1:cubicBezTo>
                <ns1:cubicBezTo>
                  <ns1:pt x="235485" y="45657"/>
                  <ns1:pt x="234048" y="49950"/>
                  <ns1:pt x="234048" y="53885"/>
                </ns1:cubicBezTo>
                <ns1:lnTo>
                  <ns1:pt x="234048" y="76781"/>
                </ns1:lnTo>
                <ns1:lnTo>
                  <ns1:pt x="284347" y="76781"/>
                </ns1:lnTo>
                <ns1:lnTo>
                  <ns1:pt x="284347" y="53885"/>
                </ns1:lnTo>
                <ns1:cubicBezTo>
                  <ns1:pt x="284347" y="49950"/>
                  <ns1:pt x="282910" y="45657"/>
                  <ns1:pt x="280395" y="42795"/>
                </ns1:cubicBezTo>
                <ns1:cubicBezTo>
                  <ns1:pt x="278958" y="40649"/>
                  <ns1:pt x="278958" y="37787"/>
                  <ns1:pt x="281113" y="36713"/>
                </ns1:cubicBezTo>
                <ns1:cubicBezTo>
                  <ns1:pt x="282910" y="34925"/>
                  <ns1:pt x="285784" y="35282"/>
                  <ns1:pt x="287221" y="37071"/>
                </ns1:cubicBezTo>
                <ns1:cubicBezTo>
                  <ns1:pt x="291173" y="41722"/>
                  <ns1:pt x="293329" y="47804"/>
                  <ns1:pt x="293329" y="53885"/>
                </ns1:cubicBezTo>
                <ns1:lnTo>
                  <ns1:pt x="293329" y="81074"/>
                </ns1:lnTo>
                <ns1:cubicBezTo>
                  <ns1:pt x="293329" y="83578"/>
                  <ns1:pt x="291533" y="85367"/>
                  <ns1:pt x="288658" y="85367"/>
                </ns1:cubicBezTo>
                <ns1:lnTo>
                  <ns1:pt x="229737" y="85367"/>
                </ns1:lnTo>
                <ns1:cubicBezTo>
                  <ns1:pt x="227222" y="85367"/>
                  <ns1:pt x="225425" y="83578"/>
                  <ns1:pt x="225425" y="81074"/>
                </ns1:cubicBezTo>
                <ns1:lnTo>
                  <ns1:pt x="225425" y="53885"/>
                </ns1:lnTo>
                <ns1:cubicBezTo>
                  <ns1:pt x="225425" y="47804"/>
                  <ns1:pt x="227222" y="41722"/>
                  <ns1:pt x="231174" y="37071"/>
                </ns1:cubicBezTo>
                <ns1:cubicBezTo>
                  <ns1:pt x="232970" y="35282"/>
                  <ns1:pt x="235844" y="34925"/>
                  <ns1:pt x="237641" y="36713"/>
                </ns1:cubicBezTo>
                <ns1:close/>
                <ns1:moveTo>
                  <ns1:pt x="12215" y="36713"/>
                </ns1:moveTo>
                <ns1:cubicBezTo>
                  <ns1:pt x="14012" y="37787"/>
                  <ns1:pt x="14371" y="40649"/>
                  <ns1:pt x="12575" y="42795"/>
                </ns1:cubicBezTo>
                <ns1:cubicBezTo>
                  <ns1:pt x="10419" y="45657"/>
                  <ns1:pt x="8622" y="49950"/>
                  <ns1:pt x="8622" y="53885"/>
                </ns1:cubicBezTo>
                <ns1:lnTo>
                  <ns1:pt x="8622" y="76781"/>
                </ns1:lnTo>
                <ns1:lnTo>
                  <ns1:pt x="59281" y="76781"/>
                </ns1:lnTo>
                <ns1:lnTo>
                  <ns1:pt x="59281" y="53885"/>
                </ns1:lnTo>
                <ns1:cubicBezTo>
                  <ns1:pt x="59281" y="49950"/>
                  <ns1:pt x="57844" y="45657"/>
                  <ns1:pt x="54969" y="42795"/>
                </ns1:cubicBezTo>
                <ns1:cubicBezTo>
                  <ns1:pt x="53532" y="40649"/>
                  <ns1:pt x="53892" y="37787"/>
                  <ns1:pt x="55688" y="36713"/>
                </ns1:cubicBezTo>
                <ns1:cubicBezTo>
                  <ns1:pt x="57844" y="34925"/>
                  <ns1:pt x="60359" y="35282"/>
                  <ns1:pt x="61796" y="37071"/>
                </ns1:cubicBezTo>
                <ns1:cubicBezTo>
                  <ns1:pt x="65748" y="41722"/>
                  <ns1:pt x="67903" y="47804"/>
                  <ns1:pt x="67903" y="53885"/>
                </ns1:cubicBezTo>
                <ns1:lnTo>
                  <ns1:pt x="67903" y="81074"/>
                </ns1:lnTo>
                <ns1:cubicBezTo>
                  <ns1:pt x="67903" y="83578"/>
                  <ns1:pt x="65748" y="85367"/>
                  <ns1:pt x="63592" y="85367"/>
                </ns1:cubicBezTo>
                <ns1:lnTo>
                  <ns1:pt x="4311" y="85367"/>
                </ns1:lnTo>
                <ns1:cubicBezTo>
                  <ns1:pt x="1796" y="85367"/>
                  <ns1:pt x="0" y="83578"/>
                  <ns1:pt x="0" y="81074"/>
                </ns1:cubicBezTo>
                <ns1:lnTo>
                  <ns1:pt x="0" y="53885"/>
                </ns1:lnTo>
                <ns1:cubicBezTo>
                  <ns1:pt x="0" y="47804"/>
                  <ns1:pt x="1796" y="41722"/>
                  <ns1:pt x="6107" y="37071"/>
                </ns1:cubicBezTo>
                <ns1:cubicBezTo>
                  <ns1:pt x="7545" y="35282"/>
                  <ns1:pt x="10419" y="34925"/>
                  <ns1:pt x="12215" y="36713"/>
                </ns1:cubicBezTo>
                <ns1:close/>
                <ns1:moveTo>
                  <ns1:pt x="258410" y="8466"/>
                </ns1:moveTo>
                <ns1:cubicBezTo>
                  <ns1:pt x="252766" y="8466"/>
                  <ns1:pt x="248180" y="13405"/>
                  <ns1:pt x="248180" y="18697"/>
                </ns1:cubicBezTo>
                <ns1:cubicBezTo>
                  <ns1:pt x="248180" y="24341"/>
                  <ns1:pt x="252766" y="28928"/>
                  <ns1:pt x="258410" y="28928"/>
                </ns1:cubicBezTo>
                <ns1:cubicBezTo>
                  <ns1:pt x="264055" y="28928"/>
                  <ns1:pt x="268641" y="24341"/>
                  <ns1:pt x="268641" y="18697"/>
                </ns1:cubicBezTo>
                <ns1:cubicBezTo>
                  <ns1:pt x="268641" y="13405"/>
                  <ns1:pt x="264055" y="8466"/>
                  <ns1:pt x="258410" y="8466"/>
                </ns1:cubicBezTo>
                <ns1:close/>
                <ns1:moveTo>
                  <ns1:pt x="32985" y="8466"/>
                </ns1:moveTo>
                <ns1:cubicBezTo>
                  <ns1:pt x="27341" y="8466"/>
                  <ns1:pt x="22754" y="13405"/>
                  <ns1:pt x="22754" y="18697"/>
                </ns1:cubicBezTo>
                <ns1:cubicBezTo>
                  <ns1:pt x="22754" y="24341"/>
                  <ns1:pt x="27341" y="28928"/>
                  <ns1:pt x="32985" y="28928"/>
                </ns1:cubicBezTo>
                <ns1:cubicBezTo>
                  <ns1:pt x="38629" y="28928"/>
                  <ns1:pt x="43216" y="24341"/>
                  <ns1:pt x="43216" y="18697"/>
                </ns1:cubicBezTo>
                <ns1:cubicBezTo>
                  <ns1:pt x="43216" y="13405"/>
                  <ns1:pt x="38629" y="8466"/>
                  <ns1:pt x="32985" y="8466"/>
                </ns1:cubicBezTo>
                <ns1:close/>
                <ns1:moveTo>
                  <ns1:pt x="145691" y="6778"/>
                </ns1:moveTo>
                <ns1:cubicBezTo>
                  <ns1:pt x="171211" y="6778"/>
                  <ns1:pt x="196731" y="13556"/>
                  <ns1:pt x="219015" y="27113"/>
                </ns1:cubicBezTo>
                <ns1:cubicBezTo>
                  <ns1:pt x="221531" y="28559"/>
                  <ns1:pt x="221891" y="31089"/>
                  <ns1:pt x="220813" y="33258"/>
                </ns1:cubicBezTo>
                <ns1:cubicBezTo>
                  <ns1:pt x="219015" y="35427"/>
                  <ns1:pt x="216499" y="36150"/>
                  <ns1:pt x="214702" y="34704"/>
                </ns1:cubicBezTo>
                <ns1:cubicBezTo>
                  <ns1:pt x="172648" y="9037"/>
                  <ns1:pt x="118733" y="9037"/>
                  <ns1:pt x="77038" y="34704"/>
                </ns1:cubicBezTo>
                <ns1:cubicBezTo>
                  <ns1:pt x="76320" y="35427"/>
                  <ns1:pt x="75601" y="35427"/>
                  <ns1:pt x="74882" y="35427"/>
                </ns1:cubicBezTo>
                <ns1:cubicBezTo>
                  <ns1:pt x="73444" y="35427"/>
                  <ns1:pt x="72006" y="34704"/>
                  <ns1:pt x="70928" y="33258"/>
                </ns1:cubicBezTo>
                <ns1:cubicBezTo>
                  <ns1:pt x="69850" y="31089"/>
                  <ns1:pt x="70209" y="28559"/>
                  <ns1:pt x="72366" y="27113"/>
                </ns1:cubicBezTo>
                <ns1:cubicBezTo>
                  <ns1:pt x="94651" y="13556"/>
                  <ns1:pt x="120171" y="6778"/>
                  <ns1:pt x="145691" y="6778"/>
                </ns1:cubicBezTo>
                <ns1:close/>
                <ns1:moveTo>
                  <ns1:pt x="258410" y="0"/>
                </ns1:moveTo>
                <ns1:cubicBezTo>
                  <ns1:pt x="268994" y="0"/>
                  <ns1:pt x="277460" y="8466"/>
                  <ns1:pt x="277460" y="18697"/>
                </ns1:cubicBezTo>
                <ns1:cubicBezTo>
                  <ns1:pt x="277460" y="29280"/>
                  <ns1:pt x="268994" y="37747"/>
                  <ns1:pt x="258410" y="37747"/>
                </ns1:cubicBezTo>
                <ns1:cubicBezTo>
                  <ns1:pt x="248180" y="37747"/>
                  <ns1:pt x="239713" y="29280"/>
                  <ns1:pt x="239713" y="18697"/>
                </ns1:cubicBezTo>
                <ns1:cubicBezTo>
                  <ns1:pt x="239713" y="8466"/>
                  <ns1:pt x="248180" y="0"/>
                  <ns1:pt x="258410" y="0"/>
                </ns1:cubicBezTo>
                <ns1:close/>
                <ns1:moveTo>
                  <ns1:pt x="32985" y="0"/>
                </ns1:moveTo>
                <ns1:cubicBezTo>
                  <ns1:pt x="43568" y="0"/>
                  <ns1:pt x="52035" y="8466"/>
                  <ns1:pt x="52035" y="18697"/>
                </ns1:cubicBezTo>
                <ns1:cubicBezTo>
                  <ns1:pt x="52035" y="29280"/>
                  <ns1:pt x="43568" y="37747"/>
                  <ns1:pt x="32985" y="37747"/>
                </ns1:cubicBezTo>
                <ns1:cubicBezTo>
                  <ns1:pt x="22754" y="37747"/>
                  <ns1:pt x="14288" y="29280"/>
                  <ns1:pt x="14288" y="18697"/>
                </ns1:cubicBezTo>
                <ns1:cubicBezTo>
                  <ns1:pt x="14288" y="8466"/>
                  <ns1:pt x="22754" y="0"/>
                  <ns1:pt x="32985" y="0"/>
                </ns1:cubicBezTo>
                <ns1:close/>
              </ns1:path>
            </ns1:pathLst>
          </ns1:custGeom>
          <ns1:solidFill>
            <ns1:srgbClr val="ED8B00"/>
          </ns1:solidFill>
          <ns1:ln>
            <ns1:noFill/>
          </ns1:ln>
        </ns0:spPr>
        <ns0:txBody>
          <ns1:bodyPr anchor="ctr"/>
          <ns1:lstStyle/>
          <ns1:p>
            <ns1:endParaRPr lang="en-US" sz="900"/>
          </ns1:p>
        </ns0:txBody>
      </ns0:sp>
      <ns0:sp>
        <ns0:nvSpPr>
          <ns0:cNvPr id="56" name="Rectangle: Rounded Corners 55">
            <ns1:extLst>
              <ns1:ext uri="{FF2B5EF4-FFF2-40B4-BE49-F238E27FC236}">
                <ns2:creationId id="{D39ED94A-B4FD-84A0-6CF0-1C23682FB399}"/>
              </ns1:ext>
            </ns1:extLst>
          </ns0:cNvPr>
          <ns0:cNvSpPr/>
          <ns0:nvPr/>
        </ns0:nvSpPr>
        <ns0:spPr>
          <ns1:xfrm>
            <ns1:off x="651464" y="4986527"/>
            <ns1:ext cx="1917779" cy="558618"/>
          </ns1:xfrm>
          <ns1:prstGeom prst="roundRect">
            <ns1:avLst/>
          </ns1:prstGeom>
          <ns1:solidFill>
            <ns1:schemeClr val="tx2">
              <ns1:alpha val="26000"/>
            </ns1:schemeClr>
          </ns1:solidFill>
          <ns1:ln>
            <ns1:solidFill>
              <ns1:srgbClr val="F15D22"/>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57" name="Rectangle: Rounded Corners 56">
            <ns1:extLst>
              <ns1:ext uri="{FF2B5EF4-FFF2-40B4-BE49-F238E27FC236}">
                <ns2:creationId id="{374261D7-47BE-80C9-627F-3124A46B03B6}"/>
              </ns1:ext>
            </ns1:extLst>
          </ns0:cNvPr>
          <ns0:cNvSpPr/>
          <ns0:nvPr/>
        </ns0:nvSpPr>
        <ns0:spPr>
          <ns1:xfrm>
            <ns1:off x="2743716" y="4999173"/>
            <ns1:ext cx="1953764" cy="545972"/>
          </ns1:xfrm>
          <ns1:prstGeom prst="roundRect">
            <ns1:avLst/>
          </ns1:prstGeom>
          <ns1:solidFill>
            <ns1:schemeClr val="accent1">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61" name="TextBox 60">
            <ns1:extLst>
              <ns1:ext uri="{FF2B5EF4-FFF2-40B4-BE49-F238E27FC236}">
                <ns2:creationId id="{39DF4247-E50B-19D8-DDEA-15B91EFA84A9}"/>
              </ns1:ext>
            </ns1:extLst>
          </ns0:cNvPr>
          <ns0:cNvSpPr txBox="1"/>
          <ns0:nvPr/>
        </ns0:nvSpPr>
        <ns0:spPr>
          <ns1:xfrm>
            <ns1:off x="626295" y="4383297"/>
            <ns1:ext cx="1873758" cy="675570"/>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Outdated IT infrastructure costs could be costing you</ns1:t>
            </ns1:r>
          </ns1:p>
        </ns0:txBody>
      </ns0:sp>
      <ns0:sp>
        <ns0:nvSpPr>
          <ns0:cNvPr id="63" name="TextBox 62">
            <ns1:extLst>
              <ns1:ext uri="{FF2B5EF4-FFF2-40B4-BE49-F238E27FC236}">
                <ns2:creationId id="{95C09C31-B441-840E-A767-4F86861E1F2E}"/>
              </ns1:ext>
            </ns1:extLst>
          </ns0:cNvPr>
          <ns0:cNvSpPr txBox="1"/>
          <ns0:nvPr/>
        </ns0:nvSpPr>
        <ns0:spPr>
          <ns1:xfrm>
            <ns1:off x="2763794" y="4372605"/>
            <ns1:ext cx="1869690" cy="675570"/>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accounts process could be costing you</ns1:t>
            </ns1:r>
          </ns1:p>
        </ns0:txBody>
      </ns0:sp>
      <ns0:sp>
        <ns0:nvSpPr>
          <ns0:cNvPr id="65" name="TextBox 64">
            <ns1:extLst>
              <ns1:ext uri="{FF2B5EF4-FFF2-40B4-BE49-F238E27FC236}">
                <ns2:creationId id="{CCDBA8E2-2E49-D3DC-8F70-3EBC50517161}"/>
              </ns1:ext>
            </ns1:extLst>
          </ns0:cNvPr>
          <ns0:cNvSpPr txBox="1"/>
          <ns0:nvPr/>
        </ns0:nvSpPr>
        <ns0:spPr>
          <ns1:xfrm>
            <ns1:off x="4866179" y="4365181"/>
            <ns1:ext cx="1914319" cy="675570"/>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accounts processes could be costing you</ns1:t>
            </ns1:r>
          </ns1:p>
        </ns0:txBody>
      </ns0:sp>
      <ns0:sp>
        <ns0:nvSpPr>
          <ns0:cNvPr id="67" name="TextBox 66">
            <ns1:extLst>
              <ns1:ext uri="{FF2B5EF4-FFF2-40B4-BE49-F238E27FC236}">
                <ns2:creationId id="{66DB37B9-37E7-B851-DABF-B428C6026ADB}"/>
              </ns1:ext>
            </ns1:extLst>
          </ns0:cNvPr>
          <ns0:cNvSpPr txBox="1"/>
          <ns0:nvPr/>
        </ns0:nvSpPr>
        <ns0:spPr>
          <ns1:xfrm>
            <ns1:off x="6952097" y="4521222"/>
            <ns1:ext cx="2424554"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Lack of self-service and poor reporting could be costing you</ns1:t>
            </ns1:r>
          </ns1:p>
        </ns0:txBody>
      </ns0:sp>
      <ns0:sp>
        <ns0:nvSpPr>
          <ns0:cNvPr id="68" name="TextBox 67">
            <ns1:extLst>
              <ns1:ext uri="{FF2B5EF4-FFF2-40B4-BE49-F238E27FC236}">
                <ns2:creationId id="{C0EA8CB8-D6F8-2002-811C-82D845F0C462}"/>
              </ns1:ext>
            </ns1:extLst>
          </ns0:cNvPr>
          <ns0:cNvSpPr txBox="1"/>
          <ns0:nvPr/>
        </ns0:nvSpPr>
        <ns0:spPr>
          <ns1:xfrm>
            <ns1:off x="2736906" y="5110191"/>
            <ns1:ext cx="1905083" cy="461665"/>
          </ns1:xfrm>
          <ns1:prstGeom prst="rect">
            <ns1:avLst/>
          </ns1:prstGeom>
          <ns1:noFill/>
        </ns0:spPr>
        <ns0:txBody>
          <ns1:bodyPr wrap="square" rtlCol="0">
            <ns1:spAutoFit/>
          </ns1:bodyPr>
          <ns1:lstStyle/>
          <ns1:p>
            <ns1:pPr algn="ctr"/>
            <ns1:r>
              <ns1:rPr lang="en-GB" sz="2400" dirty="0">
                <ns1:solidFill>
                  <ns1:schemeClr val="accent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dirty="0" err="1">
                <ns1:solidFill>
                  <ns1:schemeClr val="accent1"/>
                </ns1:solidFill>
                <ns1:latin typeface="Open Sans" panose="020B0606030504020204" pitchFamily="34" charset="0"/>
                <ns1:ea typeface="Open Sans" panose="020B0606030504020204" pitchFamily="34" charset="0"/>
                <ns1:cs typeface="Open Sans" panose="020B0606030504020204" pitchFamily="34" charset="0"/>
              </ns1:rPr>
              <ns1:t>34,340</ns1:t>
            </ns1:r>
            <ns1:r>
              <ns1:rPr lang="en-GB" sz="2400" dirty="0">
                <ns1:solidFill>
                  <ns1:schemeClr val="accent1"/>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900" dirty="0">
                <ns1:solidFill>
                  <ns1:schemeClr val="accent1"/>
                </ns1:solidFill>
                <ns1:latin typeface="Open Sans" panose="020B0606030504020204" pitchFamily="34" charset="0"/>
                <ns1:ea typeface="Open Sans" panose="020B0606030504020204" pitchFamily="34" charset="0"/>
                <ns1:cs typeface="Open Sans" panose="020B0606030504020204" pitchFamily="34" charset="0"/>
              </ns1:rPr>
              <ns1:t>annually</ns1:t>
            </ns1:r>
          </ns1:p>
        </ns0:txBody>
      </ns0:sp>
      <ns0:sp>
        <ns0:nvSpPr>
          <ns0:cNvPr id="69" name="TextBox 68">
            <ns1:extLst>
              <ns1:ext uri="{FF2B5EF4-FFF2-40B4-BE49-F238E27FC236}">
                <ns2:creationId id="{3C634A47-D927-FE8D-6324-130A75E52781}"/>
              </ns1:ext>
            </ns1:extLst>
          </ns0:cNvPr>
          <ns0:cNvSpPr txBox="1"/>
          <ns0:nvPr/>
        </ns0:nvSpPr>
        <ns0:spPr>
          <ns1:xfrm>
            <ns1:off x="4899707" y="5093095"/>
            <ns1:ext cx="1891272" cy="461665"/>
          </ns1:xfrm>
          <ns1:prstGeom prst="rect">
            <ns1:avLst/>
          </ns1:prstGeom>
          <ns1:noFill/>
        </ns0:spPr>
        <ns0:txBody>
          <ns1:bodyPr wrap="square" rtlCol="0">
            <ns1:spAutoFit/>
          </ns1:bodyPr>
          <ns1:lstStyle/>
          <ns1:p>
            <ns1:pPr algn="ctr"/>
            <ns1:r>
              <ns1:rPr lang="en-GB" sz="24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dirty="0" err="1">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34,340</ns1:t>
            </ns1:r>
            <ns1:r>
              <ns1:rPr lang="en-GB" sz="24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9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annually</ns1:t>
            </ns1:r>
          </ns1:p>
        </ns0:txBody>
      </ns0:sp>
      <ns0:sp>
        <ns0:nvSpPr>
          <ns0:cNvPr id="71" name="Rectangle 70">
            <ns1:extLst>
              <ns1:ext uri="{FF2B5EF4-FFF2-40B4-BE49-F238E27FC236}">
                <ns2:creationId id="{64A6E194-9E68-2DD5-DD40-F6B630830462}"/>
              </ns1:ext>
            </ns1:extLst>
          </ns0:cNvPr>
          <ns0:cNvSpPr/>
          <ns0:nvPr/>
        </ns0:nvSpPr>
        <ns0:spPr>
          <ns1:xfrm>
            <ns1:off x="664160" y="5880683"/>
            <ns1:ext cx="10595742" cy="518938"/>
          </ns1:xfrm>
          <ns1:prstGeom prst="rect">
            <ns1:avLst/>
          </ns1:prstGeom>
          <ns1:solidFill>
            <ns1:schemeClr val="tx1">
              <ns1:lumMod val="50000"/>
              <ns1:lumOff val="5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72" name="TextBox 71">
            <ns1:extLst>
              <ns1:ext uri="{FF2B5EF4-FFF2-40B4-BE49-F238E27FC236}">
                <ns2:creationId id="{0BFC616B-B131-2AE7-F109-2FC9C9900A7B}"/>
              </ns1:ext>
            </ns1:extLst>
          </ns0:cNvPr>
          <ns0:cNvSpPr txBox="1"/>
          <ns0:nvPr/>
        </ns0:nvSpPr>
        <ns0:spPr>
          <ns1:xfrm>
            <ns1:off x="654866" y="5937956"/>
            <ns1:ext cx="10474787" cy="461665"/>
          </ns1:xfrm>
          <ns1:prstGeom prst="rect">
            <ns1:avLst/>
          </ns1:prstGeom>
          <ns1:noFill/>
        </ns0:spPr>
        <ns0:txBody>
          <ns1:bodyPr wrap="square" rtlCol="0">
            <ns1:spAutoFit/>
          </ns1:bodyPr>
          <ns1:lstStyle/>
          <ns1:p>
            <ns1:pPr algn="ctr"/>
            <ns1:r>
              <ns1:rPr lang="en-GB"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COST OF DOING NOTHING: £XX,000 ANNUAL</ns1:t>
            </ns1:r>
          </ns1:p>
        </ns0:txBody>
      </ns0:sp>
      <ns0:sp>
        <ns0:nvSpPr>
          <ns0:cNvPr id="73" name="TextBox 72">
            <ns1:extLst>
              <ns1:ext uri="{FF2B5EF4-FFF2-40B4-BE49-F238E27FC236}">
                <ns2:creationId id="{78369866-8BC6-33CD-42B1-8C4AEA93FDD2}"/>
              </ns1:ext>
            </ns1:extLst>
          </ns0:cNvPr>
          <ns0:cNvSpPr txBox="1"/>
          <ns0:nvPr/>
        </ns0:nvSpPr>
        <ns0:spPr>
          <ns1:xfrm>
            <ns1:off x="664160" y="5115340"/>
            <ns1:ext cx="1905083" cy="600164"/>
          </ns1:xfrm>
          <ns1:prstGeom prst="rect">
            <ns1:avLst/>
          </ns1:prstGeom>
          <ns1:noFill/>
        </ns0:spPr>
        <ns0:txBody>
          <ns1:bodyPr wrap="square" rtlCol="0">
            <ns1:spAutoFit/>
          </ns1:bodyPr>
          <ns1:lstStyle/>
          <ns1:p>
            <ns1:pPr algn="ctr"/>
            <ns1:r>
              <ns1:rPr lang="en-GB" sz="2400" dirty="0">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dirty="0" err="1">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34,340</ns1:t>
            </ns1:r>
            <ns1:r>
              <ns1:rPr lang="en-GB" sz="2400" dirty="0">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900" dirty="0">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annually</ns1:t>
            </ns1:r>
          </ns1:p>
        </ns0:txBody>
      </ns0:sp>
      <ns0:sp>
        <ns0:nvSpPr>
          <ns0:cNvPr id="74" name="TextBox 73">
            <ns1:extLst>
              <ns1:ext uri="{FF2B5EF4-FFF2-40B4-BE49-F238E27FC236}">
                <ns2:creationId id="{4B237159-5595-B234-5E4A-043EFFCA2AED}"/>
              </ns1:ext>
            </ns1:extLst>
          </ns0:cNvPr>
          <ns0:cNvSpPr txBox="1"/>
          <ns0:nvPr/>
        </ns0:nvSpPr>
        <ns0:spPr>
          <ns1:xfrm>
            <ns1:off x="635504" y="823804"/>
            <ns1:ext cx="2297326" cy="200055"/>
          </ns1:xfrm>
          <ns1:prstGeom prst="rect">
            <ns1:avLst/>
          </ns1:prstGeom>
          <ns1:noFill/>
        </ns0:spPr>
        <ns0:txBody>
          <ns1:bodyPr wrap="square" rtlCol="0">
            <ns1:spAutoFit/>
          </ns1:bodyPr>
          <ns1:lstStyle/>
          <ns1:p>
            <ns1:r>
              <ns1:rPr lang="en-GB" sz="700">
                <ns1:solidFill>
                  <ns1:schemeClr val="tx1">
                    <ns1:lumMod val="50000"/>
                    <ns1:lumOff val="50000"/>
                  </ns1:schemeClr>
                </ns1:solidFill>
                <ns1:latin typeface="Montserrat Medium" panose="00000600000000000000" pitchFamily="2" charset="0"/>
                <ns1:ea typeface="Open Sans" panose="020B0606030504020204" pitchFamily="34" charset="0"/>
                <ns1:cs typeface="Open Sans" panose="020B0606030504020204" pitchFamily="34" charset="0"/>
              </ns1:rPr>
              <ns1:t>PLEASE NOTE THESE ARE ESTIMATIONS ONLY</ns1:t>
            </ns1:r>
          </ns1:p>
        </ns0:txBody>
      </ns0:sp>
      <ns0:sp>
        <ns0:nvSpPr>
          <ns0:cNvPr id="4" name="Freeform 50">
            <ns1:extLst>
              <ns1:ext uri="{FF2B5EF4-FFF2-40B4-BE49-F238E27FC236}">
                <ns2:creationId id="{9F9B2520-FD51-DC24-704C-0BB7BDAC0376}"/>
              </ns1:ext>
            </ns1:extLst>
          </ns0:cNvPr>
          <ns0:cNvSpPr/>
          <ns0:nvPr/>
        </ns0:nvSpPr>
        <ns0:spPr>
          <ns1:xfrm rot="10800000">
            <ns1:off x="6967424" y="2158009"/>
            <ns1:ext cx="1951578"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5" name="TextBox 4">
            <ns1:extLst>
              <ns1:ext uri="{FF2B5EF4-FFF2-40B4-BE49-F238E27FC236}">
                <ns2:creationId id="{02B73898-242B-B542-A13B-5A46CF540B50}"/>
              </ns1:ext>
            </ns1:extLst>
          </ns0:cNvPr>
          <ns0:cNvSpPr txBox="1"/>
          <ns0:nvPr/>
        </ns0:nvSpPr>
        <ns0:spPr>
          <ns1:xfrm>
            <ns1:off x="6983140" y="4381097"/>
            <ns1:ext cx="1914319"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Coding processes could be costing you</ns1:t>
            </ns1:r>
          </ns1:p>
        </ns0:txBody>
      </ns0:sp>
      <ns0:sp>
        <ns0:nvSpPr>
          <ns0:cNvPr id="6" name="TextBox 5">
            <ns1:extLst>
              <ns1:ext uri="{FF2B5EF4-FFF2-40B4-BE49-F238E27FC236}">
                <ns2:creationId id="{17F0DF48-C88F-66C2-241D-A456E4C5498F}"/>
              </ns1:ext>
            </ns1:extLst>
          </ns0:cNvPr>
          <ns0:cNvSpPr txBox="1"/>
          <ns0:nvPr/>
        </ns0:nvSpPr>
        <ns0:spPr>
          <ns1:xfrm>
            <ns1:off x="7004485" y="5111942"/>
            <ns1:ext cx="1921948" cy="461665"/>
          </ns1:xfrm>
          <ns1:prstGeom prst="rect">
            <ns1:avLst/>
          </ns1:prstGeom>
          <ns1:noFill/>
        </ns0:spPr>
        <ns0:txBody>
          <ns1:bodyPr wrap="square" rtlCol="0">
            <ns1:spAutoFit/>
          </ns1:bodyPr>
          <ns1:lstStyle/>
          <ns1:p>
            <ns1:pPr algn="ctr"/>
            <ns1:r>
              <ns1:rPr lang="en-GB" sz="24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34,340</ns1:t>
            </ns1:r>
            <ns1:r>
              <ns1:rPr lang="en-GB" sz="24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9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annually</ns1:t>
            </ns1:r>
          </ns1:p>
        </ns0:txBody>
      </ns0:sp>
      <ns0:sp>
        <ns0:nvSpPr>
          <ns0:cNvPr id="10" name="Rectangle: Rounded Corners 9">
            <ns1:extLst>
              <ns1:ext uri="{FF2B5EF4-FFF2-40B4-BE49-F238E27FC236}">
                <ns2:creationId id="{01805B4A-2C0D-368E-E75D-FC2CDC15A66B}"/>
              </ns1:ext>
            </ns1:extLst>
          </ns0:cNvPr>
          <ns0:cNvSpPr/>
          <ns0:nvPr/>
        </ns0:nvSpPr>
        <ns0:spPr>
          <ns1:xfrm>
            <ns1:off x="9115214" y="5008615"/>
            <ns1:ext cx="1930036"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11" name="Off-page Connector 9">
            <ns1:extLst>
              <ns1:ext uri="{FF2B5EF4-FFF2-40B4-BE49-F238E27FC236}">
                <ns2:creationId id="{CF4D6202-C07E-1976-8619-E66844709A39}"/>
              </ns1:ext>
            </ns1:extLst>
          </ns0:cNvPr>
          <ns0:cNvSpPr/>
          <ns0:nvPr/>
        </ns0:nvSpPr>
        <ns0:spPr>
          <ns1:xfrm>
            <ns1:off x="9098462" y="1889646"/>
            <ns1:ext cx="1930036" cy="2544658"/>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Limited self-service capabilities</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Lack of automation</ns1:t>
            </ns1:r>
          </ns1:p>
        </ns0:txBody>
      </ns0:sp>
      <ns0:sp>
        <ns0:nvSpPr>
          <ns0:cNvPr id="12" name="TextBox 11">
            <ns1:extLst>
              <ns1:ext uri="{FF2B5EF4-FFF2-40B4-BE49-F238E27FC236}">
                <ns2:creationId id="{7A466DEC-9423-B95B-0DAB-B91A852EC795}"/>
              </ns1:ext>
            </ns1:extLst>
          </ns0:cNvPr>
          <ns0:cNvSpPr txBox="1"/>
          <ns0:nvPr/>
        </ns0:nvSpPr>
        <ns0:spPr>
          <ns1:xfrm>
            <ns1:off x="9013881" y="2089349"/>
            <ns1:ext cx="2094684" cy="830997"/>
          </ns1:xfrm>
          <ns1:prstGeom prst="rect">
            <ns1:avLst/>
          </ns1:prstGeom>
          <ns1:noFill/>
        </ns0:spPr>
        <ns0:txBody>
          <ns1:bodyPr wrap="square" rtlCol="0" anchor="b" anchorCtr="0">
            <ns1:spAutoFit/>
          </ns1:bodyPr>
          <ns1:lstStyle/>
          <ns1:p>
            <ns1:pPr algn="ctr"/>
            <ns1:r>
              <ns1:rPr lang="en-GB" sz="1600" b="1" dirty="0">
                <ns1:latin typeface="Montserrat SemiBold" panose="00000700000000000000" pitchFamily="2" charset="0"/>
                <ns1:ea typeface="League Spartan" charset="0"/>
                <ns1:cs typeface="Poppins" pitchFamily="2" charset="77"/>
              </ns1:rPr>
              <ns1:t>Management of supplier and purchase invoices</ns1:t>
            </ns1:r>
            <ns1:endParaRPr lang="en-US" sz="1600" b="1" dirty="0">
              <ns1:latin typeface="Montserrat SemiBold" panose="00000700000000000000" pitchFamily="2" charset="0"/>
              <ns1:ea typeface="League Spartan" charset="0"/>
              <ns1:cs typeface="Poppins" pitchFamily="2" charset="77"/>
            </ns1:endParaRPr>
          </ns1:p>
        </ns0:txBody>
      </ns0:sp>
      <ns0:sp>
        <ns0:nvSpPr>
          <ns0:cNvPr id="13" name="Freeform 1015">
            <ns1:extLst>
              <ns1:ext uri="{FF2B5EF4-FFF2-40B4-BE49-F238E27FC236}">
                <ns2:creationId id="{2DFBB6BE-A3C1-C95A-4287-54102AC9E823}"/>
              </ns1:ext>
            </ns1:extLst>
          </ns0:cNvPr>
          <ns0:cNvSpPr>
            <ns1:spLocks noChangeAspect="1"/>
          </ns0:cNvSpPr>
          <ns0:nvPr/>
        </ns0:nvSpPr>
        <ns0:spPr bwMode="auto">
          <ns1:xfrm>
            <ns1:off x="9718298" y="1567792"/>
            <ns1:ext cx="495898" cy="495898"/>
          </ns1:xfrm>
          <ns1:custGeom>
            <ns1:avLst/>
            <ns1:gdLst>
              <ns1:gd name="T0" fmla="*/ 7726423 w 293329"/>
              <ns1:gd name="T1" fmla="*/ 9850932 h 293332"/>
              <ns1:gd name="T2" fmla="*/ 2935958 w 293329"/>
              <ns1:gd name="T3" fmla="*/ 9676341 h 293332"/>
              <ns1:gd name="T4" fmla="*/ 8633732 w 293329"/>
              <ns1:gd name="T5" fmla="*/ 8887648 h 293332"/>
              <ns1:gd name="T6" fmla="*/ 8503163 w 293329"/>
              <ns1:gd name="T7" fmla="*/ 10333017 h 293332"/>
              <ns1:gd name="T8" fmla="*/ 10187033 w 293329"/>
              <ns1:gd name="T9" fmla="*/ 9107071 h 293332"/>
              <ns1:gd name="T10" fmla="*/ 10656909 w 293329"/>
              <ns1:gd name="T11" fmla="*/ 9507104 h 293332"/>
              <ns1:gd name="T12" fmla="*/ 8346597 w 293329"/>
              <ns1:gd name="T13" fmla="*/ 10655613 h 293332"/>
              <ns1:gd name="T14" fmla="*/ 8398777 w 293329"/>
              <ns1:gd name="T15" fmla="*/ 8900613 h 293332"/>
              <ns1:gd name="T16" fmla="*/ 456778 w 293329"/>
              <ns1:gd name="T17" fmla="*/ 9107071 h 293332"/>
              <ns1:gd name="T18" fmla="*/ 2153785 w 293329"/>
              <ns1:gd name="T19" fmla="*/ 10333017 h 293332"/>
              <ns1:gd name="T20" fmla="*/ 2023134 w 293329"/>
              <ns1:gd name="T21" fmla="*/ 8887648 h 293332"/>
              <ns1:gd name="T22" fmla="*/ 2466970 w 293329"/>
              <ns1:gd name="T23" fmla="*/ 10500789 h 293332"/>
              <ns1:gd name="T24" fmla="*/ 0 w 293329"/>
              <ns1:gd name="T25" fmla="*/ 10500789 h 293332"/>
              <ns1:gd name="T26" fmla="*/ 443780 w 293329"/>
              <ns1:gd name="T27" fmla="*/ 8887648 h 293332"/>
              <ns1:gd name="T28" fmla="*/ 9388267 w 293329"/>
              <ns1:gd name="T29" fmla="*/ 8605304 h 293332"/>
              <ns1:gd name="T30" fmla="*/ 1198367 w 293329"/>
              <ns1:gd name="T31" fmla="*/ 7874844 h 293332"/>
              <ns1:gd name="T32" fmla="*/ 1570072 w 293329"/>
              <ns1:gd name="T33" fmla="*/ 8233637 h 293332"/>
              <ns1:gd name="T34" fmla="*/ 10080391 w 293329"/>
              <ns1:gd name="T35" fmla="*/ 8233637 h 293332"/>
              <ns1:gd name="T36" fmla="*/ 9388267 w 293329"/>
              <ns1:gd name="T37" fmla="*/ 7554479 h 293332"/>
              <ns1:gd name="T38" fmla="*/ 1198367 w 293329"/>
              <ns1:gd name="T39" fmla="*/ 8925645 h 293332"/>
              <ns1:gd name="T40" fmla="*/ 5130248 w 293329"/>
              <ns1:gd name="T41" fmla="*/ 6689459 h 293332"/>
              <ns1:gd name="T42" fmla="*/ 6635580 w 293329"/>
              <ns1:gd name="T43" fmla="*/ 7022186 h 293332"/>
              <ns1:gd name="T44" fmla="*/ 5130248 w 293329"/>
              <ns1:gd name="T45" fmla="*/ 6689459 h 293332"/>
              <ns1:gd name="T46" fmla="*/ 6792622 w 293329"/>
              <ns1:gd name="T47" fmla="*/ 5753460 h 293332"/>
              <ns1:gd name="T48" fmla="*/ 4960060 w 293329"/>
              <ns1:gd name="T49" fmla="*/ 5753460 h 293332"/>
              <ns1:gd name="T50" fmla="*/ 4394049 w 293329"/>
              <ns1:gd name="T51" fmla="*/ 8425350 h 293332"/>
              <ns1:gd name="T52" fmla="*/ 4394049 w 293329"/>
              <ns1:gd name="T53" fmla="*/ 4434924 h 293332"/>
              <ns1:gd name="T54" fmla="*/ 3801866 w 293329"/>
              <ns1:gd name="T55" fmla="*/ 8425350 h 293332"/>
              <ns1:gd name="T56" fmla="*/ 3801866 w 293329"/>
              <ns1:gd name="T57" fmla="*/ 4434924 h 293332"/>
              <ns1:gd name="T58" fmla="*/ 10173087 w 293329"/>
              <ns1:gd name="T59" fmla="*/ 3648251 h 293332"/>
              <ns1:gd name="T60" fmla="*/ 9880272 w 293329"/>
              <ns1:gd name="T61" fmla="*/ 7355373 h 293332"/>
              <ns1:gd name="T62" fmla="*/ 9960128 w 293329"/>
              <ns1:gd name="T63" fmla="*/ 3543768 h 293332"/>
              <ns1:gd name="T64" fmla="*/ 882485 w 293329"/>
              <ns1:gd name="T65" fmla="*/ 7043025 h 293332"/>
              <ns1:gd name="T66" fmla="*/ 572838 w 293329"/>
              <ns1:gd name="T67" fmla="*/ 7161164 h 293332"/>
              <ns1:gd name="T68" fmla="*/ 3801866 w 293329"/>
              <ns1:gd name="T69" fmla="*/ 3139719 h 293332"/>
              <ns1:gd name="T70" fmla="*/ 6999706 w 293329"/>
              <ns1:gd name="T71" fmla="*/ 4120936 h 293332"/>
              <ns1:gd name="T72" fmla="*/ 3801866 w 293329"/>
              <ns1:gd name="T73" fmla="*/ 2825664 h 293332"/>
              <ns1:gd name="T74" fmla="*/ 7486601 w 293329"/>
              <ns1:gd name="T75" fmla="*/ 3139719 h 293332"/>
              <ns1:gd name="T76" fmla="*/ 7486601 w 293329"/>
              <ns1:gd name="T77" fmla="*/ 4120936 h 293332"/>
              <ns1:gd name="T78" fmla="*/ 7486601 w 293329"/>
              <ns1:gd name="T79" fmla="*/ 8752426 h 293332"/>
              <ns1:gd name="T80" fmla="*/ 2999112 w 293329"/>
              <ns1:gd name="T81" fmla="*/ 3623786 h 293332"/>
              <ns1:gd name="T82" fmla="*/ 8646767 w 293329"/>
              <ns1:gd name="T83" fmla="*/ 1554601 h 293332"/>
              <ns1:gd name="T84" fmla="*/ 10330586 w 293329"/>
              <ns1:gd name="T85" fmla="*/ 2789136 h 293332"/>
              <ns1:gd name="T86" fmla="*/ 10213098 w 293329"/>
              <ns1:gd name="T87" fmla="*/ 1333651 h 293332"/>
              <ns1:gd name="T88" fmla="*/ 10656909 w 293329"/>
              <ns1:gd name="T89" fmla="*/ 2945074 h 293332"/>
              <ns1:gd name="T90" fmla="*/ 8189923 w 293329"/>
              <ns1:gd name="T91" fmla="*/ 2945074 h 293332"/>
              <ns1:gd name="T92" fmla="*/ 8633732 w 293329"/>
              <ns1:gd name="T93" fmla="*/ 1333651 h 293332"/>
              <ns1:gd name="T94" fmla="*/ 313320 w 293329"/>
              <ns1:gd name="T95" fmla="*/ 1957394 h 293332"/>
              <ns1:gd name="T96" fmla="*/ 2153785 w 293329"/>
              <ns1:gd name="T97" fmla="*/ 1957394 h 293332"/>
              <ns1:gd name="T98" fmla="*/ 2245154 w 293329"/>
              <ns1:gd name="T99" fmla="*/ 1346649 h 293332"/>
              <ns1:gd name="T100" fmla="*/ 2310348 w 293329"/>
              <ns1:gd name="T101" fmla="*/ 3101058 h 293332"/>
              <ns1:gd name="T102" fmla="*/ 0 w 293329"/>
              <ns1:gd name="T103" fmla="*/ 1957394 h 293332"/>
              <ns1:gd name="T104" fmla="*/ 9388267 w 293329"/>
              <ns1:gd name="T105" fmla="*/ 307485 h 293332"/>
              <ns1:gd name="T106" fmla="*/ 9759991 w 293329"/>
              <ns1:gd name="T107" fmla="*/ 679246 h 293332"/>
              <ns1:gd name="T108" fmla="*/ 826690 w 293329"/>
              <ns1:gd name="T109" fmla="*/ 679246 h 293332"/>
              <ns1:gd name="T110" fmla="*/ 1198367 w 293329"/>
              <ns1:gd name="T111" fmla="*/ 307485 h 293332"/>
              <ns1:gd name="T112" fmla="*/ 8022361 w 293329"/>
              <ns1:gd name="T113" fmla="*/ 1208071 h 293332"/>
              <ns1:gd name="T114" fmla="*/ 2720558 w 293329"/>
              <ns1:gd name="T115" fmla="*/ 1286932 h 293332"/>
              <ns1:gd name="T116" fmla="*/ 5293109 w 293329"/>
              <ns1:gd name="T117" fmla="*/ 246183 h 293332"/>
              <ns1:gd name="T118" fmla="*/ 9388267 w 293329"/>
              <ns1:gd name="T119" fmla="*/ 1371250 h 293332"/>
              <ns1:gd name="T120" fmla="*/ 1198367 w 293329"/>
              <ns1:gd name="T121" fmla="*/ 0 h 293332"/>
              <ns1:gd name="T122" fmla="*/ 519153 w 293329"/>
              <ns1:gd name="T123" fmla="*/ 679246 h 293332"/>
              <ns1:gd name="T124" fmla="*/ 0 60000 65536"/>
              <ns1:gd name="T125" fmla="*/ 0 60000 65536"/>
              <ns1:gd name="T126" fmla="*/ 0 60000 65536"/>
              <ns1:gd name="T127" fmla="*/ 0 60000 65536"/>
              <ns1:gd name="T128" fmla="*/ 0 60000 65536"/>
              <ns1:gd name="T129" fmla="*/ 0 60000 65536"/>
              <ns1:gd name="T130" fmla="*/ 0 60000 65536"/>
              <ns1:gd name="T131" fmla="*/ 0 60000 65536"/>
              <ns1:gd name="T132" fmla="*/ 0 60000 65536"/>
              <ns1:gd name="T133" fmla="*/ 0 60000 65536"/>
              <ns1:gd name="T134" fmla="*/ 0 60000 65536"/>
              <ns1:gd name="T135" fmla="*/ 0 60000 65536"/>
              <ns1:gd name="T136" fmla="*/ 0 60000 65536"/>
              <ns1:gd name="T137" fmla="*/ 0 60000 65536"/>
              <ns1:gd name="T138" fmla="*/ 0 60000 65536"/>
              <ns1:gd name="T139" fmla="*/ 0 60000 65536"/>
              <ns1:gd name="T140" fmla="*/ 0 60000 65536"/>
              <ns1:gd name="T141" fmla="*/ 0 60000 65536"/>
              <ns1:gd name="T142" fmla="*/ 0 60000 65536"/>
              <ns1:gd name="T143" fmla="*/ 0 60000 65536"/>
              <ns1:gd name="T144" fmla="*/ 0 60000 65536"/>
              <ns1:gd name="T145" fmla="*/ 0 60000 65536"/>
              <ns1:gd name="T146" fmla="*/ 0 60000 65536"/>
              <ns1:gd name="T147" fmla="*/ 0 60000 65536"/>
              <ns1:gd name="T148" fmla="*/ 0 60000 65536"/>
              <ns1:gd name="T149" fmla="*/ 0 60000 65536"/>
              <ns1:gd name="T150" fmla="*/ 0 60000 65536"/>
              <ns1:gd name="T151" fmla="*/ 0 60000 65536"/>
              <ns1:gd name="T152" fmla="*/ 0 60000 65536"/>
              <ns1:gd name="T153" fmla="*/ 0 60000 65536"/>
              <ns1:gd name="T154" fmla="*/ 0 60000 65536"/>
              <ns1:gd name="T155" fmla="*/ 0 60000 65536"/>
              <ns1:gd name="T156" fmla="*/ 0 60000 65536"/>
              <ns1:gd name="T157" fmla="*/ 0 60000 65536"/>
              <ns1:gd name="T158" fmla="*/ 0 60000 65536"/>
              <ns1:gd name="T159" fmla="*/ 0 60000 65536"/>
              <ns1:gd name="T160" fmla="*/ 0 60000 65536"/>
              <ns1:gd name="T161" fmla="*/ 0 60000 65536"/>
              <ns1:gd name="T162" fmla="*/ 0 60000 65536"/>
              <ns1:gd name="T163" fmla="*/ 0 60000 65536"/>
              <ns1:gd name="T164" fmla="*/ 0 60000 65536"/>
              <ns1:gd name="T165" fmla="*/ 0 60000 65536"/>
              <ns1:gd name="T166" fmla="*/ 0 60000 65536"/>
              <ns1:gd name="T167" fmla="*/ 0 60000 65536"/>
              <ns1:gd name="T168" fmla="*/ 0 60000 65536"/>
              <ns1:gd name="T169" fmla="*/ 0 60000 65536"/>
              <ns1:gd name="T170" fmla="*/ 0 60000 65536"/>
              <ns1:gd name="T171" fmla="*/ 0 60000 65536"/>
              <ns1:gd name="T172" fmla="*/ 0 60000 65536"/>
              <ns1:gd name="T173" fmla="*/ 0 60000 65536"/>
              <ns1:gd name="T174" fmla="*/ 0 60000 65536"/>
              <ns1:gd name="T175" fmla="*/ 0 60000 65536"/>
              <ns1:gd name="T176" fmla="*/ 0 60000 65536"/>
              <ns1:gd name="T177" fmla="*/ 0 60000 65536"/>
              <ns1:gd name="T178" fmla="*/ 0 60000 65536"/>
              <ns1:gd name="T179" fmla="*/ 0 60000 65536"/>
              <ns1:gd name="T180" fmla="*/ 0 60000 65536"/>
              <ns1:gd name="T181" fmla="*/ 0 60000 65536"/>
              <ns1:gd name="T182" fmla="*/ 0 60000 65536"/>
              <ns1:gd name="T183" fmla="*/ 0 60000 65536"/>
              <ns1:gd name="T184" fmla="*/ 0 60000 65536"/>
              <ns1:gd name="T185" fmla="*/ 0 60000 65536"/>
            </ns1:gdLst>
            <ns1:ahLst/>
            <ns1:cxnLst>
              <ns1:cxn ang="T124">
                <ns1:pos x="T0" y="T1"/>
              </ns1:cxn>
              <ns1:cxn ang="T125">
                <ns1:pos x="T2" y="T3"/>
              </ns1:cxn>
              <ns1:cxn ang="T126">
                <ns1:pos x="T4" y="T5"/>
              </ns1:cxn>
              <ns1:cxn ang="T127">
                <ns1:pos x="T6" y="T7"/>
              </ns1:cxn>
              <ns1:cxn ang="T128">
                <ns1:pos x="T8" y="T9"/>
              </ns1:cxn>
              <ns1:cxn ang="T129">
                <ns1:pos x="T10" y="T11"/>
              </ns1:cxn>
              <ns1:cxn ang="T130">
                <ns1:pos x="T12" y="T13"/>
              </ns1:cxn>
              <ns1:cxn ang="T131">
                <ns1:pos x="T14" y="T15"/>
              </ns1:cxn>
              <ns1:cxn ang="T132">
                <ns1:pos x="T16" y="T17"/>
              </ns1:cxn>
              <ns1:cxn ang="T133">
                <ns1:pos x="T18" y="T19"/>
              </ns1:cxn>
              <ns1:cxn ang="T134">
                <ns1:pos x="T20" y="T21"/>
              </ns1:cxn>
              <ns1:cxn ang="T135">
                <ns1:pos x="T22" y="T23"/>
              </ns1:cxn>
              <ns1:cxn ang="T136">
                <ns1:pos x="T24" y="T25"/>
              </ns1:cxn>
              <ns1:cxn ang="T137">
                <ns1:pos x="T26" y="T27"/>
              </ns1:cxn>
              <ns1:cxn ang="T138">
                <ns1:pos x="T28" y="T29"/>
              </ns1:cxn>
              <ns1:cxn ang="T139">
                <ns1:pos x="T30" y="T31"/>
              </ns1:cxn>
              <ns1:cxn ang="T140">
                <ns1:pos x="T32" y="T33"/>
              </ns1:cxn>
              <ns1:cxn ang="T141">
                <ns1:pos x="T34" y="T35"/>
              </ns1:cxn>
              <ns1:cxn ang="T142">
                <ns1:pos x="T36" y="T37"/>
              </ns1:cxn>
              <ns1:cxn ang="T143">
                <ns1:pos x="T38" y="T39"/>
              </ns1:cxn>
              <ns1:cxn ang="T144">
                <ns1:pos x="T40" y="T41"/>
              </ns1:cxn>
              <ns1:cxn ang="T145">
                <ns1:pos x="T42" y="T43"/>
              </ns1:cxn>
              <ns1:cxn ang="T146">
                <ns1:pos x="T44" y="T45"/>
              </ns1:cxn>
              <ns1:cxn ang="T147">
                <ns1:pos x="T46" y="T47"/>
              </ns1:cxn>
              <ns1:cxn ang="T148">
                <ns1:pos x="T48" y="T49"/>
              </ns1:cxn>
              <ns1:cxn ang="T149">
                <ns1:pos x="T50" y="T51"/>
              </ns1:cxn>
              <ns1:cxn ang="T150">
                <ns1:pos x="T52" y="T53"/>
              </ns1:cxn>
              <ns1:cxn ang="T151">
                <ns1:pos x="T54" y="T55"/>
              </ns1:cxn>
              <ns1:cxn ang="T152">
                <ns1:pos x="T56" y="T57"/>
              </ns1:cxn>
              <ns1:cxn ang="T153">
                <ns1:pos x="T58" y="T59"/>
              </ns1:cxn>
              <ns1:cxn ang="T154">
                <ns1:pos x="T60" y="T61"/>
              </ns1:cxn>
              <ns1:cxn ang="T155">
                <ns1:pos x="T62" y="T63"/>
              </ns1:cxn>
              <ns1:cxn ang="T156">
                <ns1:pos x="T64" y="T65"/>
              </ns1:cxn>
              <ns1:cxn ang="T157">
                <ns1:pos x="T66" y="T67"/>
              </ns1:cxn>
              <ns1:cxn ang="T158">
                <ns1:pos x="T68" y="T69"/>
              </ns1:cxn>
              <ns1:cxn ang="T159">
                <ns1:pos x="T70" y="T71"/>
              </ns1:cxn>
              <ns1:cxn ang="T160">
                <ns1:pos x="T72" y="T73"/>
              </ns1:cxn>
              <ns1:cxn ang="T161">
                <ns1:pos x="T74" y="T75"/>
              </ns1:cxn>
              <ns1:cxn ang="T162">
                <ns1:pos x="T76" y="T77"/>
              </ns1:cxn>
              <ns1:cxn ang="T163">
                <ns1:pos x="T78" y="T79"/>
              </ns1:cxn>
              <ns1:cxn ang="T164">
                <ns1:pos x="T80" y="T81"/>
              </ns1:cxn>
              <ns1:cxn ang="T165">
                <ns1:pos x="T82" y="T83"/>
              </ns1:cxn>
              <ns1:cxn ang="T166">
                <ns1:pos x="T84" y="T85"/>
              </ns1:cxn>
              <ns1:cxn ang="T167">
                <ns1:pos x="T86" y="T87"/>
              </ns1:cxn>
              <ns1:cxn ang="T168">
                <ns1:pos x="T88" y="T89"/>
              </ns1:cxn>
              <ns1:cxn ang="T169">
                <ns1:pos x="T90" y="T91"/>
              </ns1:cxn>
              <ns1:cxn ang="T170">
                <ns1:pos x="T92" y="T93"/>
              </ns1:cxn>
              <ns1:cxn ang="T171">
                <ns1:pos x="T94" y="T95"/>
              </ns1:cxn>
              <ns1:cxn ang="T172">
                <ns1:pos x="T96" y="T97"/>
              </ns1:cxn>
              <ns1:cxn ang="T173">
                <ns1:pos x="T98" y="T99"/>
              </ns1:cxn>
              <ns1:cxn ang="T174">
                <ns1:pos x="T100" y="T101"/>
              </ns1:cxn>
              <ns1:cxn ang="T175">
                <ns1:pos x="T102" y="T103"/>
              </ns1:cxn>
              <ns1:cxn ang="T176">
                <ns1:pos x="T104" y="T105"/>
              </ns1:cxn>
              <ns1:cxn ang="T177">
                <ns1:pos x="T106" y="T107"/>
              </ns1:cxn>
              <ns1:cxn ang="T178">
                <ns1:pos x="T108" y="T109"/>
              </ns1:cxn>
              <ns1:cxn ang="T179">
                <ns1:pos x="T110" y="T111"/>
              </ns1:cxn>
              <ns1:cxn ang="T180">
                <ns1:pos x="T112" y="T113"/>
              </ns1:cxn>
              <ns1:cxn ang="T181">
                <ns1:pos x="T114" y="T115"/>
              </ns1:cxn>
              <ns1:cxn ang="T182">
                <ns1:pos x="T116" y="T117"/>
              </ns1:cxn>
              <ns1:cxn ang="T183">
                <ns1:pos x="T118" y="T119"/>
              </ns1:cxn>
              <ns1:cxn ang="T184">
                <ns1:pos x="T120" y="T121"/>
              </ns1:cxn>
              <ns1:cxn ang="T185">
                <ns1:pos x="T122" y="T123"/>
              </ns1:cxn>
            </ns1:cxnLst>
            <ns1:rect l="0" t="0" r="r" b="b"/>
            <ns1:pathLst>
              <ns1:path w="293329" h="293332">
                <ns1:moveTo>
                  <ns1:pt x="208355" y="263416"/>
                </ns1:moveTo>
                <ns1:cubicBezTo>
                  <ns1:pt x="210511" y="261937"/>
                  <ns1:pt x="213385" y="262677"/>
                  <ns1:pt x="214822" y="264895"/>
                </ns1:cubicBezTo>
                <ns1:cubicBezTo>
                  <ns1:pt x="215541" y="267483"/>
                  <ns1:pt x="214822" y="270071"/>
                  <ns1:pt x="212667" y="271180"/>
                </ns1:cubicBezTo>
                <ns1:cubicBezTo>
                  <ns1:pt x="192188" y="282640"/>
                  <ns1:pt x="169194" y="288556"/>
                  <ns1:pt x="146201" y="288556"/>
                </ns1:cubicBezTo>
                <ns1:cubicBezTo>
                  <ns1:pt x="124284" y="288556"/>
                  <ns1:pt x="102728" y="283010"/>
                  <ns1:pt x="82608" y="272659"/>
                </ns1:cubicBezTo>
                <ns1:cubicBezTo>
                  <ns1:pt x="80093" y="271549"/>
                  <ns1:pt x="79375" y="268592"/>
                  <ns1:pt x="80812" y="266374"/>
                </ns1:cubicBezTo>
                <ns1:cubicBezTo>
                  <ns1:pt x="81530" y="264155"/>
                  <ns1:pt x="84405" y="263416"/>
                  <ns1:pt x="86560" y="264525"/>
                </ns1:cubicBezTo>
                <ns1:cubicBezTo>
                  <ns1:pt x="125003" y="284859"/>
                  <ns1:pt x="170631" y="284119"/>
                  <ns1:pt x="208355" y="263416"/>
                </ns1:cubicBezTo>
                <ns1:close/>
                <ns1:moveTo>
                  <ns1:pt x="237641" y="244663"/>
                </ns1:moveTo>
                <ns1:cubicBezTo>
                  <ns1:pt x="239437" y="246084"/>
                  <ns1:pt x="239796" y="248926"/>
                  <ns1:pt x="238000" y="250703"/>
                </ns1:cubicBezTo>
                <ns1:cubicBezTo>
                  <ns1:pt x="235485" y="253900"/>
                  <ns1:pt x="234048" y="257808"/>
                  <ns1:pt x="234048" y="261715"/>
                </ns1:cubicBezTo>
                <ns1:lnTo>
                  <ns1:pt x="234048" y="284451"/>
                </ns1:lnTo>
                <ns1:lnTo>
                  <ns1:pt x="284347" y="284451"/>
                </ns1:lnTo>
                <ns1:lnTo>
                  <ns1:pt x="284347" y="261715"/>
                </ns1:lnTo>
                <ns1:cubicBezTo>
                  <ns1:pt x="284347" y="257808"/>
                  <ns1:pt x="283269" y="253900"/>
                  <ns1:pt x="280395" y="250703"/>
                </ns1:cubicBezTo>
                <ns1:cubicBezTo>
                  <ns1:pt x="278958" y="248926"/>
                  <ns1:pt x="278958" y="246084"/>
                  <ns1:pt x="281113" y="244663"/>
                </ns1:cubicBezTo>
                <ns1:cubicBezTo>
                  <ns1:pt x="282910" y="242887"/>
                  <ns1:pt x="285784" y="243242"/>
                  <ns1:pt x="287221" y="245019"/>
                </ns1:cubicBezTo>
                <ns1:cubicBezTo>
                  <ns1:pt x="291173" y="249992"/>
                  <ns1:pt x="293329" y="255676"/>
                  <ns1:pt x="293329" y="261715"/>
                </ns1:cubicBezTo>
                <ns1:lnTo>
                  <ns1:pt x="293329" y="289069"/>
                </ns1:lnTo>
                <ns1:cubicBezTo>
                  <ns1:pt x="293329" y="291201"/>
                  <ns1:pt x="291533" y="293332"/>
                  <ns1:pt x="288658" y="293332"/>
                </ns1:cubicBezTo>
                <ns1:lnTo>
                  <ns1:pt x="229737" y="293332"/>
                </ns1:lnTo>
                <ns1:cubicBezTo>
                  <ns1:pt x="227222" y="293332"/>
                  <ns1:pt x="225425" y="291201"/>
                  <ns1:pt x="225425" y="289069"/>
                </ns1:cubicBezTo>
                <ns1:lnTo>
                  <ns1:pt x="225425" y="261715"/>
                </ns1:lnTo>
                <ns1:cubicBezTo>
                  <ns1:pt x="225425" y="255676"/>
                  <ns1:pt x="227222" y="249992"/>
                  <ns1:pt x="231174" y="245019"/>
                </ns1:cubicBezTo>
                <ns1:cubicBezTo>
                  <ns1:pt x="232611" y="243242"/>
                  <ns1:pt x="235844" y="242887"/>
                  <ns1:pt x="237641" y="244663"/>
                </ns1:cubicBezTo>
                <ns1:close/>
                <ns1:moveTo>
                  <ns1:pt x="12215" y="244663"/>
                </ns1:moveTo>
                <ns1:cubicBezTo>
                  <ns1:pt x="14012" y="246084"/>
                  <ns1:pt x="14371" y="248926"/>
                  <ns1:pt x="12575" y="250703"/>
                </ns1:cubicBezTo>
                <ns1:cubicBezTo>
                  <ns1:pt x="10419" y="253900"/>
                  <ns1:pt x="8622" y="257808"/>
                  <ns1:pt x="8622" y="261715"/>
                </ns1:cubicBezTo>
                <ns1:lnTo>
                  <ns1:pt x="8622" y="284451"/>
                </ns1:lnTo>
                <ns1:lnTo>
                  <ns1:pt x="59281" y="284451"/>
                </ns1:lnTo>
                <ns1:lnTo>
                  <ns1:pt x="59281" y="261715"/>
                </ns1:lnTo>
                <ns1:cubicBezTo>
                  <ns1:pt x="59281" y="257808"/>
                  <ns1:pt x="57844" y="253900"/>
                  <ns1:pt x="54969" y="250703"/>
                </ns1:cubicBezTo>
                <ns1:cubicBezTo>
                  <ns1:pt x="53532" y="248926"/>
                  <ns1:pt x="53892" y="246084"/>
                  <ns1:pt x="55688" y="244663"/>
                </ns1:cubicBezTo>
                <ns1:cubicBezTo>
                  <ns1:pt x="57844" y="242887"/>
                  <ns1:pt x="60359" y="243242"/>
                  <ns1:pt x="61796" y="245019"/>
                </ns1:cubicBezTo>
                <ns1:cubicBezTo>
                  <ns1:pt x="65748" y="249992"/>
                  <ns1:pt x="67903" y="255676"/>
                  <ns1:pt x="67903" y="261715"/>
                </ns1:cubicBezTo>
                <ns1:lnTo>
                  <ns1:pt x="67903" y="289069"/>
                </ns1:lnTo>
                <ns1:cubicBezTo>
                  <ns1:pt x="67903" y="291201"/>
                  <ns1:pt x="65748" y="293332"/>
                  <ns1:pt x="63592" y="293332"/>
                </ns1:cubicBezTo>
                <ns1:lnTo>
                  <ns1:pt x="4311" y="293332"/>
                </ns1:lnTo>
                <ns1:cubicBezTo>
                  <ns1:pt x="1796" y="293332"/>
                  <ns1:pt x="0" y="291201"/>
                  <ns1:pt x="0" y="289069"/>
                </ns1:cubicBezTo>
                <ns1:lnTo>
                  <ns1:pt x="0" y="261715"/>
                </ns1:lnTo>
                <ns1:cubicBezTo>
                  <ns1:pt x="0" y="255676"/>
                  <ns1:pt x="1796" y="249992"/>
                  <ns1:pt x="6107" y="245019"/>
                </ns1:cubicBezTo>
                <ns1:cubicBezTo>
                  <ns1:pt x="7545" y="243242"/>
                  <ns1:pt x="10419" y="242887"/>
                  <ns1:pt x="12215" y="244663"/>
                </ns1:cubicBezTo>
                <ns1:close/>
                <ns1:moveTo>
                  <ns1:pt x="258410" y="216782"/>
                </ns1:moveTo>
                <ns1:cubicBezTo>
                  <ns1:pt x="252766" y="216782"/>
                  <ns1:pt x="248180" y="221368"/>
                  <ns1:pt x="248180" y="226659"/>
                </ns1:cubicBezTo>
                <ns1:cubicBezTo>
                  <ns1:pt x="248180" y="232304"/>
                  <ns1:pt x="252766" y="236890"/>
                  <ns1:pt x="258410" y="236890"/>
                </ns1:cubicBezTo>
                <ns1:cubicBezTo>
                  <ns1:pt x="264055" y="236890"/>
                  <ns1:pt x="268641" y="232304"/>
                  <ns1:pt x="268641" y="226659"/>
                </ns1:cubicBezTo>
                <ns1:cubicBezTo>
                  <ns1:pt x="268641" y="221368"/>
                  <ns1:pt x="264055" y="216782"/>
                  <ns1:pt x="258410" y="216782"/>
                </ns1:cubicBezTo>
                <ns1:close/>
                <ns1:moveTo>
                  <ns1:pt x="32985" y="216782"/>
                </ns1:moveTo>
                <ns1:cubicBezTo>
                  <ns1:pt x="27341" y="216782"/>
                  <ns1:pt x="22754" y="221368"/>
                  <ns1:pt x="22754" y="226659"/>
                </ns1:cubicBezTo>
                <ns1:cubicBezTo>
                  <ns1:pt x="22754" y="232304"/>
                  <ns1:pt x="27341" y="236890"/>
                  <ns1:pt x="32985" y="236890"/>
                </ns1:cubicBezTo>
                <ns1:cubicBezTo>
                  <ns1:pt x="38629" y="236890"/>
                  <ns1:pt x="43216" y="232304"/>
                  <ns1:pt x="43216" y="226659"/>
                </ns1:cubicBezTo>
                <ns1:cubicBezTo>
                  <ns1:pt x="43216" y="221368"/>
                  <ns1:pt x="38629" y="216782"/>
                  <ns1:pt x="32985" y="216782"/>
                </ns1:cubicBezTo>
                <ns1:close/>
                <ns1:moveTo>
                  <ns1:pt x="258410" y="207962"/>
                </ns1:moveTo>
                <ns1:cubicBezTo>
                  <ns1:pt x="268994" y="207962"/>
                  <ns1:pt x="277460" y="216429"/>
                  <ns1:pt x="277460" y="226659"/>
                </ns1:cubicBezTo>
                <ns1:cubicBezTo>
                  <ns1:pt x="277460" y="237243"/>
                  <ns1:pt x="268994" y="245709"/>
                  <ns1:pt x="258410" y="245709"/>
                </ns1:cubicBezTo>
                <ns1:cubicBezTo>
                  <ns1:pt x="248180" y="245709"/>
                  <ns1:pt x="239713" y="237243"/>
                  <ns1:pt x="239713" y="226659"/>
                </ns1:cubicBezTo>
                <ns1:cubicBezTo>
                  <ns1:pt x="239713" y="216429"/>
                  <ns1:pt x="248180" y="207962"/>
                  <ns1:pt x="258410" y="207962"/>
                </ns1:cubicBezTo>
                <ns1:close/>
                <ns1:moveTo>
                  <ns1:pt x="32985" y="207962"/>
                </ns1:moveTo>
                <ns1:cubicBezTo>
                  <ns1:pt x="43568" y="207962"/>
                  <ns1:pt x="52035" y="216429"/>
                  <ns1:pt x="52035" y="226659"/>
                </ns1:cubicBezTo>
                <ns1:cubicBezTo>
                  <ns1:pt x="52035" y="237243"/>
                  <ns1:pt x="43568" y="245709"/>
                  <ns1:pt x="32985" y="245709"/>
                </ns1:cubicBezTo>
                <ns1:cubicBezTo>
                  <ns1:pt x="22754" y="245709"/>
                  <ns1:pt x="14288" y="237243"/>
                  <ns1:pt x="14288" y="226659"/>
                </ns1:cubicBezTo>
                <ns1:cubicBezTo>
                  <ns1:pt x="14288" y="216429"/>
                  <ns1:pt x="22754" y="207962"/>
                  <ns1:pt x="32985" y="207962"/>
                </ns1:cubicBezTo>
                <ns1:close/>
                <ns1:moveTo>
                  <ns1:pt x="141209" y="184150"/>
                </ns1:moveTo>
                <ns1:lnTo>
                  <ns1:pt x="182642" y="184150"/>
                </ns1:lnTo>
                <ns1:cubicBezTo>
                  <ns1:pt x="185164" y="184150"/>
                  <ns1:pt x="186965" y="186348"/>
                  <ns1:pt x="186965" y="188913"/>
                </ns1:cubicBezTo>
                <ns1:cubicBezTo>
                  <ns1:pt x="186965" y="191477"/>
                  <ns1:pt x="185164" y="193309"/>
                  <ns1:pt x="182642" y="193309"/>
                </ns1:cubicBezTo>
                <ns1:lnTo>
                  <ns1:pt x="141209" y="193309"/>
                </ns1:lnTo>
                <ns1:cubicBezTo>
                  <ns1:pt x="138687" y="193309"/>
                  <ns1:pt x="136525" y="191477"/>
                  <ns1:pt x="136525" y="188913"/>
                </ns1:cubicBezTo>
                <ns1:cubicBezTo>
                  <ns1:pt x="136525" y="186348"/>
                  <ns1:pt x="138687" y="184150"/>
                  <ns1:pt x="141209" y="184150"/>
                </ns1:cubicBezTo>
                <ns1:close/>
                <ns1:moveTo>
                  <ns1:pt x="141209" y="153987"/>
                </ns1:moveTo>
                <ns1:lnTo>
                  <ns1:pt x="182642" y="153987"/>
                </ns1:lnTo>
                <ns1:cubicBezTo>
                  <ns1:pt x="185164" y="153987"/>
                  <ns1:pt x="186965" y="155818"/>
                  <ns1:pt x="186965" y="158383"/>
                </ns1:cubicBezTo>
                <ns1:cubicBezTo>
                  <ns1:pt x="186965" y="160947"/>
                  <ns1:pt x="185164" y="163145"/>
                  <ns1:pt x="182642" y="163145"/>
                </ns1:cubicBezTo>
                <ns1:lnTo>
                  <ns1:pt x="141209" y="163145"/>
                </ns1:lnTo>
                <ns1:cubicBezTo>
                  <ns1:pt x="138687" y="163145"/>
                  <ns1:pt x="136525" y="160947"/>
                  <ns1:pt x="136525" y="158383"/>
                </ns1:cubicBezTo>
                <ns1:cubicBezTo>
                  <ns1:pt x="136525" y="155818"/>
                  <ns1:pt x="138687" y="153987"/>
                  <ns1:pt x="141209" y="153987"/>
                </ns1:cubicBezTo>
                <ns1:close/>
                <ns1:moveTo>
                  <ns1:pt x="120945" y="122087"/>
                </ns1:moveTo>
                <ns1:lnTo>
                  <ns1:pt x="120945" y="231936"/>
                </ns1:lnTo>
                <ns1:lnTo>
                  <ns1:pt x="201721" y="231936"/>
                </ns1:lnTo>
                <ns1:lnTo>
                  <ns1:pt x="201721" y="122087"/>
                </ns1:lnTo>
                <ns1:lnTo>
                  <ns1:pt x="120945" y="122087"/>
                </ns1:lnTo>
                <ns1:close/>
                <ns1:moveTo>
                  <ns1:pt x="91243" y="117765"/>
                </ns1:moveTo>
                <ns1:lnTo>
                  <ns1:pt x="91243" y="218610"/>
                </ns1:lnTo>
                <ns1:cubicBezTo>
                  <ns1:pt x="91243" y="225813"/>
                  <ns1:pt x="97401" y="231936"/>
                  <ns1:pt x="104645" y="231936"/>
                </ns1:cubicBezTo>
                <ns1:lnTo>
                  <ns1:pt x="112252" y="231936"/>
                </ns1:lnTo>
                <ns1:lnTo>
                  <ns1:pt x="112252" y="122087"/>
                </ns1:lnTo>
                <ns1:lnTo>
                  <ns1:pt x="104645" y="122087"/>
                </ns1:lnTo>
                <ns1:cubicBezTo>
                  <ns1:pt x="99574" y="122087"/>
                  <ns1:pt x="94865" y="120286"/>
                  <ns1:pt x="91243" y="117765"/>
                </ns1:cubicBezTo>
                <ns1:close/>
                <ns1:moveTo>
                  <ns1:pt x="274150" y="97555"/>
                </ns1:moveTo>
                <ns1:cubicBezTo>
                  <ns1:pt x="276714" y="96837"/>
                  <ns1:pt x="279278" y="98274"/>
                  <ns1:pt x="280011" y="100430"/>
                </ns1:cubicBezTo>
                <ns1:cubicBezTo>
                  <ns1:pt x="291734" y="132770"/>
                  <ns1:pt x="291001" y="168344"/>
                  <ns1:pt x="277813" y="199966"/>
                </ns1:cubicBezTo>
                <ns1:cubicBezTo>
                  <ns1:pt x="277080" y="201763"/>
                  <ns1:pt x="275249" y="202841"/>
                  <ns1:pt x="273783" y="202841"/>
                </ns1:cubicBezTo>
                <ns1:cubicBezTo>
                  <ns1:pt x="273051" y="202841"/>
                  <ns1:pt x="272684" y="202841"/>
                  <ns1:pt x="271952" y="202482"/>
                </ns1:cubicBezTo>
                <ns1:cubicBezTo>
                  <ns1:pt x="269387" y="201404"/>
                  <ns1:pt x="268288" y="198888"/>
                  <ns1:pt x="269387" y="196732"/>
                </ns1:cubicBezTo>
                <ns1:cubicBezTo>
                  <ns1:pt x="281843" y="166907"/>
                  <ns1:pt x="282209" y="133848"/>
                  <ns1:pt x="271585" y="103305"/>
                </ns1:cubicBezTo>
                <ns1:cubicBezTo>
                  <ns1:pt x="270853" y="101149"/>
                  <ns1:pt x="271952" y="98633"/>
                  <ns1:pt x="274150" y="97555"/>
                </ns1:cubicBezTo>
                <ns1:close/>
                <ns1:moveTo>
                  <ns1:pt x="20584" y="95972"/>
                </ns1:moveTo>
                <ns1:cubicBezTo>
                  <ns1:pt x="22807" y="96695"/>
                  <ns1:pt x="24289" y="99224"/>
                  <ns1:pt x="23177" y="101753"/>
                </ns1:cubicBezTo>
                <ns1:cubicBezTo>
                  <ns1:pt x="12435" y="131379"/>
                  <ns1:pt x="12806" y="164257"/>
                  <ns1:pt x="24289" y="193883"/>
                </ns1:cubicBezTo>
                <ns1:cubicBezTo>
                  <ns1:pt x="25029" y="196051"/>
                  <ns1:pt x="23918" y="198580"/>
                  <ns1:pt x="21696" y="199664"/>
                </ns1:cubicBezTo>
                <ns1:cubicBezTo>
                  <ns1:pt x="20955" y="199664"/>
                  <ns1:pt x="20584" y="199664"/>
                  <ns1:pt x="19844" y="199664"/>
                </ns1:cubicBezTo>
                <ns1:cubicBezTo>
                  <ns1:pt x="17991" y="199664"/>
                  <ns1:pt x="16510" y="198580"/>
                  <ns1:pt x="15769" y="197135"/>
                </ns1:cubicBezTo>
                <ns1:cubicBezTo>
                  <ns1:pt x="3545" y="165341"/>
                  <ns1:pt x="3175" y="130656"/>
                  <ns1:pt x="14658" y="98863"/>
                </ns1:cubicBezTo>
                <ns1:cubicBezTo>
                  <ns1:pt x="15399" y="96334"/>
                  <ns1:pt x="17991" y="95250"/>
                  <ns1:pt x="20584" y="95972"/>
                </ns1:cubicBezTo>
                <ns1:close/>
                <ns1:moveTo>
                  <ns1:pt x="104645" y="86431"/>
                </ns1:moveTo>
                <ns1:cubicBezTo>
                  <ns1:pt x="97401" y="86431"/>
                  <ns1:pt x="91243" y="92553"/>
                  <ns1:pt x="91243" y="99757"/>
                </ns1:cubicBezTo>
                <ns1:cubicBezTo>
                  <ns1:pt x="91243" y="107320"/>
                  <ns1:pt x="97401" y="113443"/>
                  <ns1:pt x="104645" y="113443"/>
                </ns1:cubicBezTo>
                <ns1:lnTo>
                  <ns1:pt x="192665" y="113443"/>
                </ns1:lnTo>
                <ns1:cubicBezTo>
                  <ns1:pt x="189405" y="104799"/>
                  <ns1:pt x="189405" y="95435"/>
                  <ns1:pt x="192665" y="86431"/>
                </ns1:cubicBezTo>
                <ns1:lnTo>
                  <ns1:pt x="104645" y="86431"/>
                </ns1:lnTo>
                <ns1:close/>
                <ns1:moveTo>
                  <ns1:pt x="104645" y="77787"/>
                </ns1:moveTo>
                <ns1:lnTo>
                  <ns1:pt x="206067" y="77787"/>
                </ns1:lnTo>
                <ns1:cubicBezTo>
                  <ns1:pt x="208603" y="77787"/>
                  <ns1:pt x="210776" y="79948"/>
                  <ns1:pt x="210776" y="82109"/>
                </ns1:cubicBezTo>
                <ns1:cubicBezTo>
                  <ns1:pt x="210776" y="84630"/>
                  <ns1:pt x="208603" y="86431"/>
                  <ns1:pt x="206067" y="86431"/>
                </ns1:cubicBezTo>
                <ns1:lnTo>
                  <ns1:pt x="202807" y="86431"/>
                </ns1:lnTo>
                <ns1:cubicBezTo>
                  <ns1:pt x="198098" y="95074"/>
                  <ns1:pt x="198098" y="104799"/>
                  <ns1:pt x="202807" y="113443"/>
                </ns1:cubicBezTo>
                <ns1:lnTo>
                  <ns1:pt x="206067" y="113443"/>
                </ns1:lnTo>
                <ns1:cubicBezTo>
                  <ns1:pt x="208603" y="113443"/>
                  <ns1:pt x="210776" y="115243"/>
                  <ns1:pt x="210776" y="117765"/>
                </ns1:cubicBezTo>
                <ns1:lnTo>
                  <ns1:pt x="210776" y="236258"/>
                </ns1:lnTo>
                <ns1:cubicBezTo>
                  <ns1:pt x="210776" y="238779"/>
                  <ns1:pt x="208603" y="240940"/>
                  <ns1:pt x="206067" y="240940"/>
                </ns1:cubicBezTo>
                <ns1:lnTo>
                  <ns1:pt x="104645" y="240940"/>
                </ns1:lnTo>
                <ns1:cubicBezTo>
                  <ns1:pt x="92330" y="240940"/>
                  <ns1:pt x="82550" y="230856"/>
                  <ns1:pt x="82550" y="218610"/>
                </ns1:cubicBezTo>
                <ns1:lnTo>
                  <ns1:pt x="82550" y="99757"/>
                </ns1:lnTo>
                <ns1:cubicBezTo>
                  <ns1:pt x="82550" y="87511"/>
                  <ns1:pt x="92330" y="77787"/>
                  <ns1:pt x="104645" y="77787"/>
                </ns1:cubicBezTo>
                <ns1:close/>
                <ns1:moveTo>
                  <ns1:pt x="237641" y="36713"/>
                </ns1:moveTo>
                <ns1:cubicBezTo>
                  <ns1:pt x="239437" y="37787"/>
                  <ns1:pt x="239796" y="40649"/>
                  <ns1:pt x="238000" y="42795"/>
                </ns1:cubicBezTo>
                <ns1:cubicBezTo>
                  <ns1:pt x="235485" y="45657"/>
                  <ns1:pt x="234048" y="49950"/>
                  <ns1:pt x="234048" y="53885"/>
                </ns1:cubicBezTo>
                <ns1:lnTo>
                  <ns1:pt x="234048" y="76781"/>
                </ns1:lnTo>
                <ns1:lnTo>
                  <ns1:pt x="284347" y="76781"/>
                </ns1:lnTo>
                <ns1:lnTo>
                  <ns1:pt x="284347" y="53885"/>
                </ns1:lnTo>
                <ns1:cubicBezTo>
                  <ns1:pt x="284347" y="49950"/>
                  <ns1:pt x="282910" y="45657"/>
                  <ns1:pt x="280395" y="42795"/>
                </ns1:cubicBezTo>
                <ns1:cubicBezTo>
                  <ns1:pt x="278958" y="40649"/>
                  <ns1:pt x="278958" y="37787"/>
                  <ns1:pt x="281113" y="36713"/>
                </ns1:cubicBezTo>
                <ns1:cubicBezTo>
                  <ns1:pt x="282910" y="34925"/>
                  <ns1:pt x="285784" y="35282"/>
                  <ns1:pt x="287221" y="37071"/>
                </ns1:cubicBezTo>
                <ns1:cubicBezTo>
                  <ns1:pt x="291173" y="41722"/>
                  <ns1:pt x="293329" y="47804"/>
                  <ns1:pt x="293329" y="53885"/>
                </ns1:cubicBezTo>
                <ns1:lnTo>
                  <ns1:pt x="293329" y="81074"/>
                </ns1:lnTo>
                <ns1:cubicBezTo>
                  <ns1:pt x="293329" y="83578"/>
                  <ns1:pt x="291533" y="85367"/>
                  <ns1:pt x="288658" y="85367"/>
                </ns1:cubicBezTo>
                <ns1:lnTo>
                  <ns1:pt x="229737" y="85367"/>
                </ns1:lnTo>
                <ns1:cubicBezTo>
                  <ns1:pt x="227222" y="85367"/>
                  <ns1:pt x="225425" y="83578"/>
                  <ns1:pt x="225425" y="81074"/>
                </ns1:cubicBezTo>
                <ns1:lnTo>
                  <ns1:pt x="225425" y="53885"/>
                </ns1:lnTo>
                <ns1:cubicBezTo>
                  <ns1:pt x="225425" y="47804"/>
                  <ns1:pt x="227222" y="41722"/>
                  <ns1:pt x="231174" y="37071"/>
                </ns1:cubicBezTo>
                <ns1:cubicBezTo>
                  <ns1:pt x="232970" y="35282"/>
                  <ns1:pt x="235844" y="34925"/>
                  <ns1:pt x="237641" y="36713"/>
                </ns1:cubicBezTo>
                <ns1:close/>
                <ns1:moveTo>
                  <ns1:pt x="12215" y="36713"/>
                </ns1:moveTo>
                <ns1:cubicBezTo>
                  <ns1:pt x="14012" y="37787"/>
                  <ns1:pt x="14371" y="40649"/>
                  <ns1:pt x="12575" y="42795"/>
                </ns1:cubicBezTo>
                <ns1:cubicBezTo>
                  <ns1:pt x="10419" y="45657"/>
                  <ns1:pt x="8622" y="49950"/>
                  <ns1:pt x="8622" y="53885"/>
                </ns1:cubicBezTo>
                <ns1:lnTo>
                  <ns1:pt x="8622" y="76781"/>
                </ns1:lnTo>
                <ns1:lnTo>
                  <ns1:pt x="59281" y="76781"/>
                </ns1:lnTo>
                <ns1:lnTo>
                  <ns1:pt x="59281" y="53885"/>
                </ns1:lnTo>
                <ns1:cubicBezTo>
                  <ns1:pt x="59281" y="49950"/>
                  <ns1:pt x="57844" y="45657"/>
                  <ns1:pt x="54969" y="42795"/>
                </ns1:cubicBezTo>
                <ns1:cubicBezTo>
                  <ns1:pt x="53532" y="40649"/>
                  <ns1:pt x="53892" y="37787"/>
                  <ns1:pt x="55688" y="36713"/>
                </ns1:cubicBezTo>
                <ns1:cubicBezTo>
                  <ns1:pt x="57844" y="34925"/>
                  <ns1:pt x="60359" y="35282"/>
                  <ns1:pt x="61796" y="37071"/>
                </ns1:cubicBezTo>
                <ns1:cubicBezTo>
                  <ns1:pt x="65748" y="41722"/>
                  <ns1:pt x="67903" y="47804"/>
                  <ns1:pt x="67903" y="53885"/>
                </ns1:cubicBezTo>
                <ns1:lnTo>
                  <ns1:pt x="67903" y="81074"/>
                </ns1:lnTo>
                <ns1:cubicBezTo>
                  <ns1:pt x="67903" y="83578"/>
                  <ns1:pt x="65748" y="85367"/>
                  <ns1:pt x="63592" y="85367"/>
                </ns1:cubicBezTo>
                <ns1:lnTo>
                  <ns1:pt x="4311" y="85367"/>
                </ns1:lnTo>
                <ns1:cubicBezTo>
                  <ns1:pt x="1796" y="85367"/>
                  <ns1:pt x="0" y="83578"/>
                  <ns1:pt x="0" y="81074"/>
                </ns1:cubicBezTo>
                <ns1:lnTo>
                  <ns1:pt x="0" y="53885"/>
                </ns1:lnTo>
                <ns1:cubicBezTo>
                  <ns1:pt x="0" y="47804"/>
                  <ns1:pt x="1796" y="41722"/>
                  <ns1:pt x="6107" y="37071"/>
                </ns1:cubicBezTo>
                <ns1:cubicBezTo>
                  <ns1:pt x="7545" y="35282"/>
                  <ns1:pt x="10419" y="34925"/>
                  <ns1:pt x="12215" y="36713"/>
                </ns1:cubicBezTo>
                <ns1:close/>
                <ns1:moveTo>
                  <ns1:pt x="258410" y="8466"/>
                </ns1:moveTo>
                <ns1:cubicBezTo>
                  <ns1:pt x="252766" y="8466"/>
                  <ns1:pt x="248180" y="13405"/>
                  <ns1:pt x="248180" y="18697"/>
                </ns1:cubicBezTo>
                <ns1:cubicBezTo>
                  <ns1:pt x="248180" y="24341"/>
                  <ns1:pt x="252766" y="28928"/>
                  <ns1:pt x="258410" y="28928"/>
                </ns1:cubicBezTo>
                <ns1:cubicBezTo>
                  <ns1:pt x="264055" y="28928"/>
                  <ns1:pt x="268641" y="24341"/>
                  <ns1:pt x="268641" y="18697"/>
                </ns1:cubicBezTo>
                <ns1:cubicBezTo>
                  <ns1:pt x="268641" y="13405"/>
                  <ns1:pt x="264055" y="8466"/>
                  <ns1:pt x="258410" y="8466"/>
                </ns1:cubicBezTo>
                <ns1:close/>
                <ns1:moveTo>
                  <ns1:pt x="32985" y="8466"/>
                </ns1:moveTo>
                <ns1:cubicBezTo>
                  <ns1:pt x="27341" y="8466"/>
                  <ns1:pt x="22754" y="13405"/>
                  <ns1:pt x="22754" y="18697"/>
                </ns1:cubicBezTo>
                <ns1:cubicBezTo>
                  <ns1:pt x="22754" y="24341"/>
                  <ns1:pt x="27341" y="28928"/>
                  <ns1:pt x="32985" y="28928"/>
                </ns1:cubicBezTo>
                <ns1:cubicBezTo>
                  <ns1:pt x="38629" y="28928"/>
                  <ns1:pt x="43216" y="24341"/>
                  <ns1:pt x="43216" y="18697"/>
                </ns1:cubicBezTo>
                <ns1:cubicBezTo>
                  <ns1:pt x="43216" y="13405"/>
                  <ns1:pt x="38629" y="8466"/>
                  <ns1:pt x="32985" y="8466"/>
                </ns1:cubicBezTo>
                <ns1:close/>
                <ns1:moveTo>
                  <ns1:pt x="145691" y="6778"/>
                </ns1:moveTo>
                <ns1:cubicBezTo>
                  <ns1:pt x="171211" y="6778"/>
                  <ns1:pt x="196731" y="13556"/>
                  <ns1:pt x="219015" y="27113"/>
                </ns1:cubicBezTo>
                <ns1:cubicBezTo>
                  <ns1:pt x="221531" y="28559"/>
                  <ns1:pt x="221891" y="31089"/>
                  <ns1:pt x="220813" y="33258"/>
                </ns1:cubicBezTo>
                <ns1:cubicBezTo>
                  <ns1:pt x="219015" y="35427"/>
                  <ns1:pt x="216499" y="36150"/>
                  <ns1:pt x="214702" y="34704"/>
                </ns1:cubicBezTo>
                <ns1:cubicBezTo>
                  <ns1:pt x="172648" y="9037"/>
                  <ns1:pt x="118733" y="9037"/>
                  <ns1:pt x="77038" y="34704"/>
                </ns1:cubicBezTo>
                <ns1:cubicBezTo>
                  <ns1:pt x="76320" y="35427"/>
                  <ns1:pt x="75601" y="35427"/>
                  <ns1:pt x="74882" y="35427"/>
                </ns1:cubicBezTo>
                <ns1:cubicBezTo>
                  <ns1:pt x="73444" y="35427"/>
                  <ns1:pt x="72006" y="34704"/>
                  <ns1:pt x="70928" y="33258"/>
                </ns1:cubicBezTo>
                <ns1:cubicBezTo>
                  <ns1:pt x="69850" y="31089"/>
                  <ns1:pt x="70209" y="28559"/>
                  <ns1:pt x="72366" y="27113"/>
                </ns1:cubicBezTo>
                <ns1:cubicBezTo>
                  <ns1:pt x="94651" y="13556"/>
                  <ns1:pt x="120171" y="6778"/>
                  <ns1:pt x="145691" y="6778"/>
                </ns1:cubicBezTo>
                <ns1:close/>
                <ns1:moveTo>
                  <ns1:pt x="258410" y="0"/>
                </ns1:moveTo>
                <ns1:cubicBezTo>
                  <ns1:pt x="268994" y="0"/>
                  <ns1:pt x="277460" y="8466"/>
                  <ns1:pt x="277460" y="18697"/>
                </ns1:cubicBezTo>
                <ns1:cubicBezTo>
                  <ns1:pt x="277460" y="29280"/>
                  <ns1:pt x="268994" y="37747"/>
                  <ns1:pt x="258410" y="37747"/>
                </ns1:cubicBezTo>
                <ns1:cubicBezTo>
                  <ns1:pt x="248180" y="37747"/>
                  <ns1:pt x="239713" y="29280"/>
                  <ns1:pt x="239713" y="18697"/>
                </ns1:cubicBezTo>
                <ns1:cubicBezTo>
                  <ns1:pt x="239713" y="8466"/>
                  <ns1:pt x="248180" y="0"/>
                  <ns1:pt x="258410" y="0"/>
                </ns1:cubicBezTo>
                <ns1:close/>
                <ns1:moveTo>
                  <ns1:pt x="32985" y="0"/>
                </ns1:moveTo>
                <ns1:cubicBezTo>
                  <ns1:pt x="43568" y="0"/>
                  <ns1:pt x="52035" y="8466"/>
                  <ns1:pt x="52035" y="18697"/>
                </ns1:cubicBezTo>
                <ns1:cubicBezTo>
                  <ns1:pt x="52035" y="29280"/>
                  <ns1:pt x="43568" y="37747"/>
                  <ns1:pt x="32985" y="37747"/>
                </ns1:cubicBezTo>
                <ns1:cubicBezTo>
                  <ns1:pt x="22754" y="37747"/>
                  <ns1:pt x="14288" y="29280"/>
                  <ns1:pt x="14288" y="18697"/>
                </ns1:cubicBezTo>
                <ns1:cubicBezTo>
                  <ns1:pt x="14288" y="8466"/>
                  <ns1:pt x="22754" y="0"/>
                  <ns1:pt x="32985" y="0"/>
                </ns1:cubicBezTo>
                <ns1:close/>
              </ns1:path>
            </ns1:pathLst>
          </ns1:custGeom>
          <ns1:solidFill>
            <ns1:srgbClr val="ED8B00"/>
          </ns1:solidFill>
          <ns1:ln>
            <ns1:noFill/>
          </ns1:ln>
        </ns0:spPr>
        <ns0:txBody>
          <ns1:bodyPr anchor="ctr"/>
          <ns1:lstStyle/>
          <ns1:p>
            <ns1:endParaRPr lang="en-US" sz="900"/>
          </ns1:p>
        </ns0:txBody>
      </ns0:sp>
      <ns0:sp>
        <ns0:nvSpPr>
          <ns0:cNvPr id="14" name="Freeform 50">
            <ns1:extLst>
              <ns1:ext uri="{FF2B5EF4-FFF2-40B4-BE49-F238E27FC236}">
                <ns2:creationId id="{37A97CCD-C015-E1E9-40B7-A97B59A03B2B}"/>
              </ns1:ext>
            </ns1:extLst>
          </ns0:cNvPr>
          <ns0:cNvSpPr/>
          <ns0:nvPr/>
        </ns0:nvSpPr>
        <ns0:spPr>
          <ns1:xfrm rot="10800000">
            <ns1:off x="9105893" y="2143761"/>
            <ns1:ext cx="1951578"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15" name="TextBox 14">
            <ns1:extLst>
              <ns1:ext uri="{FF2B5EF4-FFF2-40B4-BE49-F238E27FC236}">
                <ns2:creationId id="{78087AEC-86F9-E8B2-C10B-A49DA1E431AE}"/>
              </ns1:ext>
            </ns1:extLst>
          </ns0:cNvPr>
          <ns0:cNvSpPr txBox="1"/>
          <ns0:nvPr/>
        </ns0:nvSpPr>
        <ns0:spPr>
          <ns1:xfrm>
            <ns1:off x="9135359" y="4351351"/>
            <ns1:ext cx="1914319"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Supplier management could be costing you</ns1:t>
            </ns1:r>
          </ns1:p>
        </ns0:txBody>
      </ns0:sp>
      <ns0:sp>
        <ns0:nvSpPr>
          <ns0:cNvPr id="16" name="TextBox 15">
            <ns1:extLst>
              <ns1:ext uri="{FF2B5EF4-FFF2-40B4-BE49-F238E27FC236}">
                <ns2:creationId id="{758C2988-077F-715B-4765-2E7B0D4C1F34}"/>
              </ns1:ext>
            </ns1:extLst>
          </ns0:cNvPr>
          <ns0:cNvSpPr txBox="1"/>
          <ns0:nvPr/>
        </ns0:nvSpPr>
        <ns0:spPr>
          <ns1:xfrm>
            <ns1:off x="9161060" y="5097694"/>
            <ns1:ext cx="1892974" cy="461665"/>
          </ns1:xfrm>
          <ns1:prstGeom prst="rect">
            <ns1:avLst/>
          </ns1:prstGeom>
          <ns1:noFill/>
        </ns0:spPr>
        <ns0:txBody>
          <ns1:bodyPr wrap="square" rtlCol="0">
            <ns1:spAutoFit/>
          </ns1:bodyPr>
          <ns1:lstStyle/>
          <ns1:p>
            <ns1:pPr algn="ctr"/>
            <ns1:r>
              <ns1:rPr lang="en-GB" sz="24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dirty="0" err="1">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34,340</ns1:t>
            </ns1:r>
            <ns1:r>
              <ns1:rPr lang="en-GB" sz="24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9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annually</ns1:t>
            </ns1:r>
          </ns1:p>
        </ns0:txBody>
      </ns0:sp>
    </ns0:spTree>
    <ns0:extLst>
      <ns0:ext uri="{BB962C8B-B14F-4D97-AF65-F5344CB8AC3E}">
        <ns3:creationId val="1503669744"/>
      </ns0:ext>
    </ns0:extLst>
  </ns0:cSld>
  <ns0:clrMapOvr>
    <ns1:masterClrMapping/>
  </ns0:clrMapOvr>
</ns0:sld>
</file>

<file path=ppt/slides/slide3.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0:cNvGrpSpPr/>
        <ns0:nvPr/>
      </ns0:nvGrpSpPr>
      <ns0:grpSpPr>
        <ns1:xfrm>
          <ns1:off x="0" y="0"/>
          <ns1:ext cx="0" cy="0"/>
          <ns1:chOff x="0" y="0"/>
          <ns1:chExt cx="0" cy="0"/>
        </ns1:xfrm>
      </ns0:grpSpPr>
      <ns0:sp>
        <ns0:nvSpPr>
          <ns0:cNvPr id="9" name="Rectangle: Rounded Corners 8">
            <ns1:extLst>
              <ns1:ext uri="{FF2B5EF4-FFF2-40B4-BE49-F238E27FC236}">
                <ns2:creationId id="{643A6339-EE20-5ED6-6696-7763D8C68FB0}"/>
              </ns1:ext>
            </ns1:extLst>
          </ns0:cNvPr>
          <ns0:cNvSpPr/>
          <ns0:nvPr/>
        </ns0:nvSpPr>
        <ns0:spPr>
          <ns1:xfrm>
            <ns1:off x="6958639" y="5022863"/>
            <ns1:ext cx="1951310"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59" name="Rectangle: Rounded Corners 58">
            <ns1:extLst>
              <ns1:ext uri="{FF2B5EF4-FFF2-40B4-BE49-F238E27FC236}">
                <ns2:creationId id="{483145D9-A5D5-4A29-9000-3FD97569E5F5}"/>
              </ns1:ext>
            </ns1:extLst>
          </ns0:cNvPr>
          <ns0:cNvSpPr/>
          <ns0:nvPr/>
        </ns0:nvSpPr>
        <ns0:spPr>
          <ns1:xfrm>
            <ns1:off x="4862001" y="4999173"/>
            <ns1:ext cx="1930036"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49" name="Off-page Connector 9">
            <ns1:extLst>
              <ns1:ext uri="{FF2B5EF4-FFF2-40B4-BE49-F238E27FC236}">
                <ns2:creationId id="{A97AE63F-0C53-AB7A-E6A8-5650E994B32B}"/>
              </ns1:ext>
            </ns1:extLst>
          </ns0:cNvPr>
          <ns0:cNvSpPr/>
          <ns0:nvPr/>
        </ns0:nvSpPr>
        <ns0:spPr>
          <ns1:xfrm>
            <ns1:off x="4870182" y="1903894"/>
            <ns1:ext cx="1930036" cy="2548563"/>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Inefficient processes </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Lack of self-serve solutions</ns1:t>
            </ns1:r>
          </ns1:p>
        </ns0:txBody>
      </ns0:sp>
      <ns0:sp>
        <ns0:nvSpPr>
          <ns0:cNvPr id="45" name="Off-page Connector 9">
            <ns1:extLst>
              <ns1:ext uri="{FF2B5EF4-FFF2-40B4-BE49-F238E27FC236}">
                <ns2:creationId id="{14F02441-381E-E675-0973-5995D3C09337}"/>
              </ns1:ext>
            </ns1:extLst>
          </ns0:cNvPr>
          <ns0:cNvSpPr/>
          <ns0:nvPr/>
        </ns0:nvSpPr>
        <ns0:spPr>
          <ns1:xfrm>
            <ns1:off x="2767445" y="1903894"/>
            <ns1:ext cx="1930036" cy="2544655"/>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Standardised dashboard and reporting functionality </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Poor formatting and drill down ability </ns1:t>
            </ns1:r>
          </ns1:p>
        </ns0:txBody>
      </ns0:sp>
      <ns0:sp>
        <ns0:nvSpPr>
          <ns0:cNvPr id="41" name="Off-page Connector 9">
            <ns1:extLst>
              <ns1:ext uri="{FF2B5EF4-FFF2-40B4-BE49-F238E27FC236}">
                <ns2:creationId id="{579E8B31-C28B-B9F8-070D-943247388A6B}"/>
              </ns1:ext>
            </ns1:extLst>
          </ns0:cNvPr>
          <ns0:cNvSpPr/>
          <ns0:nvPr/>
        </ns0:nvSpPr>
        <ns0:spPr>
          <ns1:xfrm>
            <ns1:off x="654867" y="1903895"/>
            <ns1:ext cx="1876855" cy="2544656"/>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Ineffective authorisation processes </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Uncontrolled spend</ns1:t>
            </ns1: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2" name="Slide Number Placeholder 1">
            <ns1:extLst>
              <ns1:ext uri="{FF2B5EF4-FFF2-40B4-BE49-F238E27FC236}">
                <ns2:creationId id="{7AF9B21B-0DB0-4A3B-2A56-3222E861E382}"/>
              </ns1:ext>
            </ns1:extLst>
          </ns0:cNvPr>
          <ns0:cNvSpPr>
            <ns1:spLocks noGrp="1"/>
          </ns0:cNvSpPr>
          <ns0:nvPr>
            <ns0:ph type="sldNum" sz="quarter" idx="12"/>
          </ns0:nvPr>
        </ns0:nvSpPr>
        <ns0:spPr/>
        <ns0:txBody>
          <ns1:bodyPr/>
          <ns1:lstStyle/>
          <ns1:p>
            <ns1:fld id="{3531A8E9-B4CF-5643-AF96-CB4C768DAD63}" type="slidenum">
              <ns1:rPr lang="en-US" smtClean="0"/>
              <ns1:t>3</ns1:t>
            </ns1:fld>
            <ns1:endParaRPr lang="en-US"/>
          </ns1:p>
        </ns0:txBody>
      </ns0:sp>
      <ns0:sp>
        <ns0:nvSpPr>
          <ns0:cNvPr id="3" name="Title 2">
            <ns1:extLst>
              <ns1:ext uri="{FF2B5EF4-FFF2-40B4-BE49-F238E27FC236}">
                <ns2:creationId id="{982CBA69-C11A-8CE4-B582-EF16D83B80A8}"/>
              </ns1:ext>
            </ns1:extLst>
          </ns0:cNvPr>
          <ns0:cNvSpPr>
            <ns1:spLocks noGrp="1"/>
          </ns0:cNvSpPr>
          <ns0:nvPr>
            <ns0:ph type="title"/>
          </ns0:nvPr>
        </ns0:nvSpPr>
        <ns0:spPr>
          <ns1:xfrm>
            <ns1:off x="695326" y="428400"/>
            <ns1:ext cx="10801349" cy="388773"/>
          </ns1:xfrm>
        </ns0:spPr>
        <ns0:txBody>
          <ns1:bodyPr/>
          <ns1:lstStyle/>
          <ns1:p>
            <ns1:r>
              <ns1:rPr lang="en-GB"/>
              <ns1:t>DOING NOTHING IS NOT AN OPTION</ns1:t>
            </ns1:r>
          </ns1:p>
        </ns0:txBody>
      </ns0:sp>
      <ns0:sp>
        <ns0:nvSpPr>
          <ns0:cNvPr id="40" name="Freeform 4">
            <ns1:extLst>
              <ns1:ext uri="{FF2B5EF4-FFF2-40B4-BE49-F238E27FC236}">
                <ns2:creationId id="{775A7557-207F-823B-8E7F-4AA7DB2E6D01}"/>
              </ns1:ext>
            </ns1:extLst>
          </ns0:cNvPr>
          <ns0:cNvSpPr/>
          <ns0:nvPr/>
        </ns0:nvSpPr>
        <ns0:spPr>
          <ns1:xfrm rot="10800000">
            <ns1:off x="648367" y="2163520"/>
            <ns1:ext cx="1931085" cy="2983678"/>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16778 w 4872690"/>
              <ns1:gd name="connsiteY0" fmla="*/ 9143998 h 9144000"/>
              <ns1:gd name="connsiteX1" fmla="*/ 4872690 w 4872690"/>
              <ns1:gd name="connsiteY1" fmla="*/ 9143998 h 9144000"/>
              <ns1:gd name="connsiteX2" fmla="*/ 4872690 w 4872690"/>
              <ns1:gd name="connsiteY2" fmla="*/ 9144000 h 9144000"/>
              <ns1:gd name="connsiteX3" fmla="*/ 16778 w 4872690"/>
              <ns1:gd name="connsiteY3" fmla="*/ 9144000 h 9144000"/>
              <ns1:gd name="connsiteX4" fmla="*/ 16778 w 4872690"/>
              <ns1:gd name="connsiteY4" fmla="*/ 9143998 h 9144000"/>
              <ns1:gd name="connsiteX5" fmla="*/ 0 w 4872690"/>
              <ns1:gd name="connsiteY5" fmla="*/ 726469 h 9144000"/>
              <ns1:gd name="connsiteX6" fmla="*/ 4872690 w 4872690"/>
              <ns1:gd name="connsiteY6" fmla="*/ 0 h 9144000"/>
              <ns1:gd name="connsiteX7" fmla="*/ 4872690 w 4872690"/>
              <ns1:gd name="connsiteY7" fmla="*/ 4215866 h 9144000"/>
              <ns1:gd name="connsiteX8" fmla="*/ 2444734 w 4872690"/>
              <ns1:gd name="connsiteY8" fmla="*/ 2983833 h 9144000"/>
              <ns1:gd name="connsiteX9" fmla="*/ 16778 w 4872690"/>
              <ns1:gd name="connsiteY9" fmla="*/ 4215866 h 9144000"/>
              <ns1:gd name="connsiteX10" fmla="*/ 0 w 4872690"/>
              <ns1:gd name="connsiteY10" fmla="*/ 726469 h 9144000"/>
              <ns1:gd name="connsiteX0" fmla="*/ 16778 w 4889468"/>
              <ns1:gd name="connsiteY0" fmla="*/ 8468213 h 8468215"/>
              <ns1:gd name="connsiteX1" fmla="*/ 4872690 w 4889468"/>
              <ns1:gd name="connsiteY1" fmla="*/ 8468213 h 8468215"/>
              <ns1:gd name="connsiteX2" fmla="*/ 4872690 w 4889468"/>
              <ns1:gd name="connsiteY2" fmla="*/ 8468215 h 8468215"/>
              <ns1:gd name="connsiteX3" fmla="*/ 16778 w 4889468"/>
              <ns1:gd name="connsiteY3" fmla="*/ 8468215 h 8468215"/>
              <ns1:gd name="connsiteX4" fmla="*/ 16778 w 4889468"/>
              <ns1:gd name="connsiteY4" fmla="*/ 8468213 h 8468215"/>
              <ns1:gd name="connsiteX5" fmla="*/ 0 w 4889468"/>
              <ns1:gd name="connsiteY5" fmla="*/ 50684 h 8468215"/>
              <ns1:gd name="connsiteX6" fmla="*/ 4889468 w 4889468"/>
              <ns1:gd name="connsiteY6" fmla="*/ 0 h 8468215"/>
              <ns1:gd name="connsiteX7" fmla="*/ 4872690 w 4889468"/>
              <ns1:gd name="connsiteY7" fmla="*/ 3540081 h 8468215"/>
              <ns1:gd name="connsiteX8" fmla="*/ 2444734 w 4889468"/>
              <ns1:gd name="connsiteY8" fmla="*/ 2308048 h 8468215"/>
              <ns1:gd name="connsiteX9" fmla="*/ 16778 w 4889468"/>
              <ns1:gd name="connsiteY9" fmla="*/ 3540081 h 8468215"/>
              <ns1:gd name="connsiteX10" fmla="*/ 0 w 4889468"/>
              <ns1:gd name="connsiteY10" fmla="*/ 50684 h 8468215"/>
              <ns1:gd name="connsiteX0" fmla="*/ 16778 w 4889468"/>
              <ns1:gd name="connsiteY0" fmla="*/ 8417529 h 8417531"/>
              <ns1:gd name="connsiteX1" fmla="*/ 4872690 w 4889468"/>
              <ns1:gd name="connsiteY1" fmla="*/ 8417529 h 8417531"/>
              <ns1:gd name="connsiteX2" fmla="*/ 4872690 w 4889468"/>
              <ns1:gd name="connsiteY2" fmla="*/ 8417531 h 8417531"/>
              <ns1:gd name="connsiteX3" fmla="*/ 16778 w 4889468"/>
              <ns1:gd name="connsiteY3" fmla="*/ 8417531 h 8417531"/>
              <ns1:gd name="connsiteX4" fmla="*/ 16778 w 4889468"/>
              <ns1:gd name="connsiteY4" fmla="*/ 8417529 h 8417531"/>
              <ns1:gd name="connsiteX5" fmla="*/ 0 w 4889468"/>
              <ns1:gd name="connsiteY5" fmla="*/ 0 h 8417531"/>
              <ns1:gd name="connsiteX6" fmla="*/ 4889468 w 4889468"/>
              <ns1:gd name="connsiteY6" fmla="*/ 0 h 8417531"/>
              <ns1:gd name="connsiteX7" fmla="*/ 4872690 w 4889468"/>
              <ns1:gd name="connsiteY7" fmla="*/ 3489397 h 8417531"/>
              <ns1:gd name="connsiteX8" fmla="*/ 2444734 w 4889468"/>
              <ns1:gd name="connsiteY8" fmla="*/ 2257364 h 8417531"/>
              <ns1:gd name="connsiteX9" fmla="*/ 16778 w 4889468"/>
              <ns1:gd name="connsiteY9" fmla="*/ 3489397 h 8417531"/>
              <ns1:gd name="connsiteX10" fmla="*/ 0 w 4889468"/>
              <ns1:gd name="connsiteY10" fmla="*/ 0 h 8417531"/>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89468" h="8417531">
                <ns1:moveTo>
                  <ns1:pt x="16778" y="8417529"/>
                </ns1:moveTo>
                <ns1:lnTo>
                  <ns1:pt x="4872690" y="8417529"/>
                </ns1:lnTo>
                <ns1:lnTo>
                  <ns1:pt x="4872690" y="8417531"/>
                </ns1:lnTo>
                <ns1:lnTo>
                  <ns1:pt x="16778" y="8417531"/>
                </ns1:lnTo>
                <ns1:lnTo>
                  <ns1:pt x="16778" y="8417529"/>
                </ns1:lnTo>
                <ns1:close/>
                <ns1:moveTo>
                  <ns1:pt x="0" y="0"/>
                </ns1:moveTo>
                <ns1:lnTo>
                  <ns1:pt x="4889468" y="0"/>
                </ns1:lnTo>
                <ns1:cubicBezTo>
                  <ns1:pt x="4883875" y="1180027"/>
                  <ns1:pt x="4878283" y="2309370"/>
                  <ns1:pt x="4872690" y="3489397"/>
                </ns1:cubicBezTo>
                <ns1:lnTo>
                  <ns1:pt x="2444734" y="2257364"/>
                </ns1:lnTo>
                <ns1:lnTo>
                  <ns1:pt x="16778" y="3489397"/>
                </ns1:lnTo>
                <ns1:cubicBezTo>
                  <ns1:pt x="16778" y="2084108"/>
                  <ns1:pt x="0" y="1405289"/>
                  <ns1:pt x="0" y="0"/>
                </ns1:cubicBezTo>
                <ns1:close/>
              </ns1:path>
            </ns1:pathLst>
          </ns1:custGeom>
          <ns1:solidFill>
            <ns1:schemeClr val="tx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42" name="TextBox 41">
            <ns1:extLst>
              <ns1:ext uri="{FF2B5EF4-FFF2-40B4-BE49-F238E27FC236}">
                <ns2:creationId id="{A01E455A-2DE5-AA6B-952A-5F99CA73916D}"/>
              </ns1:ext>
            </ns1:extLst>
          </ns0:cNvPr>
          <ns0:cNvSpPr txBox="1"/>
          <ns0:nvPr/>
        </ns0:nvSpPr>
        <ns0:spPr>
          <ns1:xfrm>
            <ns1:off x="651464" y="2082991"/>
            <ns1:ext cx="1873758" cy="584775"/>
          </ns1:xfrm>
          <ns1:prstGeom prst="rect">
            <ns1:avLst/>
          </ns1:prstGeom>
          <ns1:noFill/>
        </ns0:spPr>
        <ns0:txBody>
          <ns1:bodyPr wrap="square" rtlCol="0" anchor="b" anchorCtr="0">
            <ns1:spAutoFit/>
          </ns1:bodyPr>
          <ns1:lstStyle/>
          <ns1:p>
            <ns1:pPr algn="ctr"/>
            <ns1:r>
              <ns1:rPr lang="en-US" sz="1600" b="1" dirty="0">
                <ns1:latin typeface="Montserrat SemiBold" panose="00000700000000000000" pitchFamily="2" charset="0"/>
                <ns1:ea typeface="League Spartan" charset="0"/>
                <ns1:cs typeface="Poppins" pitchFamily="2" charset="77"/>
              </ns1:rPr>
              <ns1:t>Managing spend leakage </ns1:t>
            </ns1:r>
          </ns1:p>
        </ns0:txBody>
      </ns0:sp>
      <ns0:sp>
        <ns0:nvSpPr>
          <ns0:cNvPr id="43" name="Freeform 1015">
            <ns1:extLst>
              <ns1:ext uri="{FF2B5EF4-FFF2-40B4-BE49-F238E27FC236}">
                <ns2:creationId id="{5222BCAB-8DAE-9ECC-55ED-CAF94FD73E96}"/>
              </ns1:ext>
            </ns1:extLst>
          </ns0:cNvPr>
          <ns0:cNvSpPr>
            <ns1:spLocks noChangeAspect="1"/>
          </ns0:cNvSpPr>
          <ns0:nvPr/>
        </ns0:nvSpPr>
        <ns0:spPr bwMode="auto">
          <ns1:xfrm>
            <ns1:off x="1378174" y="1552929"/>
            <ns1:ext cx="495898" cy="495898"/>
          </ns1:xfrm>
          <ns1:custGeom>
            <ns1:avLst/>
            <ns1:gdLst>
              <ns1:gd name="T0" fmla="*/ 7726423 w 293329"/>
              <ns1:gd name="T1" fmla="*/ 9850932 h 293332"/>
              <ns1:gd name="T2" fmla="*/ 2935958 w 293329"/>
              <ns1:gd name="T3" fmla="*/ 9676341 h 293332"/>
              <ns1:gd name="T4" fmla="*/ 8633732 w 293329"/>
              <ns1:gd name="T5" fmla="*/ 8887648 h 293332"/>
              <ns1:gd name="T6" fmla="*/ 8503163 w 293329"/>
              <ns1:gd name="T7" fmla="*/ 10333017 h 293332"/>
              <ns1:gd name="T8" fmla="*/ 10187033 w 293329"/>
              <ns1:gd name="T9" fmla="*/ 9107071 h 293332"/>
              <ns1:gd name="T10" fmla="*/ 10656909 w 293329"/>
              <ns1:gd name="T11" fmla="*/ 9507104 h 293332"/>
              <ns1:gd name="T12" fmla="*/ 8346597 w 293329"/>
              <ns1:gd name="T13" fmla="*/ 10655613 h 293332"/>
              <ns1:gd name="T14" fmla="*/ 8398777 w 293329"/>
              <ns1:gd name="T15" fmla="*/ 8900613 h 293332"/>
              <ns1:gd name="T16" fmla="*/ 456778 w 293329"/>
              <ns1:gd name="T17" fmla="*/ 9107071 h 293332"/>
              <ns1:gd name="T18" fmla="*/ 2153785 w 293329"/>
              <ns1:gd name="T19" fmla="*/ 10333017 h 293332"/>
              <ns1:gd name="T20" fmla="*/ 2023134 w 293329"/>
              <ns1:gd name="T21" fmla="*/ 8887648 h 293332"/>
              <ns1:gd name="T22" fmla="*/ 2466970 w 293329"/>
              <ns1:gd name="T23" fmla="*/ 10500789 h 293332"/>
              <ns1:gd name="T24" fmla="*/ 0 w 293329"/>
              <ns1:gd name="T25" fmla="*/ 10500789 h 293332"/>
              <ns1:gd name="T26" fmla="*/ 443780 w 293329"/>
              <ns1:gd name="T27" fmla="*/ 8887648 h 293332"/>
              <ns1:gd name="T28" fmla="*/ 9388267 w 293329"/>
              <ns1:gd name="T29" fmla="*/ 8605304 h 293332"/>
              <ns1:gd name="T30" fmla="*/ 1198367 w 293329"/>
              <ns1:gd name="T31" fmla="*/ 7874844 h 293332"/>
              <ns1:gd name="T32" fmla="*/ 1570072 w 293329"/>
              <ns1:gd name="T33" fmla="*/ 8233637 h 293332"/>
              <ns1:gd name="T34" fmla="*/ 10080391 w 293329"/>
              <ns1:gd name="T35" fmla="*/ 8233637 h 293332"/>
              <ns1:gd name="T36" fmla="*/ 9388267 w 293329"/>
              <ns1:gd name="T37" fmla="*/ 7554479 h 293332"/>
              <ns1:gd name="T38" fmla="*/ 1198367 w 293329"/>
              <ns1:gd name="T39" fmla="*/ 8925645 h 293332"/>
              <ns1:gd name="T40" fmla="*/ 5130248 w 293329"/>
              <ns1:gd name="T41" fmla="*/ 6689459 h 293332"/>
              <ns1:gd name="T42" fmla="*/ 6635580 w 293329"/>
              <ns1:gd name="T43" fmla="*/ 7022186 h 293332"/>
              <ns1:gd name="T44" fmla="*/ 5130248 w 293329"/>
              <ns1:gd name="T45" fmla="*/ 6689459 h 293332"/>
              <ns1:gd name="T46" fmla="*/ 6792622 w 293329"/>
              <ns1:gd name="T47" fmla="*/ 5753460 h 293332"/>
              <ns1:gd name="T48" fmla="*/ 4960060 w 293329"/>
              <ns1:gd name="T49" fmla="*/ 5753460 h 293332"/>
              <ns1:gd name="T50" fmla="*/ 4394049 w 293329"/>
              <ns1:gd name="T51" fmla="*/ 8425350 h 293332"/>
              <ns1:gd name="T52" fmla="*/ 4394049 w 293329"/>
              <ns1:gd name="T53" fmla="*/ 4434924 h 293332"/>
              <ns1:gd name="T54" fmla="*/ 3801866 w 293329"/>
              <ns1:gd name="T55" fmla="*/ 8425350 h 293332"/>
              <ns1:gd name="T56" fmla="*/ 3801866 w 293329"/>
              <ns1:gd name="T57" fmla="*/ 4434924 h 293332"/>
              <ns1:gd name="T58" fmla="*/ 10173087 w 293329"/>
              <ns1:gd name="T59" fmla="*/ 3648251 h 293332"/>
              <ns1:gd name="T60" fmla="*/ 9880272 w 293329"/>
              <ns1:gd name="T61" fmla="*/ 7355373 h 293332"/>
              <ns1:gd name="T62" fmla="*/ 9960128 w 293329"/>
              <ns1:gd name="T63" fmla="*/ 3543768 h 293332"/>
              <ns1:gd name="T64" fmla="*/ 882485 w 293329"/>
              <ns1:gd name="T65" fmla="*/ 7043025 h 293332"/>
              <ns1:gd name="T66" fmla="*/ 572838 w 293329"/>
              <ns1:gd name="T67" fmla="*/ 7161164 h 293332"/>
              <ns1:gd name="T68" fmla="*/ 3801866 w 293329"/>
              <ns1:gd name="T69" fmla="*/ 3139719 h 293332"/>
              <ns1:gd name="T70" fmla="*/ 6999706 w 293329"/>
              <ns1:gd name="T71" fmla="*/ 4120936 h 293332"/>
              <ns1:gd name="T72" fmla="*/ 3801866 w 293329"/>
              <ns1:gd name="T73" fmla="*/ 2825664 h 293332"/>
              <ns1:gd name="T74" fmla="*/ 7486601 w 293329"/>
              <ns1:gd name="T75" fmla="*/ 3139719 h 293332"/>
              <ns1:gd name="T76" fmla="*/ 7486601 w 293329"/>
              <ns1:gd name="T77" fmla="*/ 4120936 h 293332"/>
              <ns1:gd name="T78" fmla="*/ 7486601 w 293329"/>
              <ns1:gd name="T79" fmla="*/ 8752426 h 293332"/>
              <ns1:gd name="T80" fmla="*/ 2999112 w 293329"/>
              <ns1:gd name="T81" fmla="*/ 3623786 h 293332"/>
              <ns1:gd name="T82" fmla="*/ 8646767 w 293329"/>
              <ns1:gd name="T83" fmla="*/ 1554601 h 293332"/>
              <ns1:gd name="T84" fmla="*/ 10330586 w 293329"/>
              <ns1:gd name="T85" fmla="*/ 2789136 h 293332"/>
              <ns1:gd name="T86" fmla="*/ 10213098 w 293329"/>
              <ns1:gd name="T87" fmla="*/ 1333651 h 293332"/>
              <ns1:gd name="T88" fmla="*/ 10656909 w 293329"/>
              <ns1:gd name="T89" fmla="*/ 2945074 h 293332"/>
              <ns1:gd name="T90" fmla="*/ 8189923 w 293329"/>
              <ns1:gd name="T91" fmla="*/ 2945074 h 293332"/>
              <ns1:gd name="T92" fmla="*/ 8633732 w 293329"/>
              <ns1:gd name="T93" fmla="*/ 1333651 h 293332"/>
              <ns1:gd name="T94" fmla="*/ 313320 w 293329"/>
              <ns1:gd name="T95" fmla="*/ 1957394 h 293332"/>
              <ns1:gd name="T96" fmla="*/ 2153785 w 293329"/>
              <ns1:gd name="T97" fmla="*/ 1957394 h 293332"/>
              <ns1:gd name="T98" fmla="*/ 2245154 w 293329"/>
              <ns1:gd name="T99" fmla="*/ 1346649 h 293332"/>
              <ns1:gd name="T100" fmla="*/ 2310348 w 293329"/>
              <ns1:gd name="T101" fmla="*/ 3101058 h 293332"/>
              <ns1:gd name="T102" fmla="*/ 0 w 293329"/>
              <ns1:gd name="T103" fmla="*/ 1957394 h 293332"/>
              <ns1:gd name="T104" fmla="*/ 9388267 w 293329"/>
              <ns1:gd name="T105" fmla="*/ 307485 h 293332"/>
              <ns1:gd name="T106" fmla="*/ 9759991 w 293329"/>
              <ns1:gd name="T107" fmla="*/ 679246 h 293332"/>
              <ns1:gd name="T108" fmla="*/ 826690 w 293329"/>
              <ns1:gd name="T109" fmla="*/ 679246 h 293332"/>
              <ns1:gd name="T110" fmla="*/ 1198367 w 293329"/>
              <ns1:gd name="T111" fmla="*/ 307485 h 293332"/>
              <ns1:gd name="T112" fmla="*/ 8022361 w 293329"/>
              <ns1:gd name="T113" fmla="*/ 1208071 h 293332"/>
              <ns1:gd name="T114" fmla="*/ 2720558 w 293329"/>
              <ns1:gd name="T115" fmla="*/ 1286932 h 293332"/>
              <ns1:gd name="T116" fmla="*/ 5293109 w 293329"/>
              <ns1:gd name="T117" fmla="*/ 246183 h 293332"/>
              <ns1:gd name="T118" fmla="*/ 9388267 w 293329"/>
              <ns1:gd name="T119" fmla="*/ 1371250 h 293332"/>
              <ns1:gd name="T120" fmla="*/ 1198367 w 293329"/>
              <ns1:gd name="T121" fmla="*/ 0 h 293332"/>
              <ns1:gd name="T122" fmla="*/ 519153 w 293329"/>
              <ns1:gd name="T123" fmla="*/ 679246 h 293332"/>
              <ns1:gd name="T124" fmla="*/ 0 60000 65536"/>
              <ns1:gd name="T125" fmla="*/ 0 60000 65536"/>
              <ns1:gd name="T126" fmla="*/ 0 60000 65536"/>
              <ns1:gd name="T127" fmla="*/ 0 60000 65536"/>
              <ns1:gd name="T128" fmla="*/ 0 60000 65536"/>
              <ns1:gd name="T129" fmla="*/ 0 60000 65536"/>
              <ns1:gd name="T130" fmla="*/ 0 60000 65536"/>
              <ns1:gd name="T131" fmla="*/ 0 60000 65536"/>
              <ns1:gd name="T132" fmla="*/ 0 60000 65536"/>
              <ns1:gd name="T133" fmla="*/ 0 60000 65536"/>
              <ns1:gd name="T134" fmla="*/ 0 60000 65536"/>
              <ns1:gd name="T135" fmla="*/ 0 60000 65536"/>
              <ns1:gd name="T136" fmla="*/ 0 60000 65536"/>
              <ns1:gd name="T137" fmla="*/ 0 60000 65536"/>
              <ns1:gd name="T138" fmla="*/ 0 60000 65536"/>
              <ns1:gd name="T139" fmla="*/ 0 60000 65536"/>
              <ns1:gd name="T140" fmla="*/ 0 60000 65536"/>
              <ns1:gd name="T141" fmla="*/ 0 60000 65536"/>
              <ns1:gd name="T142" fmla="*/ 0 60000 65536"/>
              <ns1:gd name="T143" fmla="*/ 0 60000 65536"/>
              <ns1:gd name="T144" fmla="*/ 0 60000 65536"/>
              <ns1:gd name="T145" fmla="*/ 0 60000 65536"/>
              <ns1:gd name="T146" fmla="*/ 0 60000 65536"/>
              <ns1:gd name="T147" fmla="*/ 0 60000 65536"/>
              <ns1:gd name="T148" fmla="*/ 0 60000 65536"/>
              <ns1:gd name="T149" fmla="*/ 0 60000 65536"/>
              <ns1:gd name="T150" fmla="*/ 0 60000 65536"/>
              <ns1:gd name="T151" fmla="*/ 0 60000 65536"/>
              <ns1:gd name="T152" fmla="*/ 0 60000 65536"/>
              <ns1:gd name="T153" fmla="*/ 0 60000 65536"/>
              <ns1:gd name="T154" fmla="*/ 0 60000 65536"/>
              <ns1:gd name="T155" fmla="*/ 0 60000 65536"/>
              <ns1:gd name="T156" fmla="*/ 0 60000 65536"/>
              <ns1:gd name="T157" fmla="*/ 0 60000 65536"/>
              <ns1:gd name="T158" fmla="*/ 0 60000 65536"/>
              <ns1:gd name="T159" fmla="*/ 0 60000 65536"/>
              <ns1:gd name="T160" fmla="*/ 0 60000 65536"/>
              <ns1:gd name="T161" fmla="*/ 0 60000 65536"/>
              <ns1:gd name="T162" fmla="*/ 0 60000 65536"/>
              <ns1:gd name="T163" fmla="*/ 0 60000 65536"/>
              <ns1:gd name="T164" fmla="*/ 0 60000 65536"/>
              <ns1:gd name="T165" fmla="*/ 0 60000 65536"/>
              <ns1:gd name="T166" fmla="*/ 0 60000 65536"/>
              <ns1:gd name="T167" fmla="*/ 0 60000 65536"/>
              <ns1:gd name="T168" fmla="*/ 0 60000 65536"/>
              <ns1:gd name="T169" fmla="*/ 0 60000 65536"/>
              <ns1:gd name="T170" fmla="*/ 0 60000 65536"/>
              <ns1:gd name="T171" fmla="*/ 0 60000 65536"/>
              <ns1:gd name="T172" fmla="*/ 0 60000 65536"/>
              <ns1:gd name="T173" fmla="*/ 0 60000 65536"/>
              <ns1:gd name="T174" fmla="*/ 0 60000 65536"/>
              <ns1:gd name="T175" fmla="*/ 0 60000 65536"/>
              <ns1:gd name="T176" fmla="*/ 0 60000 65536"/>
              <ns1:gd name="T177" fmla="*/ 0 60000 65536"/>
              <ns1:gd name="T178" fmla="*/ 0 60000 65536"/>
              <ns1:gd name="T179" fmla="*/ 0 60000 65536"/>
              <ns1:gd name="T180" fmla="*/ 0 60000 65536"/>
              <ns1:gd name="T181" fmla="*/ 0 60000 65536"/>
              <ns1:gd name="T182" fmla="*/ 0 60000 65536"/>
              <ns1:gd name="T183" fmla="*/ 0 60000 65536"/>
              <ns1:gd name="T184" fmla="*/ 0 60000 65536"/>
              <ns1:gd name="T185" fmla="*/ 0 60000 65536"/>
            </ns1:gdLst>
            <ns1:ahLst/>
            <ns1:cxnLst>
              <ns1:cxn ang="T124">
                <ns1:pos x="T0" y="T1"/>
              </ns1:cxn>
              <ns1:cxn ang="T125">
                <ns1:pos x="T2" y="T3"/>
              </ns1:cxn>
              <ns1:cxn ang="T126">
                <ns1:pos x="T4" y="T5"/>
              </ns1:cxn>
              <ns1:cxn ang="T127">
                <ns1:pos x="T6" y="T7"/>
              </ns1:cxn>
              <ns1:cxn ang="T128">
                <ns1:pos x="T8" y="T9"/>
              </ns1:cxn>
              <ns1:cxn ang="T129">
                <ns1:pos x="T10" y="T11"/>
              </ns1:cxn>
              <ns1:cxn ang="T130">
                <ns1:pos x="T12" y="T13"/>
              </ns1:cxn>
              <ns1:cxn ang="T131">
                <ns1:pos x="T14" y="T15"/>
              </ns1:cxn>
              <ns1:cxn ang="T132">
                <ns1:pos x="T16" y="T17"/>
              </ns1:cxn>
              <ns1:cxn ang="T133">
                <ns1:pos x="T18" y="T19"/>
              </ns1:cxn>
              <ns1:cxn ang="T134">
                <ns1:pos x="T20" y="T21"/>
              </ns1:cxn>
              <ns1:cxn ang="T135">
                <ns1:pos x="T22" y="T23"/>
              </ns1:cxn>
              <ns1:cxn ang="T136">
                <ns1:pos x="T24" y="T25"/>
              </ns1:cxn>
              <ns1:cxn ang="T137">
                <ns1:pos x="T26" y="T27"/>
              </ns1:cxn>
              <ns1:cxn ang="T138">
                <ns1:pos x="T28" y="T29"/>
              </ns1:cxn>
              <ns1:cxn ang="T139">
                <ns1:pos x="T30" y="T31"/>
              </ns1:cxn>
              <ns1:cxn ang="T140">
                <ns1:pos x="T32" y="T33"/>
              </ns1:cxn>
              <ns1:cxn ang="T141">
                <ns1:pos x="T34" y="T35"/>
              </ns1:cxn>
              <ns1:cxn ang="T142">
                <ns1:pos x="T36" y="T37"/>
              </ns1:cxn>
              <ns1:cxn ang="T143">
                <ns1:pos x="T38" y="T39"/>
              </ns1:cxn>
              <ns1:cxn ang="T144">
                <ns1:pos x="T40" y="T41"/>
              </ns1:cxn>
              <ns1:cxn ang="T145">
                <ns1:pos x="T42" y="T43"/>
              </ns1:cxn>
              <ns1:cxn ang="T146">
                <ns1:pos x="T44" y="T45"/>
              </ns1:cxn>
              <ns1:cxn ang="T147">
                <ns1:pos x="T46" y="T47"/>
              </ns1:cxn>
              <ns1:cxn ang="T148">
                <ns1:pos x="T48" y="T49"/>
              </ns1:cxn>
              <ns1:cxn ang="T149">
                <ns1:pos x="T50" y="T51"/>
              </ns1:cxn>
              <ns1:cxn ang="T150">
                <ns1:pos x="T52" y="T53"/>
              </ns1:cxn>
              <ns1:cxn ang="T151">
                <ns1:pos x="T54" y="T55"/>
              </ns1:cxn>
              <ns1:cxn ang="T152">
                <ns1:pos x="T56" y="T57"/>
              </ns1:cxn>
              <ns1:cxn ang="T153">
                <ns1:pos x="T58" y="T59"/>
              </ns1:cxn>
              <ns1:cxn ang="T154">
                <ns1:pos x="T60" y="T61"/>
              </ns1:cxn>
              <ns1:cxn ang="T155">
                <ns1:pos x="T62" y="T63"/>
              </ns1:cxn>
              <ns1:cxn ang="T156">
                <ns1:pos x="T64" y="T65"/>
              </ns1:cxn>
              <ns1:cxn ang="T157">
                <ns1:pos x="T66" y="T67"/>
              </ns1:cxn>
              <ns1:cxn ang="T158">
                <ns1:pos x="T68" y="T69"/>
              </ns1:cxn>
              <ns1:cxn ang="T159">
                <ns1:pos x="T70" y="T71"/>
              </ns1:cxn>
              <ns1:cxn ang="T160">
                <ns1:pos x="T72" y="T73"/>
              </ns1:cxn>
              <ns1:cxn ang="T161">
                <ns1:pos x="T74" y="T75"/>
              </ns1:cxn>
              <ns1:cxn ang="T162">
                <ns1:pos x="T76" y="T77"/>
              </ns1:cxn>
              <ns1:cxn ang="T163">
                <ns1:pos x="T78" y="T79"/>
              </ns1:cxn>
              <ns1:cxn ang="T164">
                <ns1:pos x="T80" y="T81"/>
              </ns1:cxn>
              <ns1:cxn ang="T165">
                <ns1:pos x="T82" y="T83"/>
              </ns1:cxn>
              <ns1:cxn ang="T166">
                <ns1:pos x="T84" y="T85"/>
              </ns1:cxn>
              <ns1:cxn ang="T167">
                <ns1:pos x="T86" y="T87"/>
              </ns1:cxn>
              <ns1:cxn ang="T168">
                <ns1:pos x="T88" y="T89"/>
              </ns1:cxn>
              <ns1:cxn ang="T169">
                <ns1:pos x="T90" y="T91"/>
              </ns1:cxn>
              <ns1:cxn ang="T170">
                <ns1:pos x="T92" y="T93"/>
              </ns1:cxn>
              <ns1:cxn ang="T171">
                <ns1:pos x="T94" y="T95"/>
              </ns1:cxn>
              <ns1:cxn ang="T172">
                <ns1:pos x="T96" y="T97"/>
              </ns1:cxn>
              <ns1:cxn ang="T173">
                <ns1:pos x="T98" y="T99"/>
              </ns1:cxn>
              <ns1:cxn ang="T174">
                <ns1:pos x="T100" y="T101"/>
              </ns1:cxn>
              <ns1:cxn ang="T175">
                <ns1:pos x="T102" y="T103"/>
              </ns1:cxn>
              <ns1:cxn ang="T176">
                <ns1:pos x="T104" y="T105"/>
              </ns1:cxn>
              <ns1:cxn ang="T177">
                <ns1:pos x="T106" y="T107"/>
              </ns1:cxn>
              <ns1:cxn ang="T178">
                <ns1:pos x="T108" y="T109"/>
              </ns1:cxn>
              <ns1:cxn ang="T179">
                <ns1:pos x="T110" y="T111"/>
              </ns1:cxn>
              <ns1:cxn ang="T180">
                <ns1:pos x="T112" y="T113"/>
              </ns1:cxn>
              <ns1:cxn ang="T181">
                <ns1:pos x="T114" y="T115"/>
              </ns1:cxn>
              <ns1:cxn ang="T182">
                <ns1:pos x="T116" y="T117"/>
              </ns1:cxn>
              <ns1:cxn ang="T183">
                <ns1:pos x="T118" y="T119"/>
              </ns1:cxn>
              <ns1:cxn ang="T184">
                <ns1:pos x="T120" y="T121"/>
              </ns1:cxn>
              <ns1:cxn ang="T185">
                <ns1:pos x="T122" y="T123"/>
              </ns1:cxn>
            </ns1:cxnLst>
            <ns1:rect l="0" t="0" r="r" b="b"/>
            <ns1:pathLst>
              <ns1:path w="293329" h="293332">
                <ns1:moveTo>
                  <ns1:pt x="208355" y="263416"/>
                </ns1:moveTo>
                <ns1:cubicBezTo>
                  <ns1:pt x="210511" y="261937"/>
                  <ns1:pt x="213385" y="262677"/>
                  <ns1:pt x="214822" y="264895"/>
                </ns1:cubicBezTo>
                <ns1:cubicBezTo>
                  <ns1:pt x="215541" y="267483"/>
                  <ns1:pt x="214822" y="270071"/>
                  <ns1:pt x="212667" y="271180"/>
                </ns1:cubicBezTo>
                <ns1:cubicBezTo>
                  <ns1:pt x="192188" y="282640"/>
                  <ns1:pt x="169194" y="288556"/>
                  <ns1:pt x="146201" y="288556"/>
                </ns1:cubicBezTo>
                <ns1:cubicBezTo>
                  <ns1:pt x="124284" y="288556"/>
                  <ns1:pt x="102728" y="283010"/>
                  <ns1:pt x="82608" y="272659"/>
                </ns1:cubicBezTo>
                <ns1:cubicBezTo>
                  <ns1:pt x="80093" y="271549"/>
                  <ns1:pt x="79375" y="268592"/>
                  <ns1:pt x="80812" y="266374"/>
                </ns1:cubicBezTo>
                <ns1:cubicBezTo>
                  <ns1:pt x="81530" y="264155"/>
                  <ns1:pt x="84405" y="263416"/>
                  <ns1:pt x="86560" y="264525"/>
                </ns1:cubicBezTo>
                <ns1:cubicBezTo>
                  <ns1:pt x="125003" y="284859"/>
                  <ns1:pt x="170631" y="284119"/>
                  <ns1:pt x="208355" y="263416"/>
                </ns1:cubicBezTo>
                <ns1:close/>
                <ns1:moveTo>
                  <ns1:pt x="237641" y="244663"/>
                </ns1:moveTo>
                <ns1:cubicBezTo>
                  <ns1:pt x="239437" y="246084"/>
                  <ns1:pt x="239796" y="248926"/>
                  <ns1:pt x="238000" y="250703"/>
                </ns1:cubicBezTo>
                <ns1:cubicBezTo>
                  <ns1:pt x="235485" y="253900"/>
                  <ns1:pt x="234048" y="257808"/>
                  <ns1:pt x="234048" y="261715"/>
                </ns1:cubicBezTo>
                <ns1:lnTo>
                  <ns1:pt x="234048" y="284451"/>
                </ns1:lnTo>
                <ns1:lnTo>
                  <ns1:pt x="284347" y="284451"/>
                </ns1:lnTo>
                <ns1:lnTo>
                  <ns1:pt x="284347" y="261715"/>
                </ns1:lnTo>
                <ns1:cubicBezTo>
                  <ns1:pt x="284347" y="257808"/>
                  <ns1:pt x="283269" y="253900"/>
                  <ns1:pt x="280395" y="250703"/>
                </ns1:cubicBezTo>
                <ns1:cubicBezTo>
                  <ns1:pt x="278958" y="248926"/>
                  <ns1:pt x="278958" y="246084"/>
                  <ns1:pt x="281113" y="244663"/>
                </ns1:cubicBezTo>
                <ns1:cubicBezTo>
                  <ns1:pt x="282910" y="242887"/>
                  <ns1:pt x="285784" y="243242"/>
                  <ns1:pt x="287221" y="245019"/>
                </ns1:cubicBezTo>
                <ns1:cubicBezTo>
                  <ns1:pt x="291173" y="249992"/>
                  <ns1:pt x="293329" y="255676"/>
                  <ns1:pt x="293329" y="261715"/>
                </ns1:cubicBezTo>
                <ns1:lnTo>
                  <ns1:pt x="293329" y="289069"/>
                </ns1:lnTo>
                <ns1:cubicBezTo>
                  <ns1:pt x="293329" y="291201"/>
                  <ns1:pt x="291533" y="293332"/>
                  <ns1:pt x="288658" y="293332"/>
                </ns1:cubicBezTo>
                <ns1:lnTo>
                  <ns1:pt x="229737" y="293332"/>
                </ns1:lnTo>
                <ns1:cubicBezTo>
                  <ns1:pt x="227222" y="293332"/>
                  <ns1:pt x="225425" y="291201"/>
                  <ns1:pt x="225425" y="289069"/>
                </ns1:cubicBezTo>
                <ns1:lnTo>
                  <ns1:pt x="225425" y="261715"/>
                </ns1:lnTo>
                <ns1:cubicBezTo>
                  <ns1:pt x="225425" y="255676"/>
                  <ns1:pt x="227222" y="249992"/>
                  <ns1:pt x="231174" y="245019"/>
                </ns1:cubicBezTo>
                <ns1:cubicBezTo>
                  <ns1:pt x="232611" y="243242"/>
                  <ns1:pt x="235844" y="242887"/>
                  <ns1:pt x="237641" y="244663"/>
                </ns1:cubicBezTo>
                <ns1:close/>
                <ns1:moveTo>
                  <ns1:pt x="12215" y="244663"/>
                </ns1:moveTo>
                <ns1:cubicBezTo>
                  <ns1:pt x="14012" y="246084"/>
                  <ns1:pt x="14371" y="248926"/>
                  <ns1:pt x="12575" y="250703"/>
                </ns1:cubicBezTo>
                <ns1:cubicBezTo>
                  <ns1:pt x="10419" y="253900"/>
                  <ns1:pt x="8622" y="257808"/>
                  <ns1:pt x="8622" y="261715"/>
                </ns1:cubicBezTo>
                <ns1:lnTo>
                  <ns1:pt x="8622" y="284451"/>
                </ns1:lnTo>
                <ns1:lnTo>
                  <ns1:pt x="59281" y="284451"/>
                </ns1:lnTo>
                <ns1:lnTo>
                  <ns1:pt x="59281" y="261715"/>
                </ns1:lnTo>
                <ns1:cubicBezTo>
                  <ns1:pt x="59281" y="257808"/>
                  <ns1:pt x="57844" y="253900"/>
                  <ns1:pt x="54969" y="250703"/>
                </ns1:cubicBezTo>
                <ns1:cubicBezTo>
                  <ns1:pt x="53532" y="248926"/>
                  <ns1:pt x="53892" y="246084"/>
                  <ns1:pt x="55688" y="244663"/>
                </ns1:cubicBezTo>
                <ns1:cubicBezTo>
                  <ns1:pt x="57844" y="242887"/>
                  <ns1:pt x="60359" y="243242"/>
                  <ns1:pt x="61796" y="245019"/>
                </ns1:cubicBezTo>
                <ns1:cubicBezTo>
                  <ns1:pt x="65748" y="249992"/>
                  <ns1:pt x="67903" y="255676"/>
                  <ns1:pt x="67903" y="261715"/>
                </ns1:cubicBezTo>
                <ns1:lnTo>
                  <ns1:pt x="67903" y="289069"/>
                </ns1:lnTo>
                <ns1:cubicBezTo>
                  <ns1:pt x="67903" y="291201"/>
                  <ns1:pt x="65748" y="293332"/>
                  <ns1:pt x="63592" y="293332"/>
                </ns1:cubicBezTo>
                <ns1:lnTo>
                  <ns1:pt x="4311" y="293332"/>
                </ns1:lnTo>
                <ns1:cubicBezTo>
                  <ns1:pt x="1796" y="293332"/>
                  <ns1:pt x="0" y="291201"/>
                  <ns1:pt x="0" y="289069"/>
                </ns1:cubicBezTo>
                <ns1:lnTo>
                  <ns1:pt x="0" y="261715"/>
                </ns1:lnTo>
                <ns1:cubicBezTo>
                  <ns1:pt x="0" y="255676"/>
                  <ns1:pt x="1796" y="249992"/>
                  <ns1:pt x="6107" y="245019"/>
                </ns1:cubicBezTo>
                <ns1:cubicBezTo>
                  <ns1:pt x="7545" y="243242"/>
                  <ns1:pt x="10419" y="242887"/>
                  <ns1:pt x="12215" y="244663"/>
                </ns1:cubicBezTo>
                <ns1:close/>
                <ns1:moveTo>
                  <ns1:pt x="258410" y="216782"/>
                </ns1:moveTo>
                <ns1:cubicBezTo>
                  <ns1:pt x="252766" y="216782"/>
                  <ns1:pt x="248180" y="221368"/>
                  <ns1:pt x="248180" y="226659"/>
                </ns1:cubicBezTo>
                <ns1:cubicBezTo>
                  <ns1:pt x="248180" y="232304"/>
                  <ns1:pt x="252766" y="236890"/>
                  <ns1:pt x="258410" y="236890"/>
                </ns1:cubicBezTo>
                <ns1:cubicBezTo>
                  <ns1:pt x="264055" y="236890"/>
                  <ns1:pt x="268641" y="232304"/>
                  <ns1:pt x="268641" y="226659"/>
                </ns1:cubicBezTo>
                <ns1:cubicBezTo>
                  <ns1:pt x="268641" y="221368"/>
                  <ns1:pt x="264055" y="216782"/>
                  <ns1:pt x="258410" y="216782"/>
                </ns1:cubicBezTo>
                <ns1:close/>
                <ns1:moveTo>
                  <ns1:pt x="32985" y="216782"/>
                </ns1:moveTo>
                <ns1:cubicBezTo>
                  <ns1:pt x="27341" y="216782"/>
                  <ns1:pt x="22754" y="221368"/>
                  <ns1:pt x="22754" y="226659"/>
                </ns1:cubicBezTo>
                <ns1:cubicBezTo>
                  <ns1:pt x="22754" y="232304"/>
                  <ns1:pt x="27341" y="236890"/>
                  <ns1:pt x="32985" y="236890"/>
                </ns1:cubicBezTo>
                <ns1:cubicBezTo>
                  <ns1:pt x="38629" y="236890"/>
                  <ns1:pt x="43216" y="232304"/>
                  <ns1:pt x="43216" y="226659"/>
                </ns1:cubicBezTo>
                <ns1:cubicBezTo>
                  <ns1:pt x="43216" y="221368"/>
                  <ns1:pt x="38629" y="216782"/>
                  <ns1:pt x="32985" y="216782"/>
                </ns1:cubicBezTo>
                <ns1:close/>
                <ns1:moveTo>
                  <ns1:pt x="258410" y="207962"/>
                </ns1:moveTo>
                <ns1:cubicBezTo>
                  <ns1:pt x="268994" y="207962"/>
                  <ns1:pt x="277460" y="216429"/>
                  <ns1:pt x="277460" y="226659"/>
                </ns1:cubicBezTo>
                <ns1:cubicBezTo>
                  <ns1:pt x="277460" y="237243"/>
                  <ns1:pt x="268994" y="245709"/>
                  <ns1:pt x="258410" y="245709"/>
                </ns1:cubicBezTo>
                <ns1:cubicBezTo>
                  <ns1:pt x="248180" y="245709"/>
                  <ns1:pt x="239713" y="237243"/>
                  <ns1:pt x="239713" y="226659"/>
                </ns1:cubicBezTo>
                <ns1:cubicBezTo>
                  <ns1:pt x="239713" y="216429"/>
                  <ns1:pt x="248180" y="207962"/>
                  <ns1:pt x="258410" y="207962"/>
                </ns1:cubicBezTo>
                <ns1:close/>
                <ns1:moveTo>
                  <ns1:pt x="32985" y="207962"/>
                </ns1:moveTo>
                <ns1:cubicBezTo>
                  <ns1:pt x="43568" y="207962"/>
                  <ns1:pt x="52035" y="216429"/>
                  <ns1:pt x="52035" y="226659"/>
                </ns1:cubicBezTo>
                <ns1:cubicBezTo>
                  <ns1:pt x="52035" y="237243"/>
                  <ns1:pt x="43568" y="245709"/>
                  <ns1:pt x="32985" y="245709"/>
                </ns1:cubicBezTo>
                <ns1:cubicBezTo>
                  <ns1:pt x="22754" y="245709"/>
                  <ns1:pt x="14288" y="237243"/>
                  <ns1:pt x="14288" y="226659"/>
                </ns1:cubicBezTo>
                <ns1:cubicBezTo>
                  <ns1:pt x="14288" y="216429"/>
                  <ns1:pt x="22754" y="207962"/>
                  <ns1:pt x="32985" y="207962"/>
                </ns1:cubicBezTo>
                <ns1:close/>
                <ns1:moveTo>
                  <ns1:pt x="141209" y="184150"/>
                </ns1:moveTo>
                <ns1:lnTo>
                  <ns1:pt x="182642" y="184150"/>
                </ns1:lnTo>
                <ns1:cubicBezTo>
                  <ns1:pt x="185164" y="184150"/>
                  <ns1:pt x="186965" y="186348"/>
                  <ns1:pt x="186965" y="188913"/>
                </ns1:cubicBezTo>
                <ns1:cubicBezTo>
                  <ns1:pt x="186965" y="191477"/>
                  <ns1:pt x="185164" y="193309"/>
                  <ns1:pt x="182642" y="193309"/>
                </ns1:cubicBezTo>
                <ns1:lnTo>
                  <ns1:pt x="141209" y="193309"/>
                </ns1:lnTo>
                <ns1:cubicBezTo>
                  <ns1:pt x="138687" y="193309"/>
                  <ns1:pt x="136525" y="191477"/>
                  <ns1:pt x="136525" y="188913"/>
                </ns1:cubicBezTo>
                <ns1:cubicBezTo>
                  <ns1:pt x="136525" y="186348"/>
                  <ns1:pt x="138687" y="184150"/>
                  <ns1:pt x="141209" y="184150"/>
                </ns1:cubicBezTo>
                <ns1:close/>
                <ns1:moveTo>
                  <ns1:pt x="141209" y="153987"/>
                </ns1:moveTo>
                <ns1:lnTo>
                  <ns1:pt x="182642" y="153987"/>
                </ns1:lnTo>
                <ns1:cubicBezTo>
                  <ns1:pt x="185164" y="153987"/>
                  <ns1:pt x="186965" y="155818"/>
                  <ns1:pt x="186965" y="158383"/>
                </ns1:cubicBezTo>
                <ns1:cubicBezTo>
                  <ns1:pt x="186965" y="160947"/>
                  <ns1:pt x="185164" y="163145"/>
                  <ns1:pt x="182642" y="163145"/>
                </ns1:cubicBezTo>
                <ns1:lnTo>
                  <ns1:pt x="141209" y="163145"/>
                </ns1:lnTo>
                <ns1:cubicBezTo>
                  <ns1:pt x="138687" y="163145"/>
                  <ns1:pt x="136525" y="160947"/>
                  <ns1:pt x="136525" y="158383"/>
                </ns1:cubicBezTo>
                <ns1:cubicBezTo>
                  <ns1:pt x="136525" y="155818"/>
                  <ns1:pt x="138687" y="153987"/>
                  <ns1:pt x="141209" y="153987"/>
                </ns1:cubicBezTo>
                <ns1:close/>
                <ns1:moveTo>
                  <ns1:pt x="120945" y="122087"/>
                </ns1:moveTo>
                <ns1:lnTo>
                  <ns1:pt x="120945" y="231936"/>
                </ns1:lnTo>
                <ns1:lnTo>
                  <ns1:pt x="201721" y="231936"/>
                </ns1:lnTo>
                <ns1:lnTo>
                  <ns1:pt x="201721" y="122087"/>
                </ns1:lnTo>
                <ns1:lnTo>
                  <ns1:pt x="120945" y="122087"/>
                </ns1:lnTo>
                <ns1:close/>
                <ns1:moveTo>
                  <ns1:pt x="91243" y="117765"/>
                </ns1:moveTo>
                <ns1:lnTo>
                  <ns1:pt x="91243" y="218610"/>
                </ns1:lnTo>
                <ns1:cubicBezTo>
                  <ns1:pt x="91243" y="225813"/>
                  <ns1:pt x="97401" y="231936"/>
                  <ns1:pt x="104645" y="231936"/>
                </ns1:cubicBezTo>
                <ns1:lnTo>
                  <ns1:pt x="112252" y="231936"/>
                </ns1:lnTo>
                <ns1:lnTo>
                  <ns1:pt x="112252" y="122087"/>
                </ns1:lnTo>
                <ns1:lnTo>
                  <ns1:pt x="104645" y="122087"/>
                </ns1:lnTo>
                <ns1:cubicBezTo>
                  <ns1:pt x="99574" y="122087"/>
                  <ns1:pt x="94865" y="120286"/>
                  <ns1:pt x="91243" y="117765"/>
                </ns1:cubicBezTo>
                <ns1:close/>
                <ns1:moveTo>
                  <ns1:pt x="274150" y="97555"/>
                </ns1:moveTo>
                <ns1:cubicBezTo>
                  <ns1:pt x="276714" y="96837"/>
                  <ns1:pt x="279278" y="98274"/>
                  <ns1:pt x="280011" y="100430"/>
                </ns1:cubicBezTo>
                <ns1:cubicBezTo>
                  <ns1:pt x="291734" y="132770"/>
                  <ns1:pt x="291001" y="168344"/>
                  <ns1:pt x="277813" y="199966"/>
                </ns1:cubicBezTo>
                <ns1:cubicBezTo>
                  <ns1:pt x="277080" y="201763"/>
                  <ns1:pt x="275249" y="202841"/>
                  <ns1:pt x="273783" y="202841"/>
                </ns1:cubicBezTo>
                <ns1:cubicBezTo>
                  <ns1:pt x="273051" y="202841"/>
                  <ns1:pt x="272684" y="202841"/>
                  <ns1:pt x="271952" y="202482"/>
                </ns1:cubicBezTo>
                <ns1:cubicBezTo>
                  <ns1:pt x="269387" y="201404"/>
                  <ns1:pt x="268288" y="198888"/>
                  <ns1:pt x="269387" y="196732"/>
                </ns1:cubicBezTo>
                <ns1:cubicBezTo>
                  <ns1:pt x="281843" y="166907"/>
                  <ns1:pt x="282209" y="133848"/>
                  <ns1:pt x="271585" y="103305"/>
                </ns1:cubicBezTo>
                <ns1:cubicBezTo>
                  <ns1:pt x="270853" y="101149"/>
                  <ns1:pt x="271952" y="98633"/>
                  <ns1:pt x="274150" y="97555"/>
                </ns1:cubicBezTo>
                <ns1:close/>
                <ns1:moveTo>
                  <ns1:pt x="20584" y="95972"/>
                </ns1:moveTo>
                <ns1:cubicBezTo>
                  <ns1:pt x="22807" y="96695"/>
                  <ns1:pt x="24289" y="99224"/>
                  <ns1:pt x="23177" y="101753"/>
                </ns1:cubicBezTo>
                <ns1:cubicBezTo>
                  <ns1:pt x="12435" y="131379"/>
                  <ns1:pt x="12806" y="164257"/>
                  <ns1:pt x="24289" y="193883"/>
                </ns1:cubicBezTo>
                <ns1:cubicBezTo>
                  <ns1:pt x="25029" y="196051"/>
                  <ns1:pt x="23918" y="198580"/>
                  <ns1:pt x="21696" y="199664"/>
                </ns1:cubicBezTo>
                <ns1:cubicBezTo>
                  <ns1:pt x="20955" y="199664"/>
                  <ns1:pt x="20584" y="199664"/>
                  <ns1:pt x="19844" y="199664"/>
                </ns1:cubicBezTo>
                <ns1:cubicBezTo>
                  <ns1:pt x="17991" y="199664"/>
                  <ns1:pt x="16510" y="198580"/>
                  <ns1:pt x="15769" y="197135"/>
                </ns1:cubicBezTo>
                <ns1:cubicBezTo>
                  <ns1:pt x="3545" y="165341"/>
                  <ns1:pt x="3175" y="130656"/>
                  <ns1:pt x="14658" y="98863"/>
                </ns1:cubicBezTo>
                <ns1:cubicBezTo>
                  <ns1:pt x="15399" y="96334"/>
                  <ns1:pt x="17991" y="95250"/>
                  <ns1:pt x="20584" y="95972"/>
                </ns1:cubicBezTo>
                <ns1:close/>
                <ns1:moveTo>
                  <ns1:pt x="104645" y="86431"/>
                </ns1:moveTo>
                <ns1:cubicBezTo>
                  <ns1:pt x="97401" y="86431"/>
                  <ns1:pt x="91243" y="92553"/>
                  <ns1:pt x="91243" y="99757"/>
                </ns1:cubicBezTo>
                <ns1:cubicBezTo>
                  <ns1:pt x="91243" y="107320"/>
                  <ns1:pt x="97401" y="113443"/>
                  <ns1:pt x="104645" y="113443"/>
                </ns1:cubicBezTo>
                <ns1:lnTo>
                  <ns1:pt x="192665" y="113443"/>
                </ns1:lnTo>
                <ns1:cubicBezTo>
                  <ns1:pt x="189405" y="104799"/>
                  <ns1:pt x="189405" y="95435"/>
                  <ns1:pt x="192665" y="86431"/>
                </ns1:cubicBezTo>
                <ns1:lnTo>
                  <ns1:pt x="104645" y="86431"/>
                </ns1:lnTo>
                <ns1:close/>
                <ns1:moveTo>
                  <ns1:pt x="104645" y="77787"/>
                </ns1:moveTo>
                <ns1:lnTo>
                  <ns1:pt x="206067" y="77787"/>
                </ns1:lnTo>
                <ns1:cubicBezTo>
                  <ns1:pt x="208603" y="77787"/>
                  <ns1:pt x="210776" y="79948"/>
                  <ns1:pt x="210776" y="82109"/>
                </ns1:cubicBezTo>
                <ns1:cubicBezTo>
                  <ns1:pt x="210776" y="84630"/>
                  <ns1:pt x="208603" y="86431"/>
                  <ns1:pt x="206067" y="86431"/>
                </ns1:cubicBezTo>
                <ns1:lnTo>
                  <ns1:pt x="202807" y="86431"/>
                </ns1:lnTo>
                <ns1:cubicBezTo>
                  <ns1:pt x="198098" y="95074"/>
                  <ns1:pt x="198098" y="104799"/>
                  <ns1:pt x="202807" y="113443"/>
                </ns1:cubicBezTo>
                <ns1:lnTo>
                  <ns1:pt x="206067" y="113443"/>
                </ns1:lnTo>
                <ns1:cubicBezTo>
                  <ns1:pt x="208603" y="113443"/>
                  <ns1:pt x="210776" y="115243"/>
                  <ns1:pt x="210776" y="117765"/>
                </ns1:cubicBezTo>
                <ns1:lnTo>
                  <ns1:pt x="210776" y="236258"/>
                </ns1:lnTo>
                <ns1:cubicBezTo>
                  <ns1:pt x="210776" y="238779"/>
                  <ns1:pt x="208603" y="240940"/>
                  <ns1:pt x="206067" y="240940"/>
                </ns1:cubicBezTo>
                <ns1:lnTo>
                  <ns1:pt x="104645" y="240940"/>
                </ns1:lnTo>
                <ns1:cubicBezTo>
                  <ns1:pt x="92330" y="240940"/>
                  <ns1:pt x="82550" y="230856"/>
                  <ns1:pt x="82550" y="218610"/>
                </ns1:cubicBezTo>
                <ns1:lnTo>
                  <ns1:pt x="82550" y="99757"/>
                </ns1:lnTo>
                <ns1:cubicBezTo>
                  <ns1:pt x="82550" y="87511"/>
                  <ns1:pt x="92330" y="77787"/>
                  <ns1:pt x="104645" y="77787"/>
                </ns1:cubicBezTo>
                <ns1:close/>
                <ns1:moveTo>
                  <ns1:pt x="237641" y="36713"/>
                </ns1:moveTo>
                <ns1:cubicBezTo>
                  <ns1:pt x="239437" y="37787"/>
                  <ns1:pt x="239796" y="40649"/>
                  <ns1:pt x="238000" y="42795"/>
                </ns1:cubicBezTo>
                <ns1:cubicBezTo>
                  <ns1:pt x="235485" y="45657"/>
                  <ns1:pt x="234048" y="49950"/>
                  <ns1:pt x="234048" y="53885"/>
                </ns1:cubicBezTo>
                <ns1:lnTo>
                  <ns1:pt x="234048" y="76781"/>
                </ns1:lnTo>
                <ns1:lnTo>
                  <ns1:pt x="284347" y="76781"/>
                </ns1:lnTo>
                <ns1:lnTo>
                  <ns1:pt x="284347" y="53885"/>
                </ns1:lnTo>
                <ns1:cubicBezTo>
                  <ns1:pt x="284347" y="49950"/>
                  <ns1:pt x="282910" y="45657"/>
                  <ns1:pt x="280395" y="42795"/>
                </ns1:cubicBezTo>
                <ns1:cubicBezTo>
                  <ns1:pt x="278958" y="40649"/>
                  <ns1:pt x="278958" y="37787"/>
                  <ns1:pt x="281113" y="36713"/>
                </ns1:cubicBezTo>
                <ns1:cubicBezTo>
                  <ns1:pt x="282910" y="34925"/>
                  <ns1:pt x="285784" y="35282"/>
                  <ns1:pt x="287221" y="37071"/>
                </ns1:cubicBezTo>
                <ns1:cubicBezTo>
                  <ns1:pt x="291173" y="41722"/>
                  <ns1:pt x="293329" y="47804"/>
                  <ns1:pt x="293329" y="53885"/>
                </ns1:cubicBezTo>
                <ns1:lnTo>
                  <ns1:pt x="293329" y="81074"/>
                </ns1:lnTo>
                <ns1:cubicBezTo>
                  <ns1:pt x="293329" y="83578"/>
                  <ns1:pt x="291533" y="85367"/>
                  <ns1:pt x="288658" y="85367"/>
                </ns1:cubicBezTo>
                <ns1:lnTo>
                  <ns1:pt x="229737" y="85367"/>
                </ns1:lnTo>
                <ns1:cubicBezTo>
                  <ns1:pt x="227222" y="85367"/>
                  <ns1:pt x="225425" y="83578"/>
                  <ns1:pt x="225425" y="81074"/>
                </ns1:cubicBezTo>
                <ns1:lnTo>
                  <ns1:pt x="225425" y="53885"/>
                </ns1:lnTo>
                <ns1:cubicBezTo>
                  <ns1:pt x="225425" y="47804"/>
                  <ns1:pt x="227222" y="41722"/>
                  <ns1:pt x="231174" y="37071"/>
                </ns1:cubicBezTo>
                <ns1:cubicBezTo>
                  <ns1:pt x="232970" y="35282"/>
                  <ns1:pt x="235844" y="34925"/>
                  <ns1:pt x="237641" y="36713"/>
                </ns1:cubicBezTo>
                <ns1:close/>
                <ns1:moveTo>
                  <ns1:pt x="12215" y="36713"/>
                </ns1:moveTo>
                <ns1:cubicBezTo>
                  <ns1:pt x="14012" y="37787"/>
                  <ns1:pt x="14371" y="40649"/>
                  <ns1:pt x="12575" y="42795"/>
                </ns1:cubicBezTo>
                <ns1:cubicBezTo>
                  <ns1:pt x="10419" y="45657"/>
                  <ns1:pt x="8622" y="49950"/>
                  <ns1:pt x="8622" y="53885"/>
                </ns1:cubicBezTo>
                <ns1:lnTo>
                  <ns1:pt x="8622" y="76781"/>
                </ns1:lnTo>
                <ns1:lnTo>
                  <ns1:pt x="59281" y="76781"/>
                </ns1:lnTo>
                <ns1:lnTo>
                  <ns1:pt x="59281" y="53885"/>
                </ns1:lnTo>
                <ns1:cubicBezTo>
                  <ns1:pt x="59281" y="49950"/>
                  <ns1:pt x="57844" y="45657"/>
                  <ns1:pt x="54969" y="42795"/>
                </ns1:cubicBezTo>
                <ns1:cubicBezTo>
                  <ns1:pt x="53532" y="40649"/>
                  <ns1:pt x="53892" y="37787"/>
                  <ns1:pt x="55688" y="36713"/>
                </ns1:cubicBezTo>
                <ns1:cubicBezTo>
                  <ns1:pt x="57844" y="34925"/>
                  <ns1:pt x="60359" y="35282"/>
                  <ns1:pt x="61796" y="37071"/>
                </ns1:cubicBezTo>
                <ns1:cubicBezTo>
                  <ns1:pt x="65748" y="41722"/>
                  <ns1:pt x="67903" y="47804"/>
                  <ns1:pt x="67903" y="53885"/>
                </ns1:cubicBezTo>
                <ns1:lnTo>
                  <ns1:pt x="67903" y="81074"/>
                </ns1:lnTo>
                <ns1:cubicBezTo>
                  <ns1:pt x="67903" y="83578"/>
                  <ns1:pt x="65748" y="85367"/>
                  <ns1:pt x="63592" y="85367"/>
                </ns1:cubicBezTo>
                <ns1:lnTo>
                  <ns1:pt x="4311" y="85367"/>
                </ns1:lnTo>
                <ns1:cubicBezTo>
                  <ns1:pt x="1796" y="85367"/>
                  <ns1:pt x="0" y="83578"/>
                  <ns1:pt x="0" y="81074"/>
                </ns1:cubicBezTo>
                <ns1:lnTo>
                  <ns1:pt x="0" y="53885"/>
                </ns1:lnTo>
                <ns1:cubicBezTo>
                  <ns1:pt x="0" y="47804"/>
                  <ns1:pt x="1796" y="41722"/>
                  <ns1:pt x="6107" y="37071"/>
                </ns1:cubicBezTo>
                <ns1:cubicBezTo>
                  <ns1:pt x="7545" y="35282"/>
                  <ns1:pt x="10419" y="34925"/>
                  <ns1:pt x="12215" y="36713"/>
                </ns1:cubicBezTo>
                <ns1:close/>
                <ns1:moveTo>
                  <ns1:pt x="258410" y="8466"/>
                </ns1:moveTo>
                <ns1:cubicBezTo>
                  <ns1:pt x="252766" y="8466"/>
                  <ns1:pt x="248180" y="13405"/>
                  <ns1:pt x="248180" y="18697"/>
                </ns1:cubicBezTo>
                <ns1:cubicBezTo>
                  <ns1:pt x="248180" y="24341"/>
                  <ns1:pt x="252766" y="28928"/>
                  <ns1:pt x="258410" y="28928"/>
                </ns1:cubicBezTo>
                <ns1:cubicBezTo>
                  <ns1:pt x="264055" y="28928"/>
                  <ns1:pt x="268641" y="24341"/>
                  <ns1:pt x="268641" y="18697"/>
                </ns1:cubicBezTo>
                <ns1:cubicBezTo>
                  <ns1:pt x="268641" y="13405"/>
                  <ns1:pt x="264055" y="8466"/>
                  <ns1:pt x="258410" y="8466"/>
                </ns1:cubicBezTo>
                <ns1:close/>
                <ns1:moveTo>
                  <ns1:pt x="32985" y="8466"/>
                </ns1:moveTo>
                <ns1:cubicBezTo>
                  <ns1:pt x="27341" y="8466"/>
                  <ns1:pt x="22754" y="13405"/>
                  <ns1:pt x="22754" y="18697"/>
                </ns1:cubicBezTo>
                <ns1:cubicBezTo>
                  <ns1:pt x="22754" y="24341"/>
                  <ns1:pt x="27341" y="28928"/>
                  <ns1:pt x="32985" y="28928"/>
                </ns1:cubicBezTo>
                <ns1:cubicBezTo>
                  <ns1:pt x="38629" y="28928"/>
                  <ns1:pt x="43216" y="24341"/>
                  <ns1:pt x="43216" y="18697"/>
                </ns1:cubicBezTo>
                <ns1:cubicBezTo>
                  <ns1:pt x="43216" y="13405"/>
                  <ns1:pt x="38629" y="8466"/>
                  <ns1:pt x="32985" y="8466"/>
                </ns1:cubicBezTo>
                <ns1:close/>
                <ns1:moveTo>
                  <ns1:pt x="145691" y="6778"/>
                </ns1:moveTo>
                <ns1:cubicBezTo>
                  <ns1:pt x="171211" y="6778"/>
                  <ns1:pt x="196731" y="13556"/>
                  <ns1:pt x="219015" y="27113"/>
                </ns1:cubicBezTo>
                <ns1:cubicBezTo>
                  <ns1:pt x="221531" y="28559"/>
                  <ns1:pt x="221891" y="31089"/>
                  <ns1:pt x="220813" y="33258"/>
                </ns1:cubicBezTo>
                <ns1:cubicBezTo>
                  <ns1:pt x="219015" y="35427"/>
                  <ns1:pt x="216499" y="36150"/>
                  <ns1:pt x="214702" y="34704"/>
                </ns1:cubicBezTo>
                <ns1:cubicBezTo>
                  <ns1:pt x="172648" y="9037"/>
                  <ns1:pt x="118733" y="9037"/>
                  <ns1:pt x="77038" y="34704"/>
                </ns1:cubicBezTo>
                <ns1:cubicBezTo>
                  <ns1:pt x="76320" y="35427"/>
                  <ns1:pt x="75601" y="35427"/>
                  <ns1:pt x="74882" y="35427"/>
                </ns1:cubicBezTo>
                <ns1:cubicBezTo>
                  <ns1:pt x="73444" y="35427"/>
                  <ns1:pt x="72006" y="34704"/>
                  <ns1:pt x="70928" y="33258"/>
                </ns1:cubicBezTo>
                <ns1:cubicBezTo>
                  <ns1:pt x="69850" y="31089"/>
                  <ns1:pt x="70209" y="28559"/>
                  <ns1:pt x="72366" y="27113"/>
                </ns1:cubicBezTo>
                <ns1:cubicBezTo>
                  <ns1:pt x="94651" y="13556"/>
                  <ns1:pt x="120171" y="6778"/>
                  <ns1:pt x="145691" y="6778"/>
                </ns1:cubicBezTo>
                <ns1:close/>
                <ns1:moveTo>
                  <ns1:pt x="258410" y="0"/>
                </ns1:moveTo>
                <ns1:cubicBezTo>
                  <ns1:pt x="268994" y="0"/>
                  <ns1:pt x="277460" y="8466"/>
                  <ns1:pt x="277460" y="18697"/>
                </ns1:cubicBezTo>
                <ns1:cubicBezTo>
                  <ns1:pt x="277460" y="29280"/>
                  <ns1:pt x="268994" y="37747"/>
                  <ns1:pt x="258410" y="37747"/>
                </ns1:cubicBezTo>
                <ns1:cubicBezTo>
                  <ns1:pt x="248180" y="37747"/>
                  <ns1:pt x="239713" y="29280"/>
                  <ns1:pt x="239713" y="18697"/>
                </ns1:cubicBezTo>
                <ns1:cubicBezTo>
                  <ns1:pt x="239713" y="8466"/>
                  <ns1:pt x="248180" y="0"/>
                  <ns1:pt x="258410" y="0"/>
                </ns1:cubicBezTo>
                <ns1:close/>
                <ns1:moveTo>
                  <ns1:pt x="32985" y="0"/>
                </ns1:moveTo>
                <ns1:cubicBezTo>
                  <ns1:pt x="43568" y="0"/>
                  <ns1:pt x="52035" y="8466"/>
                  <ns1:pt x="52035" y="18697"/>
                </ns1:cubicBezTo>
                <ns1:cubicBezTo>
                  <ns1:pt x="52035" y="29280"/>
                  <ns1:pt x="43568" y="37747"/>
                  <ns1:pt x="32985" y="37747"/>
                </ns1:cubicBezTo>
                <ns1:cubicBezTo>
                  <ns1:pt x="22754" y="37747"/>
                  <ns1:pt x="14288" y="29280"/>
                  <ns1:pt x="14288" y="18697"/>
                </ns1:cubicBezTo>
                <ns1:cubicBezTo>
                  <ns1:pt x="14288" y="8466"/>
                  <ns1:pt x="22754" y="0"/>
                  <ns1:pt x="32985" y="0"/>
                </ns1:cubicBezTo>
                <ns1:close/>
              </ns1:path>
            </ns1:pathLst>
          </ns1:custGeom>
          <ns1:solidFill>
            <ns1:srgbClr val="ED8B00"/>
          </ns1:solidFill>
          <ns1:ln>
            <ns1:noFill/>
          </ns1:ln>
        </ns0:spPr>
        <ns0:txBody>
          <ns1:bodyPr anchor="ctr"/>
          <ns1:lstStyle/>
          <ns1:p>
            <ns1:endParaRPr lang="en-US" sz="900"/>
          </ns1:p>
        </ns0:txBody>
      </ns0:sp>
      <ns0:sp>
        <ns0:nvSpPr>
          <ns0:cNvPr id="44" name="Freeform 44">
            <ns1:extLst>
              <ns1:ext uri="{FF2B5EF4-FFF2-40B4-BE49-F238E27FC236}">
                <ns2:creationId id="{9D6AF1DB-D2A2-3A99-8911-3637D8BF1298}"/>
              </ns1:ext>
            </ns1:extLst>
          </ns0:cNvPr>
          <ns0:cNvSpPr/>
          <ns0:nvPr/>
        </ns0:nvSpPr>
        <ns0:spPr>
          <ns1:xfrm rot="10800000">
            <ns1:off x="2743326" y="2050435"/>
            <ns1:ext cx="1951577" cy="3096761"/>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16778 w 4872690"/>
              <ns1:gd name="connsiteY0" fmla="*/ 9143998 h 9144000"/>
              <ns1:gd name="connsiteX1" fmla="*/ 4872690 w 4872690"/>
              <ns1:gd name="connsiteY1" fmla="*/ 9143998 h 9144000"/>
              <ns1:gd name="connsiteX2" fmla="*/ 4872690 w 4872690"/>
              <ns1:gd name="connsiteY2" fmla="*/ 9144000 h 9144000"/>
              <ns1:gd name="connsiteX3" fmla="*/ 16778 w 4872690"/>
              <ns1:gd name="connsiteY3" fmla="*/ 9144000 h 9144000"/>
              <ns1:gd name="connsiteX4" fmla="*/ 16778 w 4872690"/>
              <ns1:gd name="connsiteY4" fmla="*/ 9143998 h 9144000"/>
              <ns1:gd name="connsiteX5" fmla="*/ 0 w 4872690"/>
              <ns1:gd name="connsiteY5" fmla="*/ 743364 h 9144000"/>
              <ns1:gd name="connsiteX6" fmla="*/ 4872690 w 4872690"/>
              <ns1:gd name="connsiteY6" fmla="*/ 0 h 9144000"/>
              <ns1:gd name="connsiteX7" fmla="*/ 4872690 w 4872690"/>
              <ns1:gd name="connsiteY7" fmla="*/ 4215866 h 9144000"/>
              <ns1:gd name="connsiteX8" fmla="*/ 2444734 w 4872690"/>
              <ns1:gd name="connsiteY8" fmla="*/ 2983833 h 9144000"/>
              <ns1:gd name="connsiteX9" fmla="*/ 16778 w 4872690"/>
              <ns1:gd name="connsiteY9" fmla="*/ 4215866 h 9144000"/>
              <ns1:gd name="connsiteX10" fmla="*/ 0 w 4872690"/>
              <ns1:gd name="connsiteY10" fmla="*/ 743364 h 9144000"/>
              <ns1:gd name="connsiteX0" fmla="*/ 16778 w 4872690"/>
              <ns1:gd name="connsiteY0" fmla="*/ 8400634 h 8400636"/>
              <ns1:gd name="connsiteX1" fmla="*/ 4872690 w 4872690"/>
              <ns1:gd name="connsiteY1" fmla="*/ 8400634 h 8400636"/>
              <ns1:gd name="connsiteX2" fmla="*/ 4872690 w 4872690"/>
              <ns1:gd name="connsiteY2" fmla="*/ 8400636 h 8400636"/>
              <ns1:gd name="connsiteX3" fmla="*/ 16778 w 4872690"/>
              <ns1:gd name="connsiteY3" fmla="*/ 8400636 h 8400636"/>
              <ns1:gd name="connsiteX4" fmla="*/ 16778 w 4872690"/>
              <ns1:gd name="connsiteY4" fmla="*/ 8400634 h 8400636"/>
              <ns1:gd name="connsiteX5" fmla="*/ 0 w 4872690"/>
              <ns1:gd name="connsiteY5" fmla="*/ 0 h 8400636"/>
              <ns1:gd name="connsiteX6" fmla="*/ 4872690 w 4872690"/>
              <ns1:gd name="connsiteY6" fmla="*/ 33789 h 8400636"/>
              <ns1:gd name="connsiteX7" fmla="*/ 4872690 w 4872690"/>
              <ns1:gd name="connsiteY7" fmla="*/ 3472502 h 8400636"/>
              <ns1:gd name="connsiteX8" fmla="*/ 2444734 w 4872690"/>
              <ns1:gd name="connsiteY8" fmla="*/ 2240469 h 8400636"/>
              <ns1:gd name="connsiteX9" fmla="*/ 16778 w 4872690"/>
              <ns1:gd name="connsiteY9" fmla="*/ 3472502 h 8400636"/>
              <ns1:gd name="connsiteX10" fmla="*/ 0 w 4872690"/>
              <ns1:gd name="connsiteY10" fmla="*/ 0 h 8400636"/>
              <ns1:gd name="connsiteX0" fmla="*/ 16778 w 4906246"/>
              <ns1:gd name="connsiteY0" fmla="*/ 8400634 h 8400636"/>
              <ns1:gd name="connsiteX1" fmla="*/ 4872690 w 4906246"/>
              <ns1:gd name="connsiteY1" fmla="*/ 8400634 h 8400636"/>
              <ns1:gd name="connsiteX2" fmla="*/ 4872690 w 4906246"/>
              <ns1:gd name="connsiteY2" fmla="*/ 8400636 h 8400636"/>
              <ns1:gd name="connsiteX3" fmla="*/ 16778 w 4906246"/>
              <ns1:gd name="connsiteY3" fmla="*/ 8400636 h 8400636"/>
              <ns1:gd name="connsiteX4" fmla="*/ 16778 w 4906246"/>
              <ns1:gd name="connsiteY4" fmla="*/ 8400634 h 8400636"/>
              <ns1:gd name="connsiteX5" fmla="*/ 0 w 4906246"/>
              <ns1:gd name="connsiteY5" fmla="*/ 0 h 8400636"/>
              <ns1:gd name="connsiteX6" fmla="*/ 4906246 w 4906246"/>
              <ns1:gd name="connsiteY6" fmla="*/ 16895 h 8400636"/>
              <ns1:gd name="connsiteX7" fmla="*/ 4872690 w 4906246"/>
              <ns1:gd name="connsiteY7" fmla="*/ 3472502 h 8400636"/>
              <ns1:gd name="connsiteX8" fmla="*/ 2444734 w 4906246"/>
              <ns1:gd name="connsiteY8" fmla="*/ 2240469 h 8400636"/>
              <ns1:gd name="connsiteX9" fmla="*/ 16778 w 4906246"/>
              <ns1:gd name="connsiteY9" fmla="*/ 3472502 h 8400636"/>
              <ns1:gd name="connsiteX10" fmla="*/ 0 w 4906246"/>
              <ns1:gd name="connsiteY10" fmla="*/ 0 h 8400636"/>
              <ns1:gd name="connsiteX0" fmla="*/ 16778 w 4923024"/>
              <ns1:gd name="connsiteY0" fmla="*/ 8400634 h 8400636"/>
              <ns1:gd name="connsiteX1" fmla="*/ 4872690 w 4923024"/>
              <ns1:gd name="connsiteY1" fmla="*/ 8400634 h 8400636"/>
              <ns1:gd name="connsiteX2" fmla="*/ 4872690 w 4923024"/>
              <ns1:gd name="connsiteY2" fmla="*/ 8400636 h 8400636"/>
              <ns1:gd name="connsiteX3" fmla="*/ 16778 w 4923024"/>
              <ns1:gd name="connsiteY3" fmla="*/ 8400636 h 8400636"/>
              <ns1:gd name="connsiteX4" fmla="*/ 16778 w 4923024"/>
              <ns1:gd name="connsiteY4" fmla="*/ 8400634 h 8400636"/>
              <ns1:gd name="connsiteX5" fmla="*/ 0 w 4923024"/>
              <ns1:gd name="connsiteY5" fmla="*/ 0 h 8400636"/>
              <ns1:gd name="connsiteX6" fmla="*/ 4923024 w 4923024"/>
              <ns1:gd name="connsiteY6" fmla="*/ 0 h 8400636"/>
              <ns1:gd name="connsiteX7" fmla="*/ 4872690 w 4923024"/>
              <ns1:gd name="connsiteY7" fmla="*/ 3472502 h 8400636"/>
              <ns1:gd name="connsiteX8" fmla="*/ 2444734 w 4923024"/>
              <ns1:gd name="connsiteY8" fmla="*/ 2240469 h 8400636"/>
              <ns1:gd name="connsiteX9" fmla="*/ 16778 w 4923024"/>
              <ns1:gd name="connsiteY9" fmla="*/ 3472502 h 8400636"/>
              <ns1:gd name="connsiteX10" fmla="*/ 0 w 4923024"/>
              <ns1:gd name="connsiteY10" fmla="*/ 0 h 8400636"/>
              <ns1:gd name="connsiteX0" fmla="*/ 16778 w 4923024"/>
              <ns1:gd name="connsiteY0" fmla="*/ 8434423 h 8434425"/>
              <ns1:gd name="connsiteX1" fmla="*/ 4872690 w 4923024"/>
              <ns1:gd name="connsiteY1" fmla="*/ 8434423 h 8434425"/>
              <ns1:gd name="connsiteX2" fmla="*/ 4872690 w 4923024"/>
              <ns1:gd name="connsiteY2" fmla="*/ 8434425 h 8434425"/>
              <ns1:gd name="connsiteX3" fmla="*/ 16778 w 4923024"/>
              <ns1:gd name="connsiteY3" fmla="*/ 8434425 h 8434425"/>
              <ns1:gd name="connsiteX4" fmla="*/ 16778 w 4923024"/>
              <ns1:gd name="connsiteY4" fmla="*/ 8434423 h 8434425"/>
              <ns1:gd name="connsiteX5" fmla="*/ 0 w 4923024"/>
              <ns1:gd name="connsiteY5" fmla="*/ 33789 h 8434425"/>
              <ns1:gd name="connsiteX6" fmla="*/ 4923024 w 4923024"/>
              <ns1:gd name="connsiteY6" fmla="*/ 0 h 8434425"/>
              <ns1:gd name="connsiteX7" fmla="*/ 4872690 w 4923024"/>
              <ns1:gd name="connsiteY7" fmla="*/ 3506291 h 8434425"/>
              <ns1:gd name="connsiteX8" fmla="*/ 2444734 w 4923024"/>
              <ns1:gd name="connsiteY8" fmla="*/ 2274258 h 8434425"/>
              <ns1:gd name="connsiteX9" fmla="*/ 16778 w 4923024"/>
              <ns1:gd name="connsiteY9" fmla="*/ 3506291 h 8434425"/>
              <ns1:gd name="connsiteX10" fmla="*/ 0 w 4923024"/>
              <ns1:gd name="connsiteY10" fmla="*/ 33789 h 8434425"/>
              <ns1:gd name="connsiteX0" fmla="*/ 16778 w 4923024"/>
              <ns1:gd name="connsiteY0" fmla="*/ 8434423 h 8434425"/>
              <ns1:gd name="connsiteX1" fmla="*/ 4872690 w 4923024"/>
              <ns1:gd name="connsiteY1" fmla="*/ 8434423 h 8434425"/>
              <ns1:gd name="connsiteX2" fmla="*/ 4872690 w 4923024"/>
              <ns1:gd name="connsiteY2" fmla="*/ 8434425 h 8434425"/>
              <ns1:gd name="connsiteX3" fmla="*/ 16778 w 4923024"/>
              <ns1:gd name="connsiteY3" fmla="*/ 8434425 h 8434425"/>
              <ns1:gd name="connsiteX4" fmla="*/ 16778 w 4923024"/>
              <ns1:gd name="connsiteY4" fmla="*/ 8434423 h 8434425"/>
              <ns1:gd name="connsiteX5" fmla="*/ 0 w 4923024"/>
              <ns1:gd name="connsiteY5" fmla="*/ 33789 h 8434425"/>
              <ns1:gd name="connsiteX6" fmla="*/ 4923024 w 4923024"/>
              <ns1:gd name="connsiteY6" fmla="*/ 0 h 8434425"/>
              <ns1:gd name="connsiteX7" fmla="*/ 4872690 w 4923024"/>
              <ns1:gd name="connsiteY7" fmla="*/ 3506291 h 8434425"/>
              <ns1:gd name="connsiteX8" fmla="*/ 2444734 w 4923024"/>
              <ns1:gd name="connsiteY8" fmla="*/ 2274258 h 8434425"/>
              <ns1:gd name="connsiteX9" fmla="*/ 16778 w 4923024"/>
              <ns1:gd name="connsiteY9" fmla="*/ 3506291 h 8434425"/>
              <ns1:gd name="connsiteX10" fmla="*/ 0 w 4923024"/>
              <ns1:gd name="connsiteY10" fmla="*/ 33789 h 8434425"/>
              <ns1:gd name="connsiteX0" fmla="*/ 16778 w 4906246"/>
              <ns1:gd name="connsiteY0" fmla="*/ 8451318 h 8451320"/>
              <ns1:gd name="connsiteX1" fmla="*/ 4872690 w 4906246"/>
              <ns1:gd name="connsiteY1" fmla="*/ 8451318 h 8451320"/>
              <ns1:gd name="connsiteX2" fmla="*/ 4872690 w 4906246"/>
              <ns1:gd name="connsiteY2" fmla="*/ 8451320 h 8451320"/>
              <ns1:gd name="connsiteX3" fmla="*/ 16778 w 4906246"/>
              <ns1:gd name="connsiteY3" fmla="*/ 8451320 h 8451320"/>
              <ns1:gd name="connsiteX4" fmla="*/ 16778 w 4906246"/>
              <ns1:gd name="connsiteY4" fmla="*/ 8451318 h 8451320"/>
              <ns1:gd name="connsiteX5" fmla="*/ 0 w 4906246"/>
              <ns1:gd name="connsiteY5" fmla="*/ 50684 h 8451320"/>
              <ns1:gd name="connsiteX6" fmla="*/ 4906246 w 4906246"/>
              <ns1:gd name="connsiteY6" fmla="*/ 0 h 8451320"/>
              <ns1:gd name="connsiteX7" fmla="*/ 4872690 w 4906246"/>
              <ns1:gd name="connsiteY7" fmla="*/ 3523186 h 8451320"/>
              <ns1:gd name="connsiteX8" fmla="*/ 2444734 w 4906246"/>
              <ns1:gd name="connsiteY8" fmla="*/ 2291153 h 8451320"/>
              <ns1:gd name="connsiteX9" fmla="*/ 16778 w 4906246"/>
              <ns1:gd name="connsiteY9" fmla="*/ 3523186 h 8451320"/>
              <ns1:gd name="connsiteX10" fmla="*/ 0 w 4906246"/>
              <ns1:gd name="connsiteY10" fmla="*/ 50684 h 8451320"/>
              <ns1:gd name="connsiteX0" fmla="*/ 16778 w 4923024"/>
              <ns1:gd name="connsiteY0" fmla="*/ 8400634 h 8400636"/>
              <ns1:gd name="connsiteX1" fmla="*/ 4872690 w 4923024"/>
              <ns1:gd name="connsiteY1" fmla="*/ 8400634 h 8400636"/>
              <ns1:gd name="connsiteX2" fmla="*/ 4872690 w 4923024"/>
              <ns1:gd name="connsiteY2" fmla="*/ 8400636 h 8400636"/>
              <ns1:gd name="connsiteX3" fmla="*/ 16778 w 4923024"/>
              <ns1:gd name="connsiteY3" fmla="*/ 8400636 h 8400636"/>
              <ns1:gd name="connsiteX4" fmla="*/ 16778 w 4923024"/>
              <ns1:gd name="connsiteY4" fmla="*/ 8400634 h 8400636"/>
              <ns1:gd name="connsiteX5" fmla="*/ 0 w 4923024"/>
              <ns1:gd name="connsiteY5" fmla="*/ 0 h 8400636"/>
              <ns1:gd name="connsiteX6" fmla="*/ 4923024 w 4923024"/>
              <ns1:gd name="connsiteY6" fmla="*/ 0 h 8400636"/>
              <ns1:gd name="connsiteX7" fmla="*/ 4872690 w 4923024"/>
              <ns1:gd name="connsiteY7" fmla="*/ 3472502 h 8400636"/>
              <ns1:gd name="connsiteX8" fmla="*/ 2444734 w 4923024"/>
              <ns1:gd name="connsiteY8" fmla="*/ 2240469 h 8400636"/>
              <ns1:gd name="connsiteX9" fmla="*/ 16778 w 4923024"/>
              <ns1:gd name="connsiteY9" fmla="*/ 3472502 h 8400636"/>
              <ns1:gd name="connsiteX10" fmla="*/ 0 w 4923024"/>
              <ns1:gd name="connsiteY10" fmla="*/ 0 h 8400636"/>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923024" h="8400636">
                <ns1:moveTo>
                  <ns1:pt x="16778" y="8400634"/>
                </ns1:moveTo>
                <ns1:lnTo>
                  <ns1:pt x="4872690" y="8400634"/>
                </ns1:lnTo>
                <ns1:lnTo>
                  <ns1:pt x="4872690" y="8400636"/>
                </ns1:lnTo>
                <ns1:lnTo>
                  <ns1:pt x="16778" y="8400636"/>
                </ns1:lnTo>
                <ns1:lnTo>
                  <ns1:pt x="16778" y="8400634"/>
                </ns1:lnTo>
                <ns1:close/>
                <ns1:moveTo>
                  <ns1:pt x="0" y="0"/>
                </ns1:moveTo>
                <ns1:lnTo>
                  <ns1:pt x="4923024" y="0"/>
                </ns1:lnTo>
                <ns1:lnTo>
                  <ns1:pt x="4872690" y="3472502"/>
                </ns1:lnTo>
                <ns1:lnTo>
                  <ns1:pt x="2444734" y="2240469"/>
                </ns1:lnTo>
                <ns1:lnTo>
                  <ns1:pt x="16778" y="3472502"/>
                </ns1:lnTo>
                <ns1:cubicBezTo>
                  <ns1:pt x="16778" y="2067213"/>
                  <ns1:pt x="0" y="1405289"/>
                  <ns1:pt x="0" y="0"/>
                </ns1:cubicBezTo>
                <ns1:close/>
              </ns1:path>
            </ns1:pathLst>
          </ns1:custGeom>
          <ns1:solidFill>
            <ns1:schemeClr val="accent1"/>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46" name="TextBox 45">
            <ns1:extLst>
              <ns1:ext uri="{FF2B5EF4-FFF2-40B4-BE49-F238E27FC236}">
                <ns2:creationId id="{C093E2E9-4057-3AFE-50E4-C89A59C82461}"/>
              </ns1:ext>
            </ns1:extLst>
          </ns0:cNvPr>
          <ns0:cNvSpPr txBox="1"/>
          <ns0:nvPr/>
        </ns0:nvSpPr>
        <ns0:spPr>
          <ns1:xfrm>
            <ns1:off x="2813848" y="2082013"/>
            <ns1:ext cx="1869443" cy="830997"/>
          </ns1:xfrm>
          <ns1:prstGeom prst="rect">
            <ns1:avLst/>
          </ns1:prstGeom>
          <ns1:noFill/>
        </ns0:spPr>
        <ns0:txBody>
          <ns1:bodyPr wrap="square" rtlCol="0" anchor="b" anchorCtr="0">
            <ns1:spAutoFit/>
          </ns1:bodyPr>
          <ns1:lstStyle/>
          <ns1:p>
            <ns1:pPr algn="ctr"/>
            <ns1:r>
              <ns1:rPr lang="en-GB" sz="1600" b="1" dirty="0">
                <ns1:latin typeface="Montserrat SemiBold" panose="00000700000000000000" pitchFamily="2" charset="0"/>
                <ns1:ea typeface="League Spartan" charset="0"/>
                <ns1:cs typeface="Poppins" pitchFamily="2" charset="77"/>
              </ns1:rPr>
              <ns1:t>Finance query management &amp; reporting</ns1:t>
            </ns1:r>
          </ns1:p>
        </ns0:txBody>
      </ns0:sp>
      <ns0:sp>
        <ns0:nvSpPr>
          <ns0:cNvPr id="47" name="Freeform 1015">
            <ns1:extLst>
              <ns1:ext uri="{FF2B5EF4-FFF2-40B4-BE49-F238E27FC236}">
                <ns2:creationId id="{16EC12E5-48F2-89E2-C305-C96DCB49C49B}"/>
              </ns1:ext>
            </ns1:extLst>
          </ns0:cNvPr>
          <ns0:cNvSpPr>
            <ns1:spLocks noChangeAspect="1"/>
          </ns0:cNvSpPr>
          <ns0:nvPr/>
        </ns0:nvSpPr>
        <ns0:spPr bwMode="auto">
          <ns1:xfrm>
            <ns1:off x="3479545" y="1552929"/>
            <ns1:ext cx="495898" cy="495898"/>
          </ns1:xfrm>
          <ns1:custGeom>
            <ns1:avLst/>
            <ns1:gdLst>
              <ns1:gd name="T0" fmla="*/ 7726423 w 293329"/>
              <ns1:gd name="T1" fmla="*/ 9850932 h 293332"/>
              <ns1:gd name="T2" fmla="*/ 2935958 w 293329"/>
              <ns1:gd name="T3" fmla="*/ 9676341 h 293332"/>
              <ns1:gd name="T4" fmla="*/ 8633732 w 293329"/>
              <ns1:gd name="T5" fmla="*/ 8887648 h 293332"/>
              <ns1:gd name="T6" fmla="*/ 8503163 w 293329"/>
              <ns1:gd name="T7" fmla="*/ 10333017 h 293332"/>
              <ns1:gd name="T8" fmla="*/ 10187033 w 293329"/>
              <ns1:gd name="T9" fmla="*/ 9107071 h 293332"/>
              <ns1:gd name="T10" fmla="*/ 10656909 w 293329"/>
              <ns1:gd name="T11" fmla="*/ 9507104 h 293332"/>
              <ns1:gd name="T12" fmla="*/ 8346597 w 293329"/>
              <ns1:gd name="T13" fmla="*/ 10655613 h 293332"/>
              <ns1:gd name="T14" fmla="*/ 8398777 w 293329"/>
              <ns1:gd name="T15" fmla="*/ 8900613 h 293332"/>
              <ns1:gd name="T16" fmla="*/ 456778 w 293329"/>
              <ns1:gd name="T17" fmla="*/ 9107071 h 293332"/>
              <ns1:gd name="T18" fmla="*/ 2153785 w 293329"/>
              <ns1:gd name="T19" fmla="*/ 10333017 h 293332"/>
              <ns1:gd name="T20" fmla="*/ 2023134 w 293329"/>
              <ns1:gd name="T21" fmla="*/ 8887648 h 293332"/>
              <ns1:gd name="T22" fmla="*/ 2466970 w 293329"/>
              <ns1:gd name="T23" fmla="*/ 10500789 h 293332"/>
              <ns1:gd name="T24" fmla="*/ 0 w 293329"/>
              <ns1:gd name="T25" fmla="*/ 10500789 h 293332"/>
              <ns1:gd name="T26" fmla="*/ 443780 w 293329"/>
              <ns1:gd name="T27" fmla="*/ 8887648 h 293332"/>
              <ns1:gd name="T28" fmla="*/ 9388267 w 293329"/>
              <ns1:gd name="T29" fmla="*/ 8605304 h 293332"/>
              <ns1:gd name="T30" fmla="*/ 1198367 w 293329"/>
              <ns1:gd name="T31" fmla="*/ 7874844 h 293332"/>
              <ns1:gd name="T32" fmla="*/ 1570072 w 293329"/>
              <ns1:gd name="T33" fmla="*/ 8233637 h 293332"/>
              <ns1:gd name="T34" fmla="*/ 10080391 w 293329"/>
              <ns1:gd name="T35" fmla="*/ 8233637 h 293332"/>
              <ns1:gd name="T36" fmla="*/ 9388267 w 293329"/>
              <ns1:gd name="T37" fmla="*/ 7554479 h 293332"/>
              <ns1:gd name="T38" fmla="*/ 1198367 w 293329"/>
              <ns1:gd name="T39" fmla="*/ 8925645 h 293332"/>
              <ns1:gd name="T40" fmla="*/ 5130248 w 293329"/>
              <ns1:gd name="T41" fmla="*/ 6689459 h 293332"/>
              <ns1:gd name="T42" fmla="*/ 6635580 w 293329"/>
              <ns1:gd name="T43" fmla="*/ 7022186 h 293332"/>
              <ns1:gd name="T44" fmla="*/ 5130248 w 293329"/>
              <ns1:gd name="T45" fmla="*/ 6689459 h 293332"/>
              <ns1:gd name="T46" fmla="*/ 6792622 w 293329"/>
              <ns1:gd name="T47" fmla="*/ 5753460 h 293332"/>
              <ns1:gd name="T48" fmla="*/ 4960060 w 293329"/>
              <ns1:gd name="T49" fmla="*/ 5753460 h 293332"/>
              <ns1:gd name="T50" fmla="*/ 4394049 w 293329"/>
              <ns1:gd name="T51" fmla="*/ 8425350 h 293332"/>
              <ns1:gd name="T52" fmla="*/ 4394049 w 293329"/>
              <ns1:gd name="T53" fmla="*/ 4434924 h 293332"/>
              <ns1:gd name="T54" fmla="*/ 3801866 w 293329"/>
              <ns1:gd name="T55" fmla="*/ 8425350 h 293332"/>
              <ns1:gd name="T56" fmla="*/ 3801866 w 293329"/>
              <ns1:gd name="T57" fmla="*/ 4434924 h 293332"/>
              <ns1:gd name="T58" fmla="*/ 10173087 w 293329"/>
              <ns1:gd name="T59" fmla="*/ 3648251 h 293332"/>
              <ns1:gd name="T60" fmla="*/ 9880272 w 293329"/>
              <ns1:gd name="T61" fmla="*/ 7355373 h 293332"/>
              <ns1:gd name="T62" fmla="*/ 9960128 w 293329"/>
              <ns1:gd name="T63" fmla="*/ 3543768 h 293332"/>
              <ns1:gd name="T64" fmla="*/ 882485 w 293329"/>
              <ns1:gd name="T65" fmla="*/ 7043025 h 293332"/>
              <ns1:gd name="T66" fmla="*/ 572838 w 293329"/>
              <ns1:gd name="T67" fmla="*/ 7161164 h 293332"/>
              <ns1:gd name="T68" fmla="*/ 3801866 w 293329"/>
              <ns1:gd name="T69" fmla="*/ 3139719 h 293332"/>
              <ns1:gd name="T70" fmla="*/ 6999706 w 293329"/>
              <ns1:gd name="T71" fmla="*/ 4120936 h 293332"/>
              <ns1:gd name="T72" fmla="*/ 3801866 w 293329"/>
              <ns1:gd name="T73" fmla="*/ 2825664 h 293332"/>
              <ns1:gd name="T74" fmla="*/ 7486601 w 293329"/>
              <ns1:gd name="T75" fmla="*/ 3139719 h 293332"/>
              <ns1:gd name="T76" fmla="*/ 7486601 w 293329"/>
              <ns1:gd name="T77" fmla="*/ 4120936 h 293332"/>
              <ns1:gd name="T78" fmla="*/ 7486601 w 293329"/>
              <ns1:gd name="T79" fmla="*/ 8752426 h 293332"/>
              <ns1:gd name="T80" fmla="*/ 2999112 w 293329"/>
              <ns1:gd name="T81" fmla="*/ 3623786 h 293332"/>
              <ns1:gd name="T82" fmla="*/ 8646767 w 293329"/>
              <ns1:gd name="T83" fmla="*/ 1554601 h 293332"/>
              <ns1:gd name="T84" fmla="*/ 10330586 w 293329"/>
              <ns1:gd name="T85" fmla="*/ 2789136 h 293332"/>
              <ns1:gd name="T86" fmla="*/ 10213098 w 293329"/>
              <ns1:gd name="T87" fmla="*/ 1333651 h 293332"/>
              <ns1:gd name="T88" fmla="*/ 10656909 w 293329"/>
              <ns1:gd name="T89" fmla="*/ 2945074 h 293332"/>
              <ns1:gd name="T90" fmla="*/ 8189923 w 293329"/>
              <ns1:gd name="T91" fmla="*/ 2945074 h 293332"/>
              <ns1:gd name="T92" fmla="*/ 8633732 w 293329"/>
              <ns1:gd name="T93" fmla="*/ 1333651 h 293332"/>
              <ns1:gd name="T94" fmla="*/ 313320 w 293329"/>
              <ns1:gd name="T95" fmla="*/ 1957394 h 293332"/>
              <ns1:gd name="T96" fmla="*/ 2153785 w 293329"/>
              <ns1:gd name="T97" fmla="*/ 1957394 h 293332"/>
              <ns1:gd name="T98" fmla="*/ 2245154 w 293329"/>
              <ns1:gd name="T99" fmla="*/ 1346649 h 293332"/>
              <ns1:gd name="T100" fmla="*/ 2310348 w 293329"/>
              <ns1:gd name="T101" fmla="*/ 3101058 h 293332"/>
              <ns1:gd name="T102" fmla="*/ 0 w 293329"/>
              <ns1:gd name="T103" fmla="*/ 1957394 h 293332"/>
              <ns1:gd name="T104" fmla="*/ 9388267 w 293329"/>
              <ns1:gd name="T105" fmla="*/ 307485 h 293332"/>
              <ns1:gd name="T106" fmla="*/ 9759991 w 293329"/>
              <ns1:gd name="T107" fmla="*/ 679246 h 293332"/>
              <ns1:gd name="T108" fmla="*/ 826690 w 293329"/>
              <ns1:gd name="T109" fmla="*/ 679246 h 293332"/>
              <ns1:gd name="T110" fmla="*/ 1198367 w 293329"/>
              <ns1:gd name="T111" fmla="*/ 307485 h 293332"/>
              <ns1:gd name="T112" fmla="*/ 8022361 w 293329"/>
              <ns1:gd name="T113" fmla="*/ 1208071 h 293332"/>
              <ns1:gd name="T114" fmla="*/ 2720558 w 293329"/>
              <ns1:gd name="T115" fmla="*/ 1286932 h 293332"/>
              <ns1:gd name="T116" fmla="*/ 5293109 w 293329"/>
              <ns1:gd name="T117" fmla="*/ 246183 h 293332"/>
              <ns1:gd name="T118" fmla="*/ 9388267 w 293329"/>
              <ns1:gd name="T119" fmla="*/ 1371250 h 293332"/>
              <ns1:gd name="T120" fmla="*/ 1198367 w 293329"/>
              <ns1:gd name="T121" fmla="*/ 0 h 293332"/>
              <ns1:gd name="T122" fmla="*/ 519153 w 293329"/>
              <ns1:gd name="T123" fmla="*/ 679246 h 293332"/>
              <ns1:gd name="T124" fmla="*/ 0 60000 65536"/>
              <ns1:gd name="T125" fmla="*/ 0 60000 65536"/>
              <ns1:gd name="T126" fmla="*/ 0 60000 65536"/>
              <ns1:gd name="T127" fmla="*/ 0 60000 65536"/>
              <ns1:gd name="T128" fmla="*/ 0 60000 65536"/>
              <ns1:gd name="T129" fmla="*/ 0 60000 65536"/>
              <ns1:gd name="T130" fmla="*/ 0 60000 65536"/>
              <ns1:gd name="T131" fmla="*/ 0 60000 65536"/>
              <ns1:gd name="T132" fmla="*/ 0 60000 65536"/>
              <ns1:gd name="T133" fmla="*/ 0 60000 65536"/>
              <ns1:gd name="T134" fmla="*/ 0 60000 65536"/>
              <ns1:gd name="T135" fmla="*/ 0 60000 65536"/>
              <ns1:gd name="T136" fmla="*/ 0 60000 65536"/>
              <ns1:gd name="T137" fmla="*/ 0 60000 65536"/>
              <ns1:gd name="T138" fmla="*/ 0 60000 65536"/>
              <ns1:gd name="T139" fmla="*/ 0 60000 65536"/>
              <ns1:gd name="T140" fmla="*/ 0 60000 65536"/>
              <ns1:gd name="T141" fmla="*/ 0 60000 65536"/>
              <ns1:gd name="T142" fmla="*/ 0 60000 65536"/>
              <ns1:gd name="T143" fmla="*/ 0 60000 65536"/>
              <ns1:gd name="T144" fmla="*/ 0 60000 65536"/>
              <ns1:gd name="T145" fmla="*/ 0 60000 65536"/>
              <ns1:gd name="T146" fmla="*/ 0 60000 65536"/>
              <ns1:gd name="T147" fmla="*/ 0 60000 65536"/>
              <ns1:gd name="T148" fmla="*/ 0 60000 65536"/>
              <ns1:gd name="T149" fmla="*/ 0 60000 65536"/>
              <ns1:gd name="T150" fmla="*/ 0 60000 65536"/>
              <ns1:gd name="T151" fmla="*/ 0 60000 65536"/>
              <ns1:gd name="T152" fmla="*/ 0 60000 65536"/>
              <ns1:gd name="T153" fmla="*/ 0 60000 65536"/>
              <ns1:gd name="T154" fmla="*/ 0 60000 65536"/>
              <ns1:gd name="T155" fmla="*/ 0 60000 65536"/>
              <ns1:gd name="T156" fmla="*/ 0 60000 65536"/>
              <ns1:gd name="T157" fmla="*/ 0 60000 65536"/>
              <ns1:gd name="T158" fmla="*/ 0 60000 65536"/>
              <ns1:gd name="T159" fmla="*/ 0 60000 65536"/>
              <ns1:gd name="T160" fmla="*/ 0 60000 65536"/>
              <ns1:gd name="T161" fmla="*/ 0 60000 65536"/>
              <ns1:gd name="T162" fmla="*/ 0 60000 65536"/>
              <ns1:gd name="T163" fmla="*/ 0 60000 65536"/>
              <ns1:gd name="T164" fmla="*/ 0 60000 65536"/>
              <ns1:gd name="T165" fmla="*/ 0 60000 65536"/>
              <ns1:gd name="T166" fmla="*/ 0 60000 65536"/>
              <ns1:gd name="T167" fmla="*/ 0 60000 65536"/>
              <ns1:gd name="T168" fmla="*/ 0 60000 65536"/>
              <ns1:gd name="T169" fmla="*/ 0 60000 65536"/>
              <ns1:gd name="T170" fmla="*/ 0 60000 65536"/>
              <ns1:gd name="T171" fmla="*/ 0 60000 65536"/>
              <ns1:gd name="T172" fmla="*/ 0 60000 65536"/>
              <ns1:gd name="T173" fmla="*/ 0 60000 65536"/>
              <ns1:gd name="T174" fmla="*/ 0 60000 65536"/>
              <ns1:gd name="T175" fmla="*/ 0 60000 65536"/>
              <ns1:gd name="T176" fmla="*/ 0 60000 65536"/>
              <ns1:gd name="T177" fmla="*/ 0 60000 65536"/>
              <ns1:gd name="T178" fmla="*/ 0 60000 65536"/>
              <ns1:gd name="T179" fmla="*/ 0 60000 65536"/>
              <ns1:gd name="T180" fmla="*/ 0 60000 65536"/>
              <ns1:gd name="T181" fmla="*/ 0 60000 65536"/>
              <ns1:gd name="T182" fmla="*/ 0 60000 65536"/>
              <ns1:gd name="T183" fmla="*/ 0 60000 65536"/>
              <ns1:gd name="T184" fmla="*/ 0 60000 65536"/>
              <ns1:gd name="T185" fmla="*/ 0 60000 65536"/>
            </ns1:gdLst>
            <ns1:ahLst/>
            <ns1:cxnLst>
              <ns1:cxn ang="T124">
                <ns1:pos x="T0" y="T1"/>
              </ns1:cxn>
              <ns1:cxn ang="T125">
                <ns1:pos x="T2" y="T3"/>
              </ns1:cxn>
              <ns1:cxn ang="T126">
                <ns1:pos x="T4" y="T5"/>
              </ns1:cxn>
              <ns1:cxn ang="T127">
                <ns1:pos x="T6" y="T7"/>
              </ns1:cxn>
              <ns1:cxn ang="T128">
                <ns1:pos x="T8" y="T9"/>
              </ns1:cxn>
              <ns1:cxn ang="T129">
                <ns1:pos x="T10" y="T11"/>
              </ns1:cxn>
              <ns1:cxn ang="T130">
                <ns1:pos x="T12" y="T13"/>
              </ns1:cxn>
              <ns1:cxn ang="T131">
                <ns1:pos x="T14" y="T15"/>
              </ns1:cxn>
              <ns1:cxn ang="T132">
                <ns1:pos x="T16" y="T17"/>
              </ns1:cxn>
              <ns1:cxn ang="T133">
                <ns1:pos x="T18" y="T19"/>
              </ns1:cxn>
              <ns1:cxn ang="T134">
                <ns1:pos x="T20" y="T21"/>
              </ns1:cxn>
              <ns1:cxn ang="T135">
                <ns1:pos x="T22" y="T23"/>
              </ns1:cxn>
              <ns1:cxn ang="T136">
                <ns1:pos x="T24" y="T25"/>
              </ns1:cxn>
              <ns1:cxn ang="T137">
                <ns1:pos x="T26" y="T27"/>
              </ns1:cxn>
              <ns1:cxn ang="T138">
                <ns1:pos x="T28" y="T29"/>
              </ns1:cxn>
              <ns1:cxn ang="T139">
                <ns1:pos x="T30" y="T31"/>
              </ns1:cxn>
              <ns1:cxn ang="T140">
                <ns1:pos x="T32" y="T33"/>
              </ns1:cxn>
              <ns1:cxn ang="T141">
                <ns1:pos x="T34" y="T35"/>
              </ns1:cxn>
              <ns1:cxn ang="T142">
                <ns1:pos x="T36" y="T37"/>
              </ns1:cxn>
              <ns1:cxn ang="T143">
                <ns1:pos x="T38" y="T39"/>
              </ns1:cxn>
              <ns1:cxn ang="T144">
                <ns1:pos x="T40" y="T41"/>
              </ns1:cxn>
              <ns1:cxn ang="T145">
                <ns1:pos x="T42" y="T43"/>
              </ns1:cxn>
              <ns1:cxn ang="T146">
                <ns1:pos x="T44" y="T45"/>
              </ns1:cxn>
              <ns1:cxn ang="T147">
                <ns1:pos x="T46" y="T47"/>
              </ns1:cxn>
              <ns1:cxn ang="T148">
                <ns1:pos x="T48" y="T49"/>
              </ns1:cxn>
              <ns1:cxn ang="T149">
                <ns1:pos x="T50" y="T51"/>
              </ns1:cxn>
              <ns1:cxn ang="T150">
                <ns1:pos x="T52" y="T53"/>
              </ns1:cxn>
              <ns1:cxn ang="T151">
                <ns1:pos x="T54" y="T55"/>
              </ns1:cxn>
              <ns1:cxn ang="T152">
                <ns1:pos x="T56" y="T57"/>
              </ns1:cxn>
              <ns1:cxn ang="T153">
                <ns1:pos x="T58" y="T59"/>
              </ns1:cxn>
              <ns1:cxn ang="T154">
                <ns1:pos x="T60" y="T61"/>
              </ns1:cxn>
              <ns1:cxn ang="T155">
                <ns1:pos x="T62" y="T63"/>
              </ns1:cxn>
              <ns1:cxn ang="T156">
                <ns1:pos x="T64" y="T65"/>
              </ns1:cxn>
              <ns1:cxn ang="T157">
                <ns1:pos x="T66" y="T67"/>
              </ns1:cxn>
              <ns1:cxn ang="T158">
                <ns1:pos x="T68" y="T69"/>
              </ns1:cxn>
              <ns1:cxn ang="T159">
                <ns1:pos x="T70" y="T71"/>
              </ns1:cxn>
              <ns1:cxn ang="T160">
                <ns1:pos x="T72" y="T73"/>
              </ns1:cxn>
              <ns1:cxn ang="T161">
                <ns1:pos x="T74" y="T75"/>
              </ns1:cxn>
              <ns1:cxn ang="T162">
                <ns1:pos x="T76" y="T77"/>
              </ns1:cxn>
              <ns1:cxn ang="T163">
                <ns1:pos x="T78" y="T79"/>
              </ns1:cxn>
              <ns1:cxn ang="T164">
                <ns1:pos x="T80" y="T81"/>
              </ns1:cxn>
              <ns1:cxn ang="T165">
                <ns1:pos x="T82" y="T83"/>
              </ns1:cxn>
              <ns1:cxn ang="T166">
                <ns1:pos x="T84" y="T85"/>
              </ns1:cxn>
              <ns1:cxn ang="T167">
                <ns1:pos x="T86" y="T87"/>
              </ns1:cxn>
              <ns1:cxn ang="T168">
                <ns1:pos x="T88" y="T89"/>
              </ns1:cxn>
              <ns1:cxn ang="T169">
                <ns1:pos x="T90" y="T91"/>
              </ns1:cxn>
              <ns1:cxn ang="T170">
                <ns1:pos x="T92" y="T93"/>
              </ns1:cxn>
              <ns1:cxn ang="T171">
                <ns1:pos x="T94" y="T95"/>
              </ns1:cxn>
              <ns1:cxn ang="T172">
                <ns1:pos x="T96" y="T97"/>
              </ns1:cxn>
              <ns1:cxn ang="T173">
                <ns1:pos x="T98" y="T99"/>
              </ns1:cxn>
              <ns1:cxn ang="T174">
                <ns1:pos x="T100" y="T101"/>
              </ns1:cxn>
              <ns1:cxn ang="T175">
                <ns1:pos x="T102" y="T103"/>
              </ns1:cxn>
              <ns1:cxn ang="T176">
                <ns1:pos x="T104" y="T105"/>
              </ns1:cxn>
              <ns1:cxn ang="T177">
                <ns1:pos x="T106" y="T107"/>
              </ns1:cxn>
              <ns1:cxn ang="T178">
                <ns1:pos x="T108" y="T109"/>
              </ns1:cxn>
              <ns1:cxn ang="T179">
                <ns1:pos x="T110" y="T111"/>
              </ns1:cxn>
              <ns1:cxn ang="T180">
                <ns1:pos x="T112" y="T113"/>
              </ns1:cxn>
              <ns1:cxn ang="T181">
                <ns1:pos x="T114" y="T115"/>
              </ns1:cxn>
              <ns1:cxn ang="T182">
                <ns1:pos x="T116" y="T117"/>
              </ns1:cxn>
              <ns1:cxn ang="T183">
                <ns1:pos x="T118" y="T119"/>
              </ns1:cxn>
              <ns1:cxn ang="T184">
                <ns1:pos x="T120" y="T121"/>
              </ns1:cxn>
              <ns1:cxn ang="T185">
                <ns1:pos x="T122" y="T123"/>
              </ns1:cxn>
            </ns1:cxnLst>
            <ns1:rect l="0" t="0" r="r" b="b"/>
            <ns1:pathLst>
              <ns1:path w="293329" h="293332">
                <ns1:moveTo>
                  <ns1:pt x="208355" y="263416"/>
                </ns1:moveTo>
                <ns1:cubicBezTo>
                  <ns1:pt x="210511" y="261937"/>
                  <ns1:pt x="213385" y="262677"/>
                  <ns1:pt x="214822" y="264895"/>
                </ns1:cubicBezTo>
                <ns1:cubicBezTo>
                  <ns1:pt x="215541" y="267483"/>
                  <ns1:pt x="214822" y="270071"/>
                  <ns1:pt x="212667" y="271180"/>
                </ns1:cubicBezTo>
                <ns1:cubicBezTo>
                  <ns1:pt x="192188" y="282640"/>
                  <ns1:pt x="169194" y="288556"/>
                  <ns1:pt x="146201" y="288556"/>
                </ns1:cubicBezTo>
                <ns1:cubicBezTo>
                  <ns1:pt x="124284" y="288556"/>
                  <ns1:pt x="102728" y="283010"/>
                  <ns1:pt x="82608" y="272659"/>
                </ns1:cubicBezTo>
                <ns1:cubicBezTo>
                  <ns1:pt x="80093" y="271549"/>
                  <ns1:pt x="79375" y="268592"/>
                  <ns1:pt x="80812" y="266374"/>
                </ns1:cubicBezTo>
                <ns1:cubicBezTo>
                  <ns1:pt x="81530" y="264155"/>
                  <ns1:pt x="84405" y="263416"/>
                  <ns1:pt x="86560" y="264525"/>
                </ns1:cubicBezTo>
                <ns1:cubicBezTo>
                  <ns1:pt x="125003" y="284859"/>
                  <ns1:pt x="170631" y="284119"/>
                  <ns1:pt x="208355" y="263416"/>
                </ns1:cubicBezTo>
                <ns1:close/>
                <ns1:moveTo>
                  <ns1:pt x="237641" y="244663"/>
                </ns1:moveTo>
                <ns1:cubicBezTo>
                  <ns1:pt x="239437" y="246084"/>
                  <ns1:pt x="239796" y="248926"/>
                  <ns1:pt x="238000" y="250703"/>
                </ns1:cubicBezTo>
                <ns1:cubicBezTo>
                  <ns1:pt x="235485" y="253900"/>
                  <ns1:pt x="234048" y="257808"/>
                  <ns1:pt x="234048" y="261715"/>
                </ns1:cubicBezTo>
                <ns1:lnTo>
                  <ns1:pt x="234048" y="284451"/>
                </ns1:lnTo>
                <ns1:lnTo>
                  <ns1:pt x="284347" y="284451"/>
                </ns1:lnTo>
                <ns1:lnTo>
                  <ns1:pt x="284347" y="261715"/>
                </ns1:lnTo>
                <ns1:cubicBezTo>
                  <ns1:pt x="284347" y="257808"/>
                  <ns1:pt x="283269" y="253900"/>
                  <ns1:pt x="280395" y="250703"/>
                </ns1:cubicBezTo>
                <ns1:cubicBezTo>
                  <ns1:pt x="278958" y="248926"/>
                  <ns1:pt x="278958" y="246084"/>
                  <ns1:pt x="281113" y="244663"/>
                </ns1:cubicBezTo>
                <ns1:cubicBezTo>
                  <ns1:pt x="282910" y="242887"/>
                  <ns1:pt x="285784" y="243242"/>
                  <ns1:pt x="287221" y="245019"/>
                </ns1:cubicBezTo>
                <ns1:cubicBezTo>
                  <ns1:pt x="291173" y="249992"/>
                  <ns1:pt x="293329" y="255676"/>
                  <ns1:pt x="293329" y="261715"/>
                </ns1:cubicBezTo>
                <ns1:lnTo>
                  <ns1:pt x="293329" y="289069"/>
                </ns1:lnTo>
                <ns1:cubicBezTo>
                  <ns1:pt x="293329" y="291201"/>
                  <ns1:pt x="291533" y="293332"/>
                  <ns1:pt x="288658" y="293332"/>
                </ns1:cubicBezTo>
                <ns1:lnTo>
                  <ns1:pt x="229737" y="293332"/>
                </ns1:lnTo>
                <ns1:cubicBezTo>
                  <ns1:pt x="227222" y="293332"/>
                  <ns1:pt x="225425" y="291201"/>
                  <ns1:pt x="225425" y="289069"/>
                </ns1:cubicBezTo>
                <ns1:lnTo>
                  <ns1:pt x="225425" y="261715"/>
                </ns1:lnTo>
                <ns1:cubicBezTo>
                  <ns1:pt x="225425" y="255676"/>
                  <ns1:pt x="227222" y="249992"/>
                  <ns1:pt x="231174" y="245019"/>
                </ns1:cubicBezTo>
                <ns1:cubicBezTo>
                  <ns1:pt x="232611" y="243242"/>
                  <ns1:pt x="235844" y="242887"/>
                  <ns1:pt x="237641" y="244663"/>
                </ns1:cubicBezTo>
                <ns1:close/>
                <ns1:moveTo>
                  <ns1:pt x="12215" y="244663"/>
                </ns1:moveTo>
                <ns1:cubicBezTo>
                  <ns1:pt x="14012" y="246084"/>
                  <ns1:pt x="14371" y="248926"/>
                  <ns1:pt x="12575" y="250703"/>
                </ns1:cubicBezTo>
                <ns1:cubicBezTo>
                  <ns1:pt x="10419" y="253900"/>
                  <ns1:pt x="8622" y="257808"/>
                  <ns1:pt x="8622" y="261715"/>
                </ns1:cubicBezTo>
                <ns1:lnTo>
                  <ns1:pt x="8622" y="284451"/>
                </ns1:lnTo>
                <ns1:lnTo>
                  <ns1:pt x="59281" y="284451"/>
                </ns1:lnTo>
                <ns1:lnTo>
                  <ns1:pt x="59281" y="261715"/>
                </ns1:lnTo>
                <ns1:cubicBezTo>
                  <ns1:pt x="59281" y="257808"/>
                  <ns1:pt x="57844" y="253900"/>
                  <ns1:pt x="54969" y="250703"/>
                </ns1:cubicBezTo>
                <ns1:cubicBezTo>
                  <ns1:pt x="53532" y="248926"/>
                  <ns1:pt x="53892" y="246084"/>
                  <ns1:pt x="55688" y="244663"/>
                </ns1:cubicBezTo>
                <ns1:cubicBezTo>
                  <ns1:pt x="57844" y="242887"/>
                  <ns1:pt x="60359" y="243242"/>
                  <ns1:pt x="61796" y="245019"/>
                </ns1:cubicBezTo>
                <ns1:cubicBezTo>
                  <ns1:pt x="65748" y="249992"/>
                  <ns1:pt x="67903" y="255676"/>
                  <ns1:pt x="67903" y="261715"/>
                </ns1:cubicBezTo>
                <ns1:lnTo>
                  <ns1:pt x="67903" y="289069"/>
                </ns1:lnTo>
                <ns1:cubicBezTo>
                  <ns1:pt x="67903" y="291201"/>
                  <ns1:pt x="65748" y="293332"/>
                  <ns1:pt x="63592" y="293332"/>
                </ns1:cubicBezTo>
                <ns1:lnTo>
                  <ns1:pt x="4311" y="293332"/>
                </ns1:lnTo>
                <ns1:cubicBezTo>
                  <ns1:pt x="1796" y="293332"/>
                  <ns1:pt x="0" y="291201"/>
                  <ns1:pt x="0" y="289069"/>
                </ns1:cubicBezTo>
                <ns1:lnTo>
                  <ns1:pt x="0" y="261715"/>
                </ns1:lnTo>
                <ns1:cubicBezTo>
                  <ns1:pt x="0" y="255676"/>
                  <ns1:pt x="1796" y="249992"/>
                  <ns1:pt x="6107" y="245019"/>
                </ns1:cubicBezTo>
                <ns1:cubicBezTo>
                  <ns1:pt x="7545" y="243242"/>
                  <ns1:pt x="10419" y="242887"/>
                  <ns1:pt x="12215" y="244663"/>
                </ns1:cubicBezTo>
                <ns1:close/>
                <ns1:moveTo>
                  <ns1:pt x="258410" y="216782"/>
                </ns1:moveTo>
                <ns1:cubicBezTo>
                  <ns1:pt x="252766" y="216782"/>
                  <ns1:pt x="248180" y="221368"/>
                  <ns1:pt x="248180" y="226659"/>
                </ns1:cubicBezTo>
                <ns1:cubicBezTo>
                  <ns1:pt x="248180" y="232304"/>
                  <ns1:pt x="252766" y="236890"/>
                  <ns1:pt x="258410" y="236890"/>
                </ns1:cubicBezTo>
                <ns1:cubicBezTo>
                  <ns1:pt x="264055" y="236890"/>
                  <ns1:pt x="268641" y="232304"/>
                  <ns1:pt x="268641" y="226659"/>
                </ns1:cubicBezTo>
                <ns1:cubicBezTo>
                  <ns1:pt x="268641" y="221368"/>
                  <ns1:pt x="264055" y="216782"/>
                  <ns1:pt x="258410" y="216782"/>
                </ns1:cubicBezTo>
                <ns1:close/>
                <ns1:moveTo>
                  <ns1:pt x="32985" y="216782"/>
                </ns1:moveTo>
                <ns1:cubicBezTo>
                  <ns1:pt x="27341" y="216782"/>
                  <ns1:pt x="22754" y="221368"/>
                  <ns1:pt x="22754" y="226659"/>
                </ns1:cubicBezTo>
                <ns1:cubicBezTo>
                  <ns1:pt x="22754" y="232304"/>
                  <ns1:pt x="27341" y="236890"/>
                  <ns1:pt x="32985" y="236890"/>
                </ns1:cubicBezTo>
                <ns1:cubicBezTo>
                  <ns1:pt x="38629" y="236890"/>
                  <ns1:pt x="43216" y="232304"/>
                  <ns1:pt x="43216" y="226659"/>
                </ns1:cubicBezTo>
                <ns1:cubicBezTo>
                  <ns1:pt x="43216" y="221368"/>
                  <ns1:pt x="38629" y="216782"/>
                  <ns1:pt x="32985" y="216782"/>
                </ns1:cubicBezTo>
                <ns1:close/>
                <ns1:moveTo>
                  <ns1:pt x="258410" y="207962"/>
                </ns1:moveTo>
                <ns1:cubicBezTo>
                  <ns1:pt x="268994" y="207962"/>
                  <ns1:pt x="277460" y="216429"/>
                  <ns1:pt x="277460" y="226659"/>
                </ns1:cubicBezTo>
                <ns1:cubicBezTo>
                  <ns1:pt x="277460" y="237243"/>
                  <ns1:pt x="268994" y="245709"/>
                  <ns1:pt x="258410" y="245709"/>
                </ns1:cubicBezTo>
                <ns1:cubicBezTo>
                  <ns1:pt x="248180" y="245709"/>
                  <ns1:pt x="239713" y="237243"/>
                  <ns1:pt x="239713" y="226659"/>
                </ns1:cubicBezTo>
                <ns1:cubicBezTo>
                  <ns1:pt x="239713" y="216429"/>
                  <ns1:pt x="248180" y="207962"/>
                  <ns1:pt x="258410" y="207962"/>
                </ns1:cubicBezTo>
                <ns1:close/>
                <ns1:moveTo>
                  <ns1:pt x="32985" y="207962"/>
                </ns1:moveTo>
                <ns1:cubicBezTo>
                  <ns1:pt x="43568" y="207962"/>
                  <ns1:pt x="52035" y="216429"/>
                  <ns1:pt x="52035" y="226659"/>
                </ns1:cubicBezTo>
                <ns1:cubicBezTo>
                  <ns1:pt x="52035" y="237243"/>
                  <ns1:pt x="43568" y="245709"/>
                  <ns1:pt x="32985" y="245709"/>
                </ns1:cubicBezTo>
                <ns1:cubicBezTo>
                  <ns1:pt x="22754" y="245709"/>
                  <ns1:pt x="14288" y="237243"/>
                  <ns1:pt x="14288" y="226659"/>
                </ns1:cubicBezTo>
                <ns1:cubicBezTo>
                  <ns1:pt x="14288" y="216429"/>
                  <ns1:pt x="22754" y="207962"/>
                  <ns1:pt x="32985" y="207962"/>
                </ns1:cubicBezTo>
                <ns1:close/>
                <ns1:moveTo>
                  <ns1:pt x="141209" y="184150"/>
                </ns1:moveTo>
                <ns1:lnTo>
                  <ns1:pt x="182642" y="184150"/>
                </ns1:lnTo>
                <ns1:cubicBezTo>
                  <ns1:pt x="185164" y="184150"/>
                  <ns1:pt x="186965" y="186348"/>
                  <ns1:pt x="186965" y="188913"/>
                </ns1:cubicBezTo>
                <ns1:cubicBezTo>
                  <ns1:pt x="186965" y="191477"/>
                  <ns1:pt x="185164" y="193309"/>
                  <ns1:pt x="182642" y="193309"/>
                </ns1:cubicBezTo>
                <ns1:lnTo>
                  <ns1:pt x="141209" y="193309"/>
                </ns1:lnTo>
                <ns1:cubicBezTo>
                  <ns1:pt x="138687" y="193309"/>
                  <ns1:pt x="136525" y="191477"/>
                  <ns1:pt x="136525" y="188913"/>
                </ns1:cubicBezTo>
                <ns1:cubicBezTo>
                  <ns1:pt x="136525" y="186348"/>
                  <ns1:pt x="138687" y="184150"/>
                  <ns1:pt x="141209" y="184150"/>
                </ns1:cubicBezTo>
                <ns1:close/>
                <ns1:moveTo>
                  <ns1:pt x="141209" y="153987"/>
                </ns1:moveTo>
                <ns1:lnTo>
                  <ns1:pt x="182642" y="153987"/>
                </ns1:lnTo>
                <ns1:cubicBezTo>
                  <ns1:pt x="185164" y="153987"/>
                  <ns1:pt x="186965" y="155818"/>
                  <ns1:pt x="186965" y="158383"/>
                </ns1:cubicBezTo>
                <ns1:cubicBezTo>
                  <ns1:pt x="186965" y="160947"/>
                  <ns1:pt x="185164" y="163145"/>
                  <ns1:pt x="182642" y="163145"/>
                </ns1:cubicBezTo>
                <ns1:lnTo>
                  <ns1:pt x="141209" y="163145"/>
                </ns1:lnTo>
                <ns1:cubicBezTo>
                  <ns1:pt x="138687" y="163145"/>
                  <ns1:pt x="136525" y="160947"/>
                  <ns1:pt x="136525" y="158383"/>
                </ns1:cubicBezTo>
                <ns1:cubicBezTo>
                  <ns1:pt x="136525" y="155818"/>
                  <ns1:pt x="138687" y="153987"/>
                  <ns1:pt x="141209" y="153987"/>
                </ns1:cubicBezTo>
                <ns1:close/>
                <ns1:moveTo>
                  <ns1:pt x="120945" y="122087"/>
                </ns1:moveTo>
                <ns1:lnTo>
                  <ns1:pt x="120945" y="231936"/>
                </ns1:lnTo>
                <ns1:lnTo>
                  <ns1:pt x="201721" y="231936"/>
                </ns1:lnTo>
                <ns1:lnTo>
                  <ns1:pt x="201721" y="122087"/>
                </ns1:lnTo>
                <ns1:lnTo>
                  <ns1:pt x="120945" y="122087"/>
                </ns1:lnTo>
                <ns1:close/>
                <ns1:moveTo>
                  <ns1:pt x="91243" y="117765"/>
                </ns1:moveTo>
                <ns1:lnTo>
                  <ns1:pt x="91243" y="218610"/>
                </ns1:lnTo>
                <ns1:cubicBezTo>
                  <ns1:pt x="91243" y="225813"/>
                  <ns1:pt x="97401" y="231936"/>
                  <ns1:pt x="104645" y="231936"/>
                </ns1:cubicBezTo>
                <ns1:lnTo>
                  <ns1:pt x="112252" y="231936"/>
                </ns1:lnTo>
                <ns1:lnTo>
                  <ns1:pt x="112252" y="122087"/>
                </ns1:lnTo>
                <ns1:lnTo>
                  <ns1:pt x="104645" y="122087"/>
                </ns1:lnTo>
                <ns1:cubicBezTo>
                  <ns1:pt x="99574" y="122087"/>
                  <ns1:pt x="94865" y="120286"/>
                  <ns1:pt x="91243" y="117765"/>
                </ns1:cubicBezTo>
                <ns1:close/>
                <ns1:moveTo>
                  <ns1:pt x="274150" y="97555"/>
                </ns1:moveTo>
                <ns1:cubicBezTo>
                  <ns1:pt x="276714" y="96837"/>
                  <ns1:pt x="279278" y="98274"/>
                  <ns1:pt x="280011" y="100430"/>
                </ns1:cubicBezTo>
                <ns1:cubicBezTo>
                  <ns1:pt x="291734" y="132770"/>
                  <ns1:pt x="291001" y="168344"/>
                  <ns1:pt x="277813" y="199966"/>
                </ns1:cubicBezTo>
                <ns1:cubicBezTo>
                  <ns1:pt x="277080" y="201763"/>
                  <ns1:pt x="275249" y="202841"/>
                  <ns1:pt x="273783" y="202841"/>
                </ns1:cubicBezTo>
                <ns1:cubicBezTo>
                  <ns1:pt x="273051" y="202841"/>
                  <ns1:pt x="272684" y="202841"/>
                  <ns1:pt x="271952" y="202482"/>
                </ns1:cubicBezTo>
                <ns1:cubicBezTo>
                  <ns1:pt x="269387" y="201404"/>
                  <ns1:pt x="268288" y="198888"/>
                  <ns1:pt x="269387" y="196732"/>
                </ns1:cubicBezTo>
                <ns1:cubicBezTo>
                  <ns1:pt x="281843" y="166907"/>
                  <ns1:pt x="282209" y="133848"/>
                  <ns1:pt x="271585" y="103305"/>
                </ns1:cubicBezTo>
                <ns1:cubicBezTo>
                  <ns1:pt x="270853" y="101149"/>
                  <ns1:pt x="271952" y="98633"/>
                  <ns1:pt x="274150" y="97555"/>
                </ns1:cubicBezTo>
                <ns1:close/>
                <ns1:moveTo>
                  <ns1:pt x="20584" y="95972"/>
                </ns1:moveTo>
                <ns1:cubicBezTo>
                  <ns1:pt x="22807" y="96695"/>
                  <ns1:pt x="24289" y="99224"/>
                  <ns1:pt x="23177" y="101753"/>
                </ns1:cubicBezTo>
                <ns1:cubicBezTo>
                  <ns1:pt x="12435" y="131379"/>
                  <ns1:pt x="12806" y="164257"/>
                  <ns1:pt x="24289" y="193883"/>
                </ns1:cubicBezTo>
                <ns1:cubicBezTo>
                  <ns1:pt x="25029" y="196051"/>
                  <ns1:pt x="23918" y="198580"/>
                  <ns1:pt x="21696" y="199664"/>
                </ns1:cubicBezTo>
                <ns1:cubicBezTo>
                  <ns1:pt x="20955" y="199664"/>
                  <ns1:pt x="20584" y="199664"/>
                  <ns1:pt x="19844" y="199664"/>
                </ns1:cubicBezTo>
                <ns1:cubicBezTo>
                  <ns1:pt x="17991" y="199664"/>
                  <ns1:pt x="16510" y="198580"/>
                  <ns1:pt x="15769" y="197135"/>
                </ns1:cubicBezTo>
                <ns1:cubicBezTo>
                  <ns1:pt x="3545" y="165341"/>
                  <ns1:pt x="3175" y="130656"/>
                  <ns1:pt x="14658" y="98863"/>
                </ns1:cubicBezTo>
                <ns1:cubicBezTo>
                  <ns1:pt x="15399" y="96334"/>
                  <ns1:pt x="17991" y="95250"/>
                  <ns1:pt x="20584" y="95972"/>
                </ns1:cubicBezTo>
                <ns1:close/>
                <ns1:moveTo>
                  <ns1:pt x="104645" y="86431"/>
                </ns1:moveTo>
                <ns1:cubicBezTo>
                  <ns1:pt x="97401" y="86431"/>
                  <ns1:pt x="91243" y="92553"/>
                  <ns1:pt x="91243" y="99757"/>
                </ns1:cubicBezTo>
                <ns1:cubicBezTo>
                  <ns1:pt x="91243" y="107320"/>
                  <ns1:pt x="97401" y="113443"/>
                  <ns1:pt x="104645" y="113443"/>
                </ns1:cubicBezTo>
                <ns1:lnTo>
                  <ns1:pt x="192665" y="113443"/>
                </ns1:lnTo>
                <ns1:cubicBezTo>
                  <ns1:pt x="189405" y="104799"/>
                  <ns1:pt x="189405" y="95435"/>
                  <ns1:pt x="192665" y="86431"/>
                </ns1:cubicBezTo>
                <ns1:lnTo>
                  <ns1:pt x="104645" y="86431"/>
                </ns1:lnTo>
                <ns1:close/>
                <ns1:moveTo>
                  <ns1:pt x="104645" y="77787"/>
                </ns1:moveTo>
                <ns1:lnTo>
                  <ns1:pt x="206067" y="77787"/>
                </ns1:lnTo>
                <ns1:cubicBezTo>
                  <ns1:pt x="208603" y="77787"/>
                  <ns1:pt x="210776" y="79948"/>
                  <ns1:pt x="210776" y="82109"/>
                </ns1:cubicBezTo>
                <ns1:cubicBezTo>
                  <ns1:pt x="210776" y="84630"/>
                  <ns1:pt x="208603" y="86431"/>
                  <ns1:pt x="206067" y="86431"/>
                </ns1:cubicBezTo>
                <ns1:lnTo>
                  <ns1:pt x="202807" y="86431"/>
                </ns1:lnTo>
                <ns1:cubicBezTo>
                  <ns1:pt x="198098" y="95074"/>
                  <ns1:pt x="198098" y="104799"/>
                  <ns1:pt x="202807" y="113443"/>
                </ns1:cubicBezTo>
                <ns1:lnTo>
                  <ns1:pt x="206067" y="113443"/>
                </ns1:lnTo>
                <ns1:cubicBezTo>
                  <ns1:pt x="208603" y="113443"/>
                  <ns1:pt x="210776" y="115243"/>
                  <ns1:pt x="210776" y="117765"/>
                </ns1:cubicBezTo>
                <ns1:lnTo>
                  <ns1:pt x="210776" y="236258"/>
                </ns1:lnTo>
                <ns1:cubicBezTo>
                  <ns1:pt x="210776" y="238779"/>
                  <ns1:pt x="208603" y="240940"/>
                  <ns1:pt x="206067" y="240940"/>
                </ns1:cubicBezTo>
                <ns1:lnTo>
                  <ns1:pt x="104645" y="240940"/>
                </ns1:lnTo>
                <ns1:cubicBezTo>
                  <ns1:pt x="92330" y="240940"/>
                  <ns1:pt x="82550" y="230856"/>
                  <ns1:pt x="82550" y="218610"/>
                </ns1:cubicBezTo>
                <ns1:lnTo>
                  <ns1:pt x="82550" y="99757"/>
                </ns1:lnTo>
                <ns1:cubicBezTo>
                  <ns1:pt x="82550" y="87511"/>
                  <ns1:pt x="92330" y="77787"/>
                  <ns1:pt x="104645" y="77787"/>
                </ns1:cubicBezTo>
                <ns1:close/>
                <ns1:moveTo>
                  <ns1:pt x="237641" y="36713"/>
                </ns1:moveTo>
                <ns1:cubicBezTo>
                  <ns1:pt x="239437" y="37787"/>
                  <ns1:pt x="239796" y="40649"/>
                  <ns1:pt x="238000" y="42795"/>
                </ns1:cubicBezTo>
                <ns1:cubicBezTo>
                  <ns1:pt x="235485" y="45657"/>
                  <ns1:pt x="234048" y="49950"/>
                  <ns1:pt x="234048" y="53885"/>
                </ns1:cubicBezTo>
                <ns1:lnTo>
                  <ns1:pt x="234048" y="76781"/>
                </ns1:lnTo>
                <ns1:lnTo>
                  <ns1:pt x="284347" y="76781"/>
                </ns1:lnTo>
                <ns1:lnTo>
                  <ns1:pt x="284347" y="53885"/>
                </ns1:lnTo>
                <ns1:cubicBezTo>
                  <ns1:pt x="284347" y="49950"/>
                  <ns1:pt x="282910" y="45657"/>
                  <ns1:pt x="280395" y="42795"/>
                </ns1:cubicBezTo>
                <ns1:cubicBezTo>
                  <ns1:pt x="278958" y="40649"/>
                  <ns1:pt x="278958" y="37787"/>
                  <ns1:pt x="281113" y="36713"/>
                </ns1:cubicBezTo>
                <ns1:cubicBezTo>
                  <ns1:pt x="282910" y="34925"/>
                  <ns1:pt x="285784" y="35282"/>
                  <ns1:pt x="287221" y="37071"/>
                </ns1:cubicBezTo>
                <ns1:cubicBezTo>
                  <ns1:pt x="291173" y="41722"/>
                  <ns1:pt x="293329" y="47804"/>
                  <ns1:pt x="293329" y="53885"/>
                </ns1:cubicBezTo>
                <ns1:lnTo>
                  <ns1:pt x="293329" y="81074"/>
                </ns1:lnTo>
                <ns1:cubicBezTo>
                  <ns1:pt x="293329" y="83578"/>
                  <ns1:pt x="291533" y="85367"/>
                  <ns1:pt x="288658" y="85367"/>
                </ns1:cubicBezTo>
                <ns1:lnTo>
                  <ns1:pt x="229737" y="85367"/>
                </ns1:lnTo>
                <ns1:cubicBezTo>
                  <ns1:pt x="227222" y="85367"/>
                  <ns1:pt x="225425" y="83578"/>
                  <ns1:pt x="225425" y="81074"/>
                </ns1:cubicBezTo>
                <ns1:lnTo>
                  <ns1:pt x="225425" y="53885"/>
                </ns1:lnTo>
                <ns1:cubicBezTo>
                  <ns1:pt x="225425" y="47804"/>
                  <ns1:pt x="227222" y="41722"/>
                  <ns1:pt x="231174" y="37071"/>
                </ns1:cubicBezTo>
                <ns1:cubicBezTo>
                  <ns1:pt x="232970" y="35282"/>
                  <ns1:pt x="235844" y="34925"/>
                  <ns1:pt x="237641" y="36713"/>
                </ns1:cubicBezTo>
                <ns1:close/>
                <ns1:moveTo>
                  <ns1:pt x="12215" y="36713"/>
                </ns1:moveTo>
                <ns1:cubicBezTo>
                  <ns1:pt x="14012" y="37787"/>
                  <ns1:pt x="14371" y="40649"/>
                  <ns1:pt x="12575" y="42795"/>
                </ns1:cubicBezTo>
                <ns1:cubicBezTo>
                  <ns1:pt x="10419" y="45657"/>
                  <ns1:pt x="8622" y="49950"/>
                  <ns1:pt x="8622" y="53885"/>
                </ns1:cubicBezTo>
                <ns1:lnTo>
                  <ns1:pt x="8622" y="76781"/>
                </ns1:lnTo>
                <ns1:lnTo>
                  <ns1:pt x="59281" y="76781"/>
                </ns1:lnTo>
                <ns1:lnTo>
                  <ns1:pt x="59281" y="53885"/>
                </ns1:lnTo>
                <ns1:cubicBezTo>
                  <ns1:pt x="59281" y="49950"/>
                  <ns1:pt x="57844" y="45657"/>
                  <ns1:pt x="54969" y="42795"/>
                </ns1:cubicBezTo>
                <ns1:cubicBezTo>
                  <ns1:pt x="53532" y="40649"/>
                  <ns1:pt x="53892" y="37787"/>
                  <ns1:pt x="55688" y="36713"/>
                </ns1:cubicBezTo>
                <ns1:cubicBezTo>
                  <ns1:pt x="57844" y="34925"/>
                  <ns1:pt x="60359" y="35282"/>
                  <ns1:pt x="61796" y="37071"/>
                </ns1:cubicBezTo>
                <ns1:cubicBezTo>
                  <ns1:pt x="65748" y="41722"/>
                  <ns1:pt x="67903" y="47804"/>
                  <ns1:pt x="67903" y="53885"/>
                </ns1:cubicBezTo>
                <ns1:lnTo>
                  <ns1:pt x="67903" y="81074"/>
                </ns1:lnTo>
                <ns1:cubicBezTo>
                  <ns1:pt x="67903" y="83578"/>
                  <ns1:pt x="65748" y="85367"/>
                  <ns1:pt x="63592" y="85367"/>
                </ns1:cubicBezTo>
                <ns1:lnTo>
                  <ns1:pt x="4311" y="85367"/>
                </ns1:lnTo>
                <ns1:cubicBezTo>
                  <ns1:pt x="1796" y="85367"/>
                  <ns1:pt x="0" y="83578"/>
                  <ns1:pt x="0" y="81074"/>
                </ns1:cubicBezTo>
                <ns1:lnTo>
                  <ns1:pt x="0" y="53885"/>
                </ns1:lnTo>
                <ns1:cubicBezTo>
                  <ns1:pt x="0" y="47804"/>
                  <ns1:pt x="1796" y="41722"/>
                  <ns1:pt x="6107" y="37071"/>
                </ns1:cubicBezTo>
                <ns1:cubicBezTo>
                  <ns1:pt x="7545" y="35282"/>
                  <ns1:pt x="10419" y="34925"/>
                  <ns1:pt x="12215" y="36713"/>
                </ns1:cubicBezTo>
                <ns1:close/>
                <ns1:moveTo>
                  <ns1:pt x="258410" y="8466"/>
                </ns1:moveTo>
                <ns1:cubicBezTo>
                  <ns1:pt x="252766" y="8466"/>
                  <ns1:pt x="248180" y="13405"/>
                  <ns1:pt x="248180" y="18697"/>
                </ns1:cubicBezTo>
                <ns1:cubicBezTo>
                  <ns1:pt x="248180" y="24341"/>
                  <ns1:pt x="252766" y="28928"/>
                  <ns1:pt x="258410" y="28928"/>
                </ns1:cubicBezTo>
                <ns1:cubicBezTo>
                  <ns1:pt x="264055" y="28928"/>
                  <ns1:pt x="268641" y="24341"/>
                  <ns1:pt x="268641" y="18697"/>
                </ns1:cubicBezTo>
                <ns1:cubicBezTo>
                  <ns1:pt x="268641" y="13405"/>
                  <ns1:pt x="264055" y="8466"/>
                  <ns1:pt x="258410" y="8466"/>
                </ns1:cubicBezTo>
                <ns1:close/>
                <ns1:moveTo>
                  <ns1:pt x="32985" y="8466"/>
                </ns1:moveTo>
                <ns1:cubicBezTo>
                  <ns1:pt x="27341" y="8466"/>
                  <ns1:pt x="22754" y="13405"/>
                  <ns1:pt x="22754" y="18697"/>
                </ns1:cubicBezTo>
                <ns1:cubicBezTo>
                  <ns1:pt x="22754" y="24341"/>
                  <ns1:pt x="27341" y="28928"/>
                  <ns1:pt x="32985" y="28928"/>
                </ns1:cubicBezTo>
                <ns1:cubicBezTo>
                  <ns1:pt x="38629" y="28928"/>
                  <ns1:pt x="43216" y="24341"/>
                  <ns1:pt x="43216" y="18697"/>
                </ns1:cubicBezTo>
                <ns1:cubicBezTo>
                  <ns1:pt x="43216" y="13405"/>
                  <ns1:pt x="38629" y="8466"/>
                  <ns1:pt x="32985" y="8466"/>
                </ns1:cubicBezTo>
                <ns1:close/>
                <ns1:moveTo>
                  <ns1:pt x="145691" y="6778"/>
                </ns1:moveTo>
                <ns1:cubicBezTo>
                  <ns1:pt x="171211" y="6778"/>
                  <ns1:pt x="196731" y="13556"/>
                  <ns1:pt x="219015" y="27113"/>
                </ns1:cubicBezTo>
                <ns1:cubicBezTo>
                  <ns1:pt x="221531" y="28559"/>
                  <ns1:pt x="221891" y="31089"/>
                  <ns1:pt x="220813" y="33258"/>
                </ns1:cubicBezTo>
                <ns1:cubicBezTo>
                  <ns1:pt x="219015" y="35427"/>
                  <ns1:pt x="216499" y="36150"/>
                  <ns1:pt x="214702" y="34704"/>
                </ns1:cubicBezTo>
                <ns1:cubicBezTo>
                  <ns1:pt x="172648" y="9037"/>
                  <ns1:pt x="118733" y="9037"/>
                  <ns1:pt x="77038" y="34704"/>
                </ns1:cubicBezTo>
                <ns1:cubicBezTo>
                  <ns1:pt x="76320" y="35427"/>
                  <ns1:pt x="75601" y="35427"/>
                  <ns1:pt x="74882" y="35427"/>
                </ns1:cubicBezTo>
                <ns1:cubicBezTo>
                  <ns1:pt x="73444" y="35427"/>
                  <ns1:pt x="72006" y="34704"/>
                  <ns1:pt x="70928" y="33258"/>
                </ns1:cubicBezTo>
                <ns1:cubicBezTo>
                  <ns1:pt x="69850" y="31089"/>
                  <ns1:pt x="70209" y="28559"/>
                  <ns1:pt x="72366" y="27113"/>
                </ns1:cubicBezTo>
                <ns1:cubicBezTo>
                  <ns1:pt x="94651" y="13556"/>
                  <ns1:pt x="120171" y="6778"/>
                  <ns1:pt x="145691" y="6778"/>
                </ns1:cubicBezTo>
                <ns1:close/>
                <ns1:moveTo>
                  <ns1:pt x="258410" y="0"/>
                </ns1:moveTo>
                <ns1:cubicBezTo>
                  <ns1:pt x="268994" y="0"/>
                  <ns1:pt x="277460" y="8466"/>
                  <ns1:pt x="277460" y="18697"/>
                </ns1:cubicBezTo>
                <ns1:cubicBezTo>
                  <ns1:pt x="277460" y="29280"/>
                  <ns1:pt x="268994" y="37747"/>
                  <ns1:pt x="258410" y="37747"/>
                </ns1:cubicBezTo>
                <ns1:cubicBezTo>
                  <ns1:pt x="248180" y="37747"/>
                  <ns1:pt x="239713" y="29280"/>
                  <ns1:pt x="239713" y="18697"/>
                </ns1:cubicBezTo>
                <ns1:cubicBezTo>
                  <ns1:pt x="239713" y="8466"/>
                  <ns1:pt x="248180" y="0"/>
                  <ns1:pt x="258410" y="0"/>
                </ns1:cubicBezTo>
                <ns1:close/>
                <ns1:moveTo>
                  <ns1:pt x="32985" y="0"/>
                </ns1:moveTo>
                <ns1:cubicBezTo>
                  <ns1:pt x="43568" y="0"/>
                  <ns1:pt x="52035" y="8466"/>
                  <ns1:pt x="52035" y="18697"/>
                </ns1:cubicBezTo>
                <ns1:cubicBezTo>
                  <ns1:pt x="52035" y="29280"/>
                  <ns1:pt x="43568" y="37747"/>
                  <ns1:pt x="32985" y="37747"/>
                </ns1:cubicBezTo>
                <ns1:cubicBezTo>
                  <ns1:pt x="22754" y="37747"/>
                  <ns1:pt x="14288" y="29280"/>
                  <ns1:pt x="14288" y="18697"/>
                </ns1:cubicBezTo>
                <ns1:cubicBezTo>
                  <ns1:pt x="14288" y="8466"/>
                  <ns1:pt x="22754" y="0"/>
                  <ns1:pt x="32985" y="0"/>
                </ns1:cubicBezTo>
                <ns1:close/>
              </ns1:path>
            </ns1:pathLst>
          </ns1:custGeom>
          <ns1:solidFill>
            <ns1:srgbClr val="ED8B00"/>
          </ns1:solidFill>
          <ns1:ln>
            <ns1:noFill/>
          </ns1:ln>
        </ns0:spPr>
        <ns0:txBody>
          <ns1:bodyPr anchor="ctr"/>
          <ns1:lstStyle/>
          <ns1:p>
            <ns1:endParaRPr lang="en-US" sz="900"/>
          </ns1:p>
        </ns0:txBody>
      </ns0:sp>
      <ns0:sp>
        <ns0:nvSpPr>
          <ns0:cNvPr id="48" name="Freeform 50">
            <ns1:extLst>
              <ns1:ext uri="{FF2B5EF4-FFF2-40B4-BE49-F238E27FC236}">
                <ns2:creationId id="{13C7AA69-72E1-AD20-DD7E-436E6E31F470}"/>
              </ns1:ext>
            </ns1:extLst>
          </ns0:cNvPr>
          <ns0:cNvSpPr/>
          <ns0:nvPr/>
        </ns0:nvSpPr>
        <ns0:spPr>
          <ns1:xfrm rot="10800000">
            <ns1:off x="4853592" y="2139161"/>
            <ns1:ext cx="1944972"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50" name="TextBox 49">
            <ns1:extLst>
              <ns1:ext uri="{FF2B5EF4-FFF2-40B4-BE49-F238E27FC236}">
                <ns2:creationId id="{7B34D05C-D2DC-8FEC-1A30-2541B1BBDE4B}"/>
              </ns1:ext>
            </ns1:extLst>
          </ns0:cNvPr>
          <ns0:cNvSpPr txBox="1"/>
          <ns0:nvPr/>
        </ns0:nvSpPr>
        <ns0:spPr>
          <ns1:xfrm>
            <ns1:off x="4878040" y="1590252"/>
            <ns1:ext cx="1914319" cy="1323439"/>
          </ns1:xfrm>
          <ns1:prstGeom prst="rect">
            <ns1:avLst/>
          </ns1:prstGeom>
          <ns1:noFill/>
        </ns0:spPr>
        <ns0:txBody>
          <ns1:bodyPr wrap="square" rtlCol="0" anchor="b" anchorCtr="0">
            <ns1:spAutoFit/>
          </ns1:bodyPr>
          <ns1:lstStyle/>
          <ns1:p>
            <ns1:pPr algn="ctr"/>
            <ns1:endParaRPr lang="en-US" sz="1600" b="1" dirty="0">
              <ns1:latin typeface="Montserrat SemiBold" panose="00000700000000000000" pitchFamily="2" charset="0"/>
              <ns1:ea typeface="League Spartan" charset="0"/>
              <ns1:cs typeface="Poppins" pitchFamily="2" charset="77"/>
            </ns1:endParaRPr>
          </ns1:p>
          <ns1:p>
            <ns1:pPr algn="ctr"/>
            <ns1:endParaRPr lang="en-US" sz="1600" b="1" dirty="0">
              <ns1:latin typeface="Montserrat SemiBold" panose="00000700000000000000" pitchFamily="2" charset="0"/>
              <ns1:ea typeface="League Spartan" charset="0"/>
              <ns1:cs typeface="Poppins" pitchFamily="2" charset="77"/>
            </ns1:endParaRPr>
          </ns1:p>
          <ns1:p>
            <ns1:pPr algn="ctr"/>
            <ns1:r>
              <ns1:rPr lang="en-US" sz="1600" b="1" dirty="0">
                <ns1:latin typeface="Montserrat SemiBold" panose="00000700000000000000" pitchFamily="2" charset="0"/>
                <ns1:ea typeface="League Spartan" charset="0"/>
                <ns1:cs typeface="Poppins" pitchFamily="2" charset="77"/>
              </ns1:rPr>
              <ns1:t>Debt collection administration processes</ns1:t>
            </ns1:r>
          </ns1:p>
        </ns0:txBody>
      </ns0:sp>
      <ns0:sp>
        <ns0:nvSpPr>
          <ns0:cNvPr id="51" name="Freeform 1015">
            <ns1:extLst>
              <ns1:ext uri="{FF2B5EF4-FFF2-40B4-BE49-F238E27FC236}">
                <ns2:creationId id="{063F48A3-FD39-6FB1-4A70-698D0FF8C694}"/>
              </ns1:ext>
            </ns1:extLst>
          </ns0:cNvPr>
          <ns0:cNvSpPr>
            <ns1:spLocks noChangeAspect="1"/>
          </ns0:cNvSpPr>
          <ns0:nvPr/>
        </ns0:nvSpPr>
        <ns0:spPr bwMode="auto">
          <ns1:xfrm>
            <ns1:off x="5567863" y="1556836"/>
            <ns1:ext cx="495898" cy="495898"/>
          </ns1:xfrm>
          <ns1:custGeom>
            <ns1:avLst/>
            <ns1:gdLst>
              <ns1:gd name="T0" fmla="*/ 7726423 w 293329"/>
              <ns1:gd name="T1" fmla="*/ 9850932 h 293332"/>
              <ns1:gd name="T2" fmla="*/ 2935958 w 293329"/>
              <ns1:gd name="T3" fmla="*/ 9676341 h 293332"/>
              <ns1:gd name="T4" fmla="*/ 8633732 w 293329"/>
              <ns1:gd name="T5" fmla="*/ 8887648 h 293332"/>
              <ns1:gd name="T6" fmla="*/ 8503163 w 293329"/>
              <ns1:gd name="T7" fmla="*/ 10333017 h 293332"/>
              <ns1:gd name="T8" fmla="*/ 10187033 w 293329"/>
              <ns1:gd name="T9" fmla="*/ 9107071 h 293332"/>
              <ns1:gd name="T10" fmla="*/ 10656909 w 293329"/>
              <ns1:gd name="T11" fmla="*/ 9507104 h 293332"/>
              <ns1:gd name="T12" fmla="*/ 8346597 w 293329"/>
              <ns1:gd name="T13" fmla="*/ 10655613 h 293332"/>
              <ns1:gd name="T14" fmla="*/ 8398777 w 293329"/>
              <ns1:gd name="T15" fmla="*/ 8900613 h 293332"/>
              <ns1:gd name="T16" fmla="*/ 456778 w 293329"/>
              <ns1:gd name="T17" fmla="*/ 9107071 h 293332"/>
              <ns1:gd name="T18" fmla="*/ 2153785 w 293329"/>
              <ns1:gd name="T19" fmla="*/ 10333017 h 293332"/>
              <ns1:gd name="T20" fmla="*/ 2023134 w 293329"/>
              <ns1:gd name="T21" fmla="*/ 8887648 h 293332"/>
              <ns1:gd name="T22" fmla="*/ 2466970 w 293329"/>
              <ns1:gd name="T23" fmla="*/ 10500789 h 293332"/>
              <ns1:gd name="T24" fmla="*/ 0 w 293329"/>
              <ns1:gd name="T25" fmla="*/ 10500789 h 293332"/>
              <ns1:gd name="T26" fmla="*/ 443780 w 293329"/>
              <ns1:gd name="T27" fmla="*/ 8887648 h 293332"/>
              <ns1:gd name="T28" fmla="*/ 9388267 w 293329"/>
              <ns1:gd name="T29" fmla="*/ 8605304 h 293332"/>
              <ns1:gd name="T30" fmla="*/ 1198367 w 293329"/>
              <ns1:gd name="T31" fmla="*/ 7874844 h 293332"/>
              <ns1:gd name="T32" fmla="*/ 1570072 w 293329"/>
              <ns1:gd name="T33" fmla="*/ 8233637 h 293332"/>
              <ns1:gd name="T34" fmla="*/ 10080391 w 293329"/>
              <ns1:gd name="T35" fmla="*/ 8233637 h 293332"/>
              <ns1:gd name="T36" fmla="*/ 9388267 w 293329"/>
              <ns1:gd name="T37" fmla="*/ 7554479 h 293332"/>
              <ns1:gd name="T38" fmla="*/ 1198367 w 293329"/>
              <ns1:gd name="T39" fmla="*/ 8925645 h 293332"/>
              <ns1:gd name="T40" fmla="*/ 5130248 w 293329"/>
              <ns1:gd name="T41" fmla="*/ 6689459 h 293332"/>
              <ns1:gd name="T42" fmla="*/ 6635580 w 293329"/>
              <ns1:gd name="T43" fmla="*/ 7022186 h 293332"/>
              <ns1:gd name="T44" fmla="*/ 5130248 w 293329"/>
              <ns1:gd name="T45" fmla="*/ 6689459 h 293332"/>
              <ns1:gd name="T46" fmla="*/ 6792622 w 293329"/>
              <ns1:gd name="T47" fmla="*/ 5753460 h 293332"/>
              <ns1:gd name="T48" fmla="*/ 4960060 w 293329"/>
              <ns1:gd name="T49" fmla="*/ 5753460 h 293332"/>
              <ns1:gd name="T50" fmla="*/ 4394049 w 293329"/>
              <ns1:gd name="T51" fmla="*/ 8425350 h 293332"/>
              <ns1:gd name="T52" fmla="*/ 4394049 w 293329"/>
              <ns1:gd name="T53" fmla="*/ 4434924 h 293332"/>
              <ns1:gd name="T54" fmla="*/ 3801866 w 293329"/>
              <ns1:gd name="T55" fmla="*/ 8425350 h 293332"/>
              <ns1:gd name="T56" fmla="*/ 3801866 w 293329"/>
              <ns1:gd name="T57" fmla="*/ 4434924 h 293332"/>
              <ns1:gd name="T58" fmla="*/ 10173087 w 293329"/>
              <ns1:gd name="T59" fmla="*/ 3648251 h 293332"/>
              <ns1:gd name="T60" fmla="*/ 9880272 w 293329"/>
              <ns1:gd name="T61" fmla="*/ 7355373 h 293332"/>
              <ns1:gd name="T62" fmla="*/ 9960128 w 293329"/>
              <ns1:gd name="T63" fmla="*/ 3543768 h 293332"/>
              <ns1:gd name="T64" fmla="*/ 882485 w 293329"/>
              <ns1:gd name="T65" fmla="*/ 7043025 h 293332"/>
              <ns1:gd name="T66" fmla="*/ 572838 w 293329"/>
              <ns1:gd name="T67" fmla="*/ 7161164 h 293332"/>
              <ns1:gd name="T68" fmla="*/ 3801866 w 293329"/>
              <ns1:gd name="T69" fmla="*/ 3139719 h 293332"/>
              <ns1:gd name="T70" fmla="*/ 6999706 w 293329"/>
              <ns1:gd name="T71" fmla="*/ 4120936 h 293332"/>
              <ns1:gd name="T72" fmla="*/ 3801866 w 293329"/>
              <ns1:gd name="T73" fmla="*/ 2825664 h 293332"/>
              <ns1:gd name="T74" fmla="*/ 7486601 w 293329"/>
              <ns1:gd name="T75" fmla="*/ 3139719 h 293332"/>
              <ns1:gd name="T76" fmla="*/ 7486601 w 293329"/>
              <ns1:gd name="T77" fmla="*/ 4120936 h 293332"/>
              <ns1:gd name="T78" fmla="*/ 7486601 w 293329"/>
              <ns1:gd name="T79" fmla="*/ 8752426 h 293332"/>
              <ns1:gd name="T80" fmla="*/ 2999112 w 293329"/>
              <ns1:gd name="T81" fmla="*/ 3623786 h 293332"/>
              <ns1:gd name="T82" fmla="*/ 8646767 w 293329"/>
              <ns1:gd name="T83" fmla="*/ 1554601 h 293332"/>
              <ns1:gd name="T84" fmla="*/ 10330586 w 293329"/>
              <ns1:gd name="T85" fmla="*/ 2789136 h 293332"/>
              <ns1:gd name="T86" fmla="*/ 10213098 w 293329"/>
              <ns1:gd name="T87" fmla="*/ 1333651 h 293332"/>
              <ns1:gd name="T88" fmla="*/ 10656909 w 293329"/>
              <ns1:gd name="T89" fmla="*/ 2945074 h 293332"/>
              <ns1:gd name="T90" fmla="*/ 8189923 w 293329"/>
              <ns1:gd name="T91" fmla="*/ 2945074 h 293332"/>
              <ns1:gd name="T92" fmla="*/ 8633732 w 293329"/>
              <ns1:gd name="T93" fmla="*/ 1333651 h 293332"/>
              <ns1:gd name="T94" fmla="*/ 313320 w 293329"/>
              <ns1:gd name="T95" fmla="*/ 1957394 h 293332"/>
              <ns1:gd name="T96" fmla="*/ 2153785 w 293329"/>
              <ns1:gd name="T97" fmla="*/ 1957394 h 293332"/>
              <ns1:gd name="T98" fmla="*/ 2245154 w 293329"/>
              <ns1:gd name="T99" fmla="*/ 1346649 h 293332"/>
              <ns1:gd name="T100" fmla="*/ 2310348 w 293329"/>
              <ns1:gd name="T101" fmla="*/ 3101058 h 293332"/>
              <ns1:gd name="T102" fmla="*/ 0 w 293329"/>
              <ns1:gd name="T103" fmla="*/ 1957394 h 293332"/>
              <ns1:gd name="T104" fmla="*/ 9388267 w 293329"/>
              <ns1:gd name="T105" fmla="*/ 307485 h 293332"/>
              <ns1:gd name="T106" fmla="*/ 9759991 w 293329"/>
              <ns1:gd name="T107" fmla="*/ 679246 h 293332"/>
              <ns1:gd name="T108" fmla="*/ 826690 w 293329"/>
              <ns1:gd name="T109" fmla="*/ 679246 h 293332"/>
              <ns1:gd name="T110" fmla="*/ 1198367 w 293329"/>
              <ns1:gd name="T111" fmla="*/ 307485 h 293332"/>
              <ns1:gd name="T112" fmla="*/ 8022361 w 293329"/>
              <ns1:gd name="T113" fmla="*/ 1208071 h 293332"/>
              <ns1:gd name="T114" fmla="*/ 2720558 w 293329"/>
              <ns1:gd name="T115" fmla="*/ 1286932 h 293332"/>
              <ns1:gd name="T116" fmla="*/ 5293109 w 293329"/>
              <ns1:gd name="T117" fmla="*/ 246183 h 293332"/>
              <ns1:gd name="T118" fmla="*/ 9388267 w 293329"/>
              <ns1:gd name="T119" fmla="*/ 1371250 h 293332"/>
              <ns1:gd name="T120" fmla="*/ 1198367 w 293329"/>
              <ns1:gd name="T121" fmla="*/ 0 h 293332"/>
              <ns1:gd name="T122" fmla="*/ 519153 w 293329"/>
              <ns1:gd name="T123" fmla="*/ 679246 h 293332"/>
              <ns1:gd name="T124" fmla="*/ 0 60000 65536"/>
              <ns1:gd name="T125" fmla="*/ 0 60000 65536"/>
              <ns1:gd name="T126" fmla="*/ 0 60000 65536"/>
              <ns1:gd name="T127" fmla="*/ 0 60000 65536"/>
              <ns1:gd name="T128" fmla="*/ 0 60000 65536"/>
              <ns1:gd name="T129" fmla="*/ 0 60000 65536"/>
              <ns1:gd name="T130" fmla="*/ 0 60000 65536"/>
              <ns1:gd name="T131" fmla="*/ 0 60000 65536"/>
              <ns1:gd name="T132" fmla="*/ 0 60000 65536"/>
              <ns1:gd name="T133" fmla="*/ 0 60000 65536"/>
              <ns1:gd name="T134" fmla="*/ 0 60000 65536"/>
              <ns1:gd name="T135" fmla="*/ 0 60000 65536"/>
              <ns1:gd name="T136" fmla="*/ 0 60000 65536"/>
              <ns1:gd name="T137" fmla="*/ 0 60000 65536"/>
              <ns1:gd name="T138" fmla="*/ 0 60000 65536"/>
              <ns1:gd name="T139" fmla="*/ 0 60000 65536"/>
              <ns1:gd name="T140" fmla="*/ 0 60000 65536"/>
              <ns1:gd name="T141" fmla="*/ 0 60000 65536"/>
              <ns1:gd name="T142" fmla="*/ 0 60000 65536"/>
              <ns1:gd name="T143" fmla="*/ 0 60000 65536"/>
              <ns1:gd name="T144" fmla="*/ 0 60000 65536"/>
              <ns1:gd name="T145" fmla="*/ 0 60000 65536"/>
              <ns1:gd name="T146" fmla="*/ 0 60000 65536"/>
              <ns1:gd name="T147" fmla="*/ 0 60000 65536"/>
              <ns1:gd name="T148" fmla="*/ 0 60000 65536"/>
              <ns1:gd name="T149" fmla="*/ 0 60000 65536"/>
              <ns1:gd name="T150" fmla="*/ 0 60000 65536"/>
              <ns1:gd name="T151" fmla="*/ 0 60000 65536"/>
              <ns1:gd name="T152" fmla="*/ 0 60000 65536"/>
              <ns1:gd name="T153" fmla="*/ 0 60000 65536"/>
              <ns1:gd name="T154" fmla="*/ 0 60000 65536"/>
              <ns1:gd name="T155" fmla="*/ 0 60000 65536"/>
              <ns1:gd name="T156" fmla="*/ 0 60000 65536"/>
              <ns1:gd name="T157" fmla="*/ 0 60000 65536"/>
              <ns1:gd name="T158" fmla="*/ 0 60000 65536"/>
              <ns1:gd name="T159" fmla="*/ 0 60000 65536"/>
              <ns1:gd name="T160" fmla="*/ 0 60000 65536"/>
              <ns1:gd name="T161" fmla="*/ 0 60000 65536"/>
              <ns1:gd name="T162" fmla="*/ 0 60000 65536"/>
              <ns1:gd name="T163" fmla="*/ 0 60000 65536"/>
              <ns1:gd name="T164" fmla="*/ 0 60000 65536"/>
              <ns1:gd name="T165" fmla="*/ 0 60000 65536"/>
              <ns1:gd name="T166" fmla="*/ 0 60000 65536"/>
              <ns1:gd name="T167" fmla="*/ 0 60000 65536"/>
              <ns1:gd name="T168" fmla="*/ 0 60000 65536"/>
              <ns1:gd name="T169" fmla="*/ 0 60000 65536"/>
              <ns1:gd name="T170" fmla="*/ 0 60000 65536"/>
              <ns1:gd name="T171" fmla="*/ 0 60000 65536"/>
              <ns1:gd name="T172" fmla="*/ 0 60000 65536"/>
              <ns1:gd name="T173" fmla="*/ 0 60000 65536"/>
              <ns1:gd name="T174" fmla="*/ 0 60000 65536"/>
              <ns1:gd name="T175" fmla="*/ 0 60000 65536"/>
              <ns1:gd name="T176" fmla="*/ 0 60000 65536"/>
              <ns1:gd name="T177" fmla="*/ 0 60000 65536"/>
              <ns1:gd name="T178" fmla="*/ 0 60000 65536"/>
              <ns1:gd name="T179" fmla="*/ 0 60000 65536"/>
              <ns1:gd name="T180" fmla="*/ 0 60000 65536"/>
              <ns1:gd name="T181" fmla="*/ 0 60000 65536"/>
              <ns1:gd name="T182" fmla="*/ 0 60000 65536"/>
              <ns1:gd name="T183" fmla="*/ 0 60000 65536"/>
              <ns1:gd name="T184" fmla="*/ 0 60000 65536"/>
              <ns1:gd name="T185" fmla="*/ 0 60000 65536"/>
            </ns1:gdLst>
            <ns1:ahLst/>
            <ns1:cxnLst>
              <ns1:cxn ang="T124">
                <ns1:pos x="T0" y="T1"/>
              </ns1:cxn>
              <ns1:cxn ang="T125">
                <ns1:pos x="T2" y="T3"/>
              </ns1:cxn>
              <ns1:cxn ang="T126">
                <ns1:pos x="T4" y="T5"/>
              </ns1:cxn>
              <ns1:cxn ang="T127">
                <ns1:pos x="T6" y="T7"/>
              </ns1:cxn>
              <ns1:cxn ang="T128">
                <ns1:pos x="T8" y="T9"/>
              </ns1:cxn>
              <ns1:cxn ang="T129">
                <ns1:pos x="T10" y="T11"/>
              </ns1:cxn>
              <ns1:cxn ang="T130">
                <ns1:pos x="T12" y="T13"/>
              </ns1:cxn>
              <ns1:cxn ang="T131">
                <ns1:pos x="T14" y="T15"/>
              </ns1:cxn>
              <ns1:cxn ang="T132">
                <ns1:pos x="T16" y="T17"/>
              </ns1:cxn>
              <ns1:cxn ang="T133">
                <ns1:pos x="T18" y="T19"/>
              </ns1:cxn>
              <ns1:cxn ang="T134">
                <ns1:pos x="T20" y="T21"/>
              </ns1:cxn>
              <ns1:cxn ang="T135">
                <ns1:pos x="T22" y="T23"/>
              </ns1:cxn>
              <ns1:cxn ang="T136">
                <ns1:pos x="T24" y="T25"/>
              </ns1:cxn>
              <ns1:cxn ang="T137">
                <ns1:pos x="T26" y="T27"/>
              </ns1:cxn>
              <ns1:cxn ang="T138">
                <ns1:pos x="T28" y="T29"/>
              </ns1:cxn>
              <ns1:cxn ang="T139">
                <ns1:pos x="T30" y="T31"/>
              </ns1:cxn>
              <ns1:cxn ang="T140">
                <ns1:pos x="T32" y="T33"/>
              </ns1:cxn>
              <ns1:cxn ang="T141">
                <ns1:pos x="T34" y="T35"/>
              </ns1:cxn>
              <ns1:cxn ang="T142">
                <ns1:pos x="T36" y="T37"/>
              </ns1:cxn>
              <ns1:cxn ang="T143">
                <ns1:pos x="T38" y="T39"/>
              </ns1:cxn>
              <ns1:cxn ang="T144">
                <ns1:pos x="T40" y="T41"/>
              </ns1:cxn>
              <ns1:cxn ang="T145">
                <ns1:pos x="T42" y="T43"/>
              </ns1:cxn>
              <ns1:cxn ang="T146">
                <ns1:pos x="T44" y="T45"/>
              </ns1:cxn>
              <ns1:cxn ang="T147">
                <ns1:pos x="T46" y="T47"/>
              </ns1:cxn>
              <ns1:cxn ang="T148">
                <ns1:pos x="T48" y="T49"/>
              </ns1:cxn>
              <ns1:cxn ang="T149">
                <ns1:pos x="T50" y="T51"/>
              </ns1:cxn>
              <ns1:cxn ang="T150">
                <ns1:pos x="T52" y="T53"/>
              </ns1:cxn>
              <ns1:cxn ang="T151">
                <ns1:pos x="T54" y="T55"/>
              </ns1:cxn>
              <ns1:cxn ang="T152">
                <ns1:pos x="T56" y="T57"/>
              </ns1:cxn>
              <ns1:cxn ang="T153">
                <ns1:pos x="T58" y="T59"/>
              </ns1:cxn>
              <ns1:cxn ang="T154">
                <ns1:pos x="T60" y="T61"/>
              </ns1:cxn>
              <ns1:cxn ang="T155">
                <ns1:pos x="T62" y="T63"/>
              </ns1:cxn>
              <ns1:cxn ang="T156">
                <ns1:pos x="T64" y="T65"/>
              </ns1:cxn>
              <ns1:cxn ang="T157">
                <ns1:pos x="T66" y="T67"/>
              </ns1:cxn>
              <ns1:cxn ang="T158">
                <ns1:pos x="T68" y="T69"/>
              </ns1:cxn>
              <ns1:cxn ang="T159">
                <ns1:pos x="T70" y="T71"/>
              </ns1:cxn>
              <ns1:cxn ang="T160">
                <ns1:pos x="T72" y="T73"/>
              </ns1:cxn>
              <ns1:cxn ang="T161">
                <ns1:pos x="T74" y="T75"/>
              </ns1:cxn>
              <ns1:cxn ang="T162">
                <ns1:pos x="T76" y="T77"/>
              </ns1:cxn>
              <ns1:cxn ang="T163">
                <ns1:pos x="T78" y="T79"/>
              </ns1:cxn>
              <ns1:cxn ang="T164">
                <ns1:pos x="T80" y="T81"/>
              </ns1:cxn>
              <ns1:cxn ang="T165">
                <ns1:pos x="T82" y="T83"/>
              </ns1:cxn>
              <ns1:cxn ang="T166">
                <ns1:pos x="T84" y="T85"/>
              </ns1:cxn>
              <ns1:cxn ang="T167">
                <ns1:pos x="T86" y="T87"/>
              </ns1:cxn>
              <ns1:cxn ang="T168">
                <ns1:pos x="T88" y="T89"/>
              </ns1:cxn>
              <ns1:cxn ang="T169">
                <ns1:pos x="T90" y="T91"/>
              </ns1:cxn>
              <ns1:cxn ang="T170">
                <ns1:pos x="T92" y="T93"/>
              </ns1:cxn>
              <ns1:cxn ang="T171">
                <ns1:pos x="T94" y="T95"/>
              </ns1:cxn>
              <ns1:cxn ang="T172">
                <ns1:pos x="T96" y="T97"/>
              </ns1:cxn>
              <ns1:cxn ang="T173">
                <ns1:pos x="T98" y="T99"/>
              </ns1:cxn>
              <ns1:cxn ang="T174">
                <ns1:pos x="T100" y="T101"/>
              </ns1:cxn>
              <ns1:cxn ang="T175">
                <ns1:pos x="T102" y="T103"/>
              </ns1:cxn>
              <ns1:cxn ang="T176">
                <ns1:pos x="T104" y="T105"/>
              </ns1:cxn>
              <ns1:cxn ang="T177">
                <ns1:pos x="T106" y="T107"/>
              </ns1:cxn>
              <ns1:cxn ang="T178">
                <ns1:pos x="T108" y="T109"/>
              </ns1:cxn>
              <ns1:cxn ang="T179">
                <ns1:pos x="T110" y="T111"/>
              </ns1:cxn>
              <ns1:cxn ang="T180">
                <ns1:pos x="T112" y="T113"/>
              </ns1:cxn>
              <ns1:cxn ang="T181">
                <ns1:pos x="T114" y="T115"/>
              </ns1:cxn>
              <ns1:cxn ang="T182">
                <ns1:pos x="T116" y="T117"/>
              </ns1:cxn>
              <ns1:cxn ang="T183">
                <ns1:pos x="T118" y="T119"/>
              </ns1:cxn>
              <ns1:cxn ang="T184">
                <ns1:pos x="T120" y="T121"/>
              </ns1:cxn>
              <ns1:cxn ang="T185">
                <ns1:pos x="T122" y="T123"/>
              </ns1:cxn>
            </ns1:cxnLst>
            <ns1:rect l="0" t="0" r="r" b="b"/>
            <ns1:pathLst>
              <ns1:path w="293329" h="293332">
                <ns1:moveTo>
                  <ns1:pt x="208355" y="263416"/>
                </ns1:moveTo>
                <ns1:cubicBezTo>
                  <ns1:pt x="210511" y="261937"/>
                  <ns1:pt x="213385" y="262677"/>
                  <ns1:pt x="214822" y="264895"/>
                </ns1:cubicBezTo>
                <ns1:cubicBezTo>
                  <ns1:pt x="215541" y="267483"/>
                  <ns1:pt x="214822" y="270071"/>
                  <ns1:pt x="212667" y="271180"/>
                </ns1:cubicBezTo>
                <ns1:cubicBezTo>
                  <ns1:pt x="192188" y="282640"/>
                  <ns1:pt x="169194" y="288556"/>
                  <ns1:pt x="146201" y="288556"/>
                </ns1:cubicBezTo>
                <ns1:cubicBezTo>
                  <ns1:pt x="124284" y="288556"/>
                  <ns1:pt x="102728" y="283010"/>
                  <ns1:pt x="82608" y="272659"/>
                </ns1:cubicBezTo>
                <ns1:cubicBezTo>
                  <ns1:pt x="80093" y="271549"/>
                  <ns1:pt x="79375" y="268592"/>
                  <ns1:pt x="80812" y="266374"/>
                </ns1:cubicBezTo>
                <ns1:cubicBezTo>
                  <ns1:pt x="81530" y="264155"/>
                  <ns1:pt x="84405" y="263416"/>
                  <ns1:pt x="86560" y="264525"/>
                </ns1:cubicBezTo>
                <ns1:cubicBezTo>
                  <ns1:pt x="125003" y="284859"/>
                  <ns1:pt x="170631" y="284119"/>
                  <ns1:pt x="208355" y="263416"/>
                </ns1:cubicBezTo>
                <ns1:close/>
                <ns1:moveTo>
                  <ns1:pt x="237641" y="244663"/>
                </ns1:moveTo>
                <ns1:cubicBezTo>
                  <ns1:pt x="239437" y="246084"/>
                  <ns1:pt x="239796" y="248926"/>
                  <ns1:pt x="238000" y="250703"/>
                </ns1:cubicBezTo>
                <ns1:cubicBezTo>
                  <ns1:pt x="235485" y="253900"/>
                  <ns1:pt x="234048" y="257808"/>
                  <ns1:pt x="234048" y="261715"/>
                </ns1:cubicBezTo>
                <ns1:lnTo>
                  <ns1:pt x="234048" y="284451"/>
                </ns1:lnTo>
                <ns1:lnTo>
                  <ns1:pt x="284347" y="284451"/>
                </ns1:lnTo>
                <ns1:lnTo>
                  <ns1:pt x="284347" y="261715"/>
                </ns1:lnTo>
                <ns1:cubicBezTo>
                  <ns1:pt x="284347" y="257808"/>
                  <ns1:pt x="283269" y="253900"/>
                  <ns1:pt x="280395" y="250703"/>
                </ns1:cubicBezTo>
                <ns1:cubicBezTo>
                  <ns1:pt x="278958" y="248926"/>
                  <ns1:pt x="278958" y="246084"/>
                  <ns1:pt x="281113" y="244663"/>
                </ns1:cubicBezTo>
                <ns1:cubicBezTo>
                  <ns1:pt x="282910" y="242887"/>
                  <ns1:pt x="285784" y="243242"/>
                  <ns1:pt x="287221" y="245019"/>
                </ns1:cubicBezTo>
                <ns1:cubicBezTo>
                  <ns1:pt x="291173" y="249992"/>
                  <ns1:pt x="293329" y="255676"/>
                  <ns1:pt x="293329" y="261715"/>
                </ns1:cubicBezTo>
                <ns1:lnTo>
                  <ns1:pt x="293329" y="289069"/>
                </ns1:lnTo>
                <ns1:cubicBezTo>
                  <ns1:pt x="293329" y="291201"/>
                  <ns1:pt x="291533" y="293332"/>
                  <ns1:pt x="288658" y="293332"/>
                </ns1:cubicBezTo>
                <ns1:lnTo>
                  <ns1:pt x="229737" y="293332"/>
                </ns1:lnTo>
                <ns1:cubicBezTo>
                  <ns1:pt x="227222" y="293332"/>
                  <ns1:pt x="225425" y="291201"/>
                  <ns1:pt x="225425" y="289069"/>
                </ns1:cubicBezTo>
                <ns1:lnTo>
                  <ns1:pt x="225425" y="261715"/>
                </ns1:lnTo>
                <ns1:cubicBezTo>
                  <ns1:pt x="225425" y="255676"/>
                  <ns1:pt x="227222" y="249992"/>
                  <ns1:pt x="231174" y="245019"/>
                </ns1:cubicBezTo>
                <ns1:cubicBezTo>
                  <ns1:pt x="232611" y="243242"/>
                  <ns1:pt x="235844" y="242887"/>
                  <ns1:pt x="237641" y="244663"/>
                </ns1:cubicBezTo>
                <ns1:close/>
                <ns1:moveTo>
                  <ns1:pt x="12215" y="244663"/>
                </ns1:moveTo>
                <ns1:cubicBezTo>
                  <ns1:pt x="14012" y="246084"/>
                  <ns1:pt x="14371" y="248926"/>
                  <ns1:pt x="12575" y="250703"/>
                </ns1:cubicBezTo>
                <ns1:cubicBezTo>
                  <ns1:pt x="10419" y="253900"/>
                  <ns1:pt x="8622" y="257808"/>
                  <ns1:pt x="8622" y="261715"/>
                </ns1:cubicBezTo>
                <ns1:lnTo>
                  <ns1:pt x="8622" y="284451"/>
                </ns1:lnTo>
                <ns1:lnTo>
                  <ns1:pt x="59281" y="284451"/>
                </ns1:lnTo>
                <ns1:lnTo>
                  <ns1:pt x="59281" y="261715"/>
                </ns1:lnTo>
                <ns1:cubicBezTo>
                  <ns1:pt x="59281" y="257808"/>
                  <ns1:pt x="57844" y="253900"/>
                  <ns1:pt x="54969" y="250703"/>
                </ns1:cubicBezTo>
                <ns1:cubicBezTo>
                  <ns1:pt x="53532" y="248926"/>
                  <ns1:pt x="53892" y="246084"/>
                  <ns1:pt x="55688" y="244663"/>
                </ns1:cubicBezTo>
                <ns1:cubicBezTo>
                  <ns1:pt x="57844" y="242887"/>
                  <ns1:pt x="60359" y="243242"/>
                  <ns1:pt x="61796" y="245019"/>
                </ns1:cubicBezTo>
                <ns1:cubicBezTo>
                  <ns1:pt x="65748" y="249992"/>
                  <ns1:pt x="67903" y="255676"/>
                  <ns1:pt x="67903" y="261715"/>
                </ns1:cubicBezTo>
                <ns1:lnTo>
                  <ns1:pt x="67903" y="289069"/>
                </ns1:lnTo>
                <ns1:cubicBezTo>
                  <ns1:pt x="67903" y="291201"/>
                  <ns1:pt x="65748" y="293332"/>
                  <ns1:pt x="63592" y="293332"/>
                </ns1:cubicBezTo>
                <ns1:lnTo>
                  <ns1:pt x="4311" y="293332"/>
                </ns1:lnTo>
                <ns1:cubicBezTo>
                  <ns1:pt x="1796" y="293332"/>
                  <ns1:pt x="0" y="291201"/>
                  <ns1:pt x="0" y="289069"/>
                </ns1:cubicBezTo>
                <ns1:lnTo>
                  <ns1:pt x="0" y="261715"/>
                </ns1:lnTo>
                <ns1:cubicBezTo>
                  <ns1:pt x="0" y="255676"/>
                  <ns1:pt x="1796" y="249992"/>
                  <ns1:pt x="6107" y="245019"/>
                </ns1:cubicBezTo>
                <ns1:cubicBezTo>
                  <ns1:pt x="7545" y="243242"/>
                  <ns1:pt x="10419" y="242887"/>
                  <ns1:pt x="12215" y="244663"/>
                </ns1:cubicBezTo>
                <ns1:close/>
                <ns1:moveTo>
                  <ns1:pt x="258410" y="216782"/>
                </ns1:moveTo>
                <ns1:cubicBezTo>
                  <ns1:pt x="252766" y="216782"/>
                  <ns1:pt x="248180" y="221368"/>
                  <ns1:pt x="248180" y="226659"/>
                </ns1:cubicBezTo>
                <ns1:cubicBezTo>
                  <ns1:pt x="248180" y="232304"/>
                  <ns1:pt x="252766" y="236890"/>
                  <ns1:pt x="258410" y="236890"/>
                </ns1:cubicBezTo>
                <ns1:cubicBezTo>
                  <ns1:pt x="264055" y="236890"/>
                  <ns1:pt x="268641" y="232304"/>
                  <ns1:pt x="268641" y="226659"/>
                </ns1:cubicBezTo>
                <ns1:cubicBezTo>
                  <ns1:pt x="268641" y="221368"/>
                  <ns1:pt x="264055" y="216782"/>
                  <ns1:pt x="258410" y="216782"/>
                </ns1:cubicBezTo>
                <ns1:close/>
                <ns1:moveTo>
                  <ns1:pt x="32985" y="216782"/>
                </ns1:moveTo>
                <ns1:cubicBezTo>
                  <ns1:pt x="27341" y="216782"/>
                  <ns1:pt x="22754" y="221368"/>
                  <ns1:pt x="22754" y="226659"/>
                </ns1:cubicBezTo>
                <ns1:cubicBezTo>
                  <ns1:pt x="22754" y="232304"/>
                  <ns1:pt x="27341" y="236890"/>
                  <ns1:pt x="32985" y="236890"/>
                </ns1:cubicBezTo>
                <ns1:cubicBezTo>
                  <ns1:pt x="38629" y="236890"/>
                  <ns1:pt x="43216" y="232304"/>
                  <ns1:pt x="43216" y="226659"/>
                </ns1:cubicBezTo>
                <ns1:cubicBezTo>
                  <ns1:pt x="43216" y="221368"/>
                  <ns1:pt x="38629" y="216782"/>
                  <ns1:pt x="32985" y="216782"/>
                </ns1:cubicBezTo>
                <ns1:close/>
                <ns1:moveTo>
                  <ns1:pt x="258410" y="207962"/>
                </ns1:moveTo>
                <ns1:cubicBezTo>
                  <ns1:pt x="268994" y="207962"/>
                  <ns1:pt x="277460" y="216429"/>
                  <ns1:pt x="277460" y="226659"/>
                </ns1:cubicBezTo>
                <ns1:cubicBezTo>
                  <ns1:pt x="277460" y="237243"/>
                  <ns1:pt x="268994" y="245709"/>
                  <ns1:pt x="258410" y="245709"/>
                </ns1:cubicBezTo>
                <ns1:cubicBezTo>
                  <ns1:pt x="248180" y="245709"/>
                  <ns1:pt x="239713" y="237243"/>
                  <ns1:pt x="239713" y="226659"/>
                </ns1:cubicBezTo>
                <ns1:cubicBezTo>
                  <ns1:pt x="239713" y="216429"/>
                  <ns1:pt x="248180" y="207962"/>
                  <ns1:pt x="258410" y="207962"/>
                </ns1:cubicBezTo>
                <ns1:close/>
                <ns1:moveTo>
                  <ns1:pt x="32985" y="207962"/>
                </ns1:moveTo>
                <ns1:cubicBezTo>
                  <ns1:pt x="43568" y="207962"/>
                  <ns1:pt x="52035" y="216429"/>
                  <ns1:pt x="52035" y="226659"/>
                </ns1:cubicBezTo>
                <ns1:cubicBezTo>
                  <ns1:pt x="52035" y="237243"/>
                  <ns1:pt x="43568" y="245709"/>
                  <ns1:pt x="32985" y="245709"/>
                </ns1:cubicBezTo>
                <ns1:cubicBezTo>
                  <ns1:pt x="22754" y="245709"/>
                  <ns1:pt x="14288" y="237243"/>
                  <ns1:pt x="14288" y="226659"/>
                </ns1:cubicBezTo>
                <ns1:cubicBezTo>
                  <ns1:pt x="14288" y="216429"/>
                  <ns1:pt x="22754" y="207962"/>
                  <ns1:pt x="32985" y="207962"/>
                </ns1:cubicBezTo>
                <ns1:close/>
                <ns1:moveTo>
                  <ns1:pt x="141209" y="184150"/>
                </ns1:moveTo>
                <ns1:lnTo>
                  <ns1:pt x="182642" y="184150"/>
                </ns1:lnTo>
                <ns1:cubicBezTo>
                  <ns1:pt x="185164" y="184150"/>
                  <ns1:pt x="186965" y="186348"/>
                  <ns1:pt x="186965" y="188913"/>
                </ns1:cubicBezTo>
                <ns1:cubicBezTo>
                  <ns1:pt x="186965" y="191477"/>
                  <ns1:pt x="185164" y="193309"/>
                  <ns1:pt x="182642" y="193309"/>
                </ns1:cubicBezTo>
                <ns1:lnTo>
                  <ns1:pt x="141209" y="193309"/>
                </ns1:lnTo>
                <ns1:cubicBezTo>
                  <ns1:pt x="138687" y="193309"/>
                  <ns1:pt x="136525" y="191477"/>
                  <ns1:pt x="136525" y="188913"/>
                </ns1:cubicBezTo>
                <ns1:cubicBezTo>
                  <ns1:pt x="136525" y="186348"/>
                  <ns1:pt x="138687" y="184150"/>
                  <ns1:pt x="141209" y="184150"/>
                </ns1:cubicBezTo>
                <ns1:close/>
                <ns1:moveTo>
                  <ns1:pt x="141209" y="153987"/>
                </ns1:moveTo>
                <ns1:lnTo>
                  <ns1:pt x="182642" y="153987"/>
                </ns1:lnTo>
                <ns1:cubicBezTo>
                  <ns1:pt x="185164" y="153987"/>
                  <ns1:pt x="186965" y="155818"/>
                  <ns1:pt x="186965" y="158383"/>
                </ns1:cubicBezTo>
                <ns1:cubicBezTo>
                  <ns1:pt x="186965" y="160947"/>
                  <ns1:pt x="185164" y="163145"/>
                  <ns1:pt x="182642" y="163145"/>
                </ns1:cubicBezTo>
                <ns1:lnTo>
                  <ns1:pt x="141209" y="163145"/>
                </ns1:lnTo>
                <ns1:cubicBezTo>
                  <ns1:pt x="138687" y="163145"/>
                  <ns1:pt x="136525" y="160947"/>
                  <ns1:pt x="136525" y="158383"/>
                </ns1:cubicBezTo>
                <ns1:cubicBezTo>
                  <ns1:pt x="136525" y="155818"/>
                  <ns1:pt x="138687" y="153987"/>
                  <ns1:pt x="141209" y="153987"/>
                </ns1:cubicBezTo>
                <ns1:close/>
                <ns1:moveTo>
                  <ns1:pt x="120945" y="122087"/>
                </ns1:moveTo>
                <ns1:lnTo>
                  <ns1:pt x="120945" y="231936"/>
                </ns1:lnTo>
                <ns1:lnTo>
                  <ns1:pt x="201721" y="231936"/>
                </ns1:lnTo>
                <ns1:lnTo>
                  <ns1:pt x="201721" y="122087"/>
                </ns1:lnTo>
                <ns1:lnTo>
                  <ns1:pt x="120945" y="122087"/>
                </ns1:lnTo>
                <ns1:close/>
                <ns1:moveTo>
                  <ns1:pt x="91243" y="117765"/>
                </ns1:moveTo>
                <ns1:lnTo>
                  <ns1:pt x="91243" y="218610"/>
                </ns1:lnTo>
                <ns1:cubicBezTo>
                  <ns1:pt x="91243" y="225813"/>
                  <ns1:pt x="97401" y="231936"/>
                  <ns1:pt x="104645" y="231936"/>
                </ns1:cubicBezTo>
                <ns1:lnTo>
                  <ns1:pt x="112252" y="231936"/>
                </ns1:lnTo>
                <ns1:lnTo>
                  <ns1:pt x="112252" y="122087"/>
                </ns1:lnTo>
                <ns1:lnTo>
                  <ns1:pt x="104645" y="122087"/>
                </ns1:lnTo>
                <ns1:cubicBezTo>
                  <ns1:pt x="99574" y="122087"/>
                  <ns1:pt x="94865" y="120286"/>
                  <ns1:pt x="91243" y="117765"/>
                </ns1:cubicBezTo>
                <ns1:close/>
                <ns1:moveTo>
                  <ns1:pt x="274150" y="97555"/>
                </ns1:moveTo>
                <ns1:cubicBezTo>
                  <ns1:pt x="276714" y="96837"/>
                  <ns1:pt x="279278" y="98274"/>
                  <ns1:pt x="280011" y="100430"/>
                </ns1:cubicBezTo>
                <ns1:cubicBezTo>
                  <ns1:pt x="291734" y="132770"/>
                  <ns1:pt x="291001" y="168344"/>
                  <ns1:pt x="277813" y="199966"/>
                </ns1:cubicBezTo>
                <ns1:cubicBezTo>
                  <ns1:pt x="277080" y="201763"/>
                  <ns1:pt x="275249" y="202841"/>
                  <ns1:pt x="273783" y="202841"/>
                </ns1:cubicBezTo>
                <ns1:cubicBezTo>
                  <ns1:pt x="273051" y="202841"/>
                  <ns1:pt x="272684" y="202841"/>
                  <ns1:pt x="271952" y="202482"/>
                </ns1:cubicBezTo>
                <ns1:cubicBezTo>
                  <ns1:pt x="269387" y="201404"/>
                  <ns1:pt x="268288" y="198888"/>
                  <ns1:pt x="269387" y="196732"/>
                </ns1:cubicBezTo>
                <ns1:cubicBezTo>
                  <ns1:pt x="281843" y="166907"/>
                  <ns1:pt x="282209" y="133848"/>
                  <ns1:pt x="271585" y="103305"/>
                </ns1:cubicBezTo>
                <ns1:cubicBezTo>
                  <ns1:pt x="270853" y="101149"/>
                  <ns1:pt x="271952" y="98633"/>
                  <ns1:pt x="274150" y="97555"/>
                </ns1:cubicBezTo>
                <ns1:close/>
                <ns1:moveTo>
                  <ns1:pt x="20584" y="95972"/>
                </ns1:moveTo>
                <ns1:cubicBezTo>
                  <ns1:pt x="22807" y="96695"/>
                  <ns1:pt x="24289" y="99224"/>
                  <ns1:pt x="23177" y="101753"/>
                </ns1:cubicBezTo>
                <ns1:cubicBezTo>
                  <ns1:pt x="12435" y="131379"/>
                  <ns1:pt x="12806" y="164257"/>
                  <ns1:pt x="24289" y="193883"/>
                </ns1:cubicBezTo>
                <ns1:cubicBezTo>
                  <ns1:pt x="25029" y="196051"/>
                  <ns1:pt x="23918" y="198580"/>
                  <ns1:pt x="21696" y="199664"/>
                </ns1:cubicBezTo>
                <ns1:cubicBezTo>
                  <ns1:pt x="20955" y="199664"/>
                  <ns1:pt x="20584" y="199664"/>
                  <ns1:pt x="19844" y="199664"/>
                </ns1:cubicBezTo>
                <ns1:cubicBezTo>
                  <ns1:pt x="17991" y="199664"/>
                  <ns1:pt x="16510" y="198580"/>
                  <ns1:pt x="15769" y="197135"/>
                </ns1:cubicBezTo>
                <ns1:cubicBezTo>
                  <ns1:pt x="3545" y="165341"/>
                  <ns1:pt x="3175" y="130656"/>
                  <ns1:pt x="14658" y="98863"/>
                </ns1:cubicBezTo>
                <ns1:cubicBezTo>
                  <ns1:pt x="15399" y="96334"/>
                  <ns1:pt x="17991" y="95250"/>
                  <ns1:pt x="20584" y="95972"/>
                </ns1:cubicBezTo>
                <ns1:close/>
                <ns1:moveTo>
                  <ns1:pt x="104645" y="86431"/>
                </ns1:moveTo>
                <ns1:cubicBezTo>
                  <ns1:pt x="97401" y="86431"/>
                  <ns1:pt x="91243" y="92553"/>
                  <ns1:pt x="91243" y="99757"/>
                </ns1:cubicBezTo>
                <ns1:cubicBezTo>
                  <ns1:pt x="91243" y="107320"/>
                  <ns1:pt x="97401" y="113443"/>
                  <ns1:pt x="104645" y="113443"/>
                </ns1:cubicBezTo>
                <ns1:lnTo>
                  <ns1:pt x="192665" y="113443"/>
                </ns1:lnTo>
                <ns1:cubicBezTo>
                  <ns1:pt x="189405" y="104799"/>
                  <ns1:pt x="189405" y="95435"/>
                  <ns1:pt x="192665" y="86431"/>
                </ns1:cubicBezTo>
                <ns1:lnTo>
                  <ns1:pt x="104645" y="86431"/>
                </ns1:lnTo>
                <ns1:close/>
                <ns1:moveTo>
                  <ns1:pt x="104645" y="77787"/>
                </ns1:moveTo>
                <ns1:lnTo>
                  <ns1:pt x="206067" y="77787"/>
                </ns1:lnTo>
                <ns1:cubicBezTo>
                  <ns1:pt x="208603" y="77787"/>
                  <ns1:pt x="210776" y="79948"/>
                  <ns1:pt x="210776" y="82109"/>
                </ns1:cubicBezTo>
                <ns1:cubicBezTo>
                  <ns1:pt x="210776" y="84630"/>
                  <ns1:pt x="208603" y="86431"/>
                  <ns1:pt x="206067" y="86431"/>
                </ns1:cubicBezTo>
                <ns1:lnTo>
                  <ns1:pt x="202807" y="86431"/>
                </ns1:lnTo>
                <ns1:cubicBezTo>
                  <ns1:pt x="198098" y="95074"/>
                  <ns1:pt x="198098" y="104799"/>
                  <ns1:pt x="202807" y="113443"/>
                </ns1:cubicBezTo>
                <ns1:lnTo>
                  <ns1:pt x="206067" y="113443"/>
                </ns1:lnTo>
                <ns1:cubicBezTo>
                  <ns1:pt x="208603" y="113443"/>
                  <ns1:pt x="210776" y="115243"/>
                  <ns1:pt x="210776" y="117765"/>
                </ns1:cubicBezTo>
                <ns1:lnTo>
                  <ns1:pt x="210776" y="236258"/>
                </ns1:lnTo>
                <ns1:cubicBezTo>
                  <ns1:pt x="210776" y="238779"/>
                  <ns1:pt x="208603" y="240940"/>
                  <ns1:pt x="206067" y="240940"/>
                </ns1:cubicBezTo>
                <ns1:lnTo>
                  <ns1:pt x="104645" y="240940"/>
                </ns1:lnTo>
                <ns1:cubicBezTo>
                  <ns1:pt x="92330" y="240940"/>
                  <ns1:pt x="82550" y="230856"/>
                  <ns1:pt x="82550" y="218610"/>
                </ns1:cubicBezTo>
                <ns1:lnTo>
                  <ns1:pt x="82550" y="99757"/>
                </ns1:lnTo>
                <ns1:cubicBezTo>
                  <ns1:pt x="82550" y="87511"/>
                  <ns1:pt x="92330" y="77787"/>
                  <ns1:pt x="104645" y="77787"/>
                </ns1:cubicBezTo>
                <ns1:close/>
                <ns1:moveTo>
                  <ns1:pt x="237641" y="36713"/>
                </ns1:moveTo>
                <ns1:cubicBezTo>
                  <ns1:pt x="239437" y="37787"/>
                  <ns1:pt x="239796" y="40649"/>
                  <ns1:pt x="238000" y="42795"/>
                </ns1:cubicBezTo>
                <ns1:cubicBezTo>
                  <ns1:pt x="235485" y="45657"/>
                  <ns1:pt x="234048" y="49950"/>
                  <ns1:pt x="234048" y="53885"/>
                </ns1:cubicBezTo>
                <ns1:lnTo>
                  <ns1:pt x="234048" y="76781"/>
                </ns1:lnTo>
                <ns1:lnTo>
                  <ns1:pt x="284347" y="76781"/>
                </ns1:lnTo>
                <ns1:lnTo>
                  <ns1:pt x="284347" y="53885"/>
                </ns1:lnTo>
                <ns1:cubicBezTo>
                  <ns1:pt x="284347" y="49950"/>
                  <ns1:pt x="282910" y="45657"/>
                  <ns1:pt x="280395" y="42795"/>
                </ns1:cubicBezTo>
                <ns1:cubicBezTo>
                  <ns1:pt x="278958" y="40649"/>
                  <ns1:pt x="278958" y="37787"/>
                  <ns1:pt x="281113" y="36713"/>
                </ns1:cubicBezTo>
                <ns1:cubicBezTo>
                  <ns1:pt x="282910" y="34925"/>
                  <ns1:pt x="285784" y="35282"/>
                  <ns1:pt x="287221" y="37071"/>
                </ns1:cubicBezTo>
                <ns1:cubicBezTo>
                  <ns1:pt x="291173" y="41722"/>
                  <ns1:pt x="293329" y="47804"/>
                  <ns1:pt x="293329" y="53885"/>
                </ns1:cubicBezTo>
                <ns1:lnTo>
                  <ns1:pt x="293329" y="81074"/>
                </ns1:lnTo>
                <ns1:cubicBezTo>
                  <ns1:pt x="293329" y="83578"/>
                  <ns1:pt x="291533" y="85367"/>
                  <ns1:pt x="288658" y="85367"/>
                </ns1:cubicBezTo>
                <ns1:lnTo>
                  <ns1:pt x="229737" y="85367"/>
                </ns1:lnTo>
                <ns1:cubicBezTo>
                  <ns1:pt x="227222" y="85367"/>
                  <ns1:pt x="225425" y="83578"/>
                  <ns1:pt x="225425" y="81074"/>
                </ns1:cubicBezTo>
                <ns1:lnTo>
                  <ns1:pt x="225425" y="53885"/>
                </ns1:lnTo>
                <ns1:cubicBezTo>
                  <ns1:pt x="225425" y="47804"/>
                  <ns1:pt x="227222" y="41722"/>
                  <ns1:pt x="231174" y="37071"/>
                </ns1:cubicBezTo>
                <ns1:cubicBezTo>
                  <ns1:pt x="232970" y="35282"/>
                  <ns1:pt x="235844" y="34925"/>
                  <ns1:pt x="237641" y="36713"/>
                </ns1:cubicBezTo>
                <ns1:close/>
                <ns1:moveTo>
                  <ns1:pt x="12215" y="36713"/>
                </ns1:moveTo>
                <ns1:cubicBezTo>
                  <ns1:pt x="14012" y="37787"/>
                  <ns1:pt x="14371" y="40649"/>
                  <ns1:pt x="12575" y="42795"/>
                </ns1:cubicBezTo>
                <ns1:cubicBezTo>
                  <ns1:pt x="10419" y="45657"/>
                  <ns1:pt x="8622" y="49950"/>
                  <ns1:pt x="8622" y="53885"/>
                </ns1:cubicBezTo>
                <ns1:lnTo>
                  <ns1:pt x="8622" y="76781"/>
                </ns1:lnTo>
                <ns1:lnTo>
                  <ns1:pt x="59281" y="76781"/>
                </ns1:lnTo>
                <ns1:lnTo>
                  <ns1:pt x="59281" y="53885"/>
                </ns1:lnTo>
                <ns1:cubicBezTo>
                  <ns1:pt x="59281" y="49950"/>
                  <ns1:pt x="57844" y="45657"/>
                  <ns1:pt x="54969" y="42795"/>
                </ns1:cubicBezTo>
                <ns1:cubicBezTo>
                  <ns1:pt x="53532" y="40649"/>
                  <ns1:pt x="53892" y="37787"/>
                  <ns1:pt x="55688" y="36713"/>
                </ns1:cubicBezTo>
                <ns1:cubicBezTo>
                  <ns1:pt x="57844" y="34925"/>
                  <ns1:pt x="60359" y="35282"/>
                  <ns1:pt x="61796" y="37071"/>
                </ns1:cubicBezTo>
                <ns1:cubicBezTo>
                  <ns1:pt x="65748" y="41722"/>
                  <ns1:pt x="67903" y="47804"/>
                  <ns1:pt x="67903" y="53885"/>
                </ns1:cubicBezTo>
                <ns1:lnTo>
                  <ns1:pt x="67903" y="81074"/>
                </ns1:lnTo>
                <ns1:cubicBezTo>
                  <ns1:pt x="67903" y="83578"/>
                  <ns1:pt x="65748" y="85367"/>
                  <ns1:pt x="63592" y="85367"/>
                </ns1:cubicBezTo>
                <ns1:lnTo>
                  <ns1:pt x="4311" y="85367"/>
                </ns1:lnTo>
                <ns1:cubicBezTo>
                  <ns1:pt x="1796" y="85367"/>
                  <ns1:pt x="0" y="83578"/>
                  <ns1:pt x="0" y="81074"/>
                </ns1:cubicBezTo>
                <ns1:lnTo>
                  <ns1:pt x="0" y="53885"/>
                </ns1:lnTo>
                <ns1:cubicBezTo>
                  <ns1:pt x="0" y="47804"/>
                  <ns1:pt x="1796" y="41722"/>
                  <ns1:pt x="6107" y="37071"/>
                </ns1:cubicBezTo>
                <ns1:cubicBezTo>
                  <ns1:pt x="7545" y="35282"/>
                  <ns1:pt x="10419" y="34925"/>
                  <ns1:pt x="12215" y="36713"/>
                </ns1:cubicBezTo>
                <ns1:close/>
                <ns1:moveTo>
                  <ns1:pt x="258410" y="8466"/>
                </ns1:moveTo>
                <ns1:cubicBezTo>
                  <ns1:pt x="252766" y="8466"/>
                  <ns1:pt x="248180" y="13405"/>
                  <ns1:pt x="248180" y="18697"/>
                </ns1:cubicBezTo>
                <ns1:cubicBezTo>
                  <ns1:pt x="248180" y="24341"/>
                  <ns1:pt x="252766" y="28928"/>
                  <ns1:pt x="258410" y="28928"/>
                </ns1:cubicBezTo>
                <ns1:cubicBezTo>
                  <ns1:pt x="264055" y="28928"/>
                  <ns1:pt x="268641" y="24341"/>
                  <ns1:pt x="268641" y="18697"/>
                </ns1:cubicBezTo>
                <ns1:cubicBezTo>
                  <ns1:pt x="268641" y="13405"/>
                  <ns1:pt x="264055" y="8466"/>
                  <ns1:pt x="258410" y="8466"/>
                </ns1:cubicBezTo>
                <ns1:close/>
                <ns1:moveTo>
                  <ns1:pt x="32985" y="8466"/>
                </ns1:moveTo>
                <ns1:cubicBezTo>
                  <ns1:pt x="27341" y="8466"/>
                  <ns1:pt x="22754" y="13405"/>
                  <ns1:pt x="22754" y="18697"/>
                </ns1:cubicBezTo>
                <ns1:cubicBezTo>
                  <ns1:pt x="22754" y="24341"/>
                  <ns1:pt x="27341" y="28928"/>
                  <ns1:pt x="32985" y="28928"/>
                </ns1:cubicBezTo>
                <ns1:cubicBezTo>
                  <ns1:pt x="38629" y="28928"/>
                  <ns1:pt x="43216" y="24341"/>
                  <ns1:pt x="43216" y="18697"/>
                </ns1:cubicBezTo>
                <ns1:cubicBezTo>
                  <ns1:pt x="43216" y="13405"/>
                  <ns1:pt x="38629" y="8466"/>
                  <ns1:pt x="32985" y="8466"/>
                </ns1:cubicBezTo>
                <ns1:close/>
                <ns1:moveTo>
                  <ns1:pt x="145691" y="6778"/>
                </ns1:moveTo>
                <ns1:cubicBezTo>
                  <ns1:pt x="171211" y="6778"/>
                  <ns1:pt x="196731" y="13556"/>
                  <ns1:pt x="219015" y="27113"/>
                </ns1:cubicBezTo>
                <ns1:cubicBezTo>
                  <ns1:pt x="221531" y="28559"/>
                  <ns1:pt x="221891" y="31089"/>
                  <ns1:pt x="220813" y="33258"/>
                </ns1:cubicBezTo>
                <ns1:cubicBezTo>
                  <ns1:pt x="219015" y="35427"/>
                  <ns1:pt x="216499" y="36150"/>
                  <ns1:pt x="214702" y="34704"/>
                </ns1:cubicBezTo>
                <ns1:cubicBezTo>
                  <ns1:pt x="172648" y="9037"/>
                  <ns1:pt x="118733" y="9037"/>
                  <ns1:pt x="77038" y="34704"/>
                </ns1:cubicBezTo>
                <ns1:cubicBezTo>
                  <ns1:pt x="76320" y="35427"/>
                  <ns1:pt x="75601" y="35427"/>
                  <ns1:pt x="74882" y="35427"/>
                </ns1:cubicBezTo>
                <ns1:cubicBezTo>
                  <ns1:pt x="73444" y="35427"/>
                  <ns1:pt x="72006" y="34704"/>
                  <ns1:pt x="70928" y="33258"/>
                </ns1:cubicBezTo>
                <ns1:cubicBezTo>
                  <ns1:pt x="69850" y="31089"/>
                  <ns1:pt x="70209" y="28559"/>
                  <ns1:pt x="72366" y="27113"/>
                </ns1:cubicBezTo>
                <ns1:cubicBezTo>
                  <ns1:pt x="94651" y="13556"/>
                  <ns1:pt x="120171" y="6778"/>
                  <ns1:pt x="145691" y="6778"/>
                </ns1:cubicBezTo>
                <ns1:close/>
                <ns1:moveTo>
                  <ns1:pt x="258410" y="0"/>
                </ns1:moveTo>
                <ns1:cubicBezTo>
                  <ns1:pt x="268994" y="0"/>
                  <ns1:pt x="277460" y="8466"/>
                  <ns1:pt x="277460" y="18697"/>
                </ns1:cubicBezTo>
                <ns1:cubicBezTo>
                  <ns1:pt x="277460" y="29280"/>
                  <ns1:pt x="268994" y="37747"/>
                  <ns1:pt x="258410" y="37747"/>
                </ns1:cubicBezTo>
                <ns1:cubicBezTo>
                  <ns1:pt x="248180" y="37747"/>
                  <ns1:pt x="239713" y="29280"/>
                  <ns1:pt x="239713" y="18697"/>
                </ns1:cubicBezTo>
                <ns1:cubicBezTo>
                  <ns1:pt x="239713" y="8466"/>
                  <ns1:pt x="248180" y="0"/>
                  <ns1:pt x="258410" y="0"/>
                </ns1:cubicBezTo>
                <ns1:close/>
                <ns1:moveTo>
                  <ns1:pt x="32985" y="0"/>
                </ns1:moveTo>
                <ns1:cubicBezTo>
                  <ns1:pt x="43568" y="0"/>
                  <ns1:pt x="52035" y="8466"/>
                  <ns1:pt x="52035" y="18697"/>
                </ns1:cubicBezTo>
                <ns1:cubicBezTo>
                  <ns1:pt x="52035" y="29280"/>
                  <ns1:pt x="43568" y="37747"/>
                  <ns1:pt x="32985" y="37747"/>
                </ns1:cubicBezTo>
                <ns1:cubicBezTo>
                  <ns1:pt x="22754" y="37747"/>
                  <ns1:pt x="14288" y="29280"/>
                  <ns1:pt x="14288" y="18697"/>
                </ns1:cubicBezTo>
                <ns1:cubicBezTo>
                  <ns1:pt x="14288" y="8466"/>
                  <ns1:pt x="22754" y="0"/>
                  <ns1:pt x="32985" y="0"/>
                </ns1:cubicBezTo>
                <ns1:close/>
              </ns1:path>
            </ns1:pathLst>
          </ns1:custGeom>
          <ns1:solidFill>
            <ns1:srgbClr val="ED8B00"/>
          </ns1:solidFill>
          <ns1:ln>
            <ns1:noFill/>
          </ns1:ln>
        </ns0:spPr>
        <ns0:txBody>
          <ns1:bodyPr anchor="ctr"/>
          <ns1:lstStyle/>
          <ns1:p>
            <ns1:endParaRPr lang="en-US" sz="900"/>
          </ns1:p>
        </ns0:txBody>
      </ns0:sp>
      <ns0:sp>
        <ns0:nvSpPr>
          <ns0:cNvPr id="53" name="Off-page Connector 9">
            <ns1:extLst>
              <ns1:ext uri="{FF2B5EF4-FFF2-40B4-BE49-F238E27FC236}">
                <ns2:creationId id="{A01973A7-1FA4-0C98-249C-23CD8984ED1A}"/>
              </ns1:ext>
            </ns1:extLst>
          </ns0:cNvPr>
          <ns0:cNvSpPr/>
          <ns0:nvPr/>
        </ns0:nvSpPr>
        <ns0:spPr>
          <ns1:xfrm>
            <ns1:off x="6941887" y="1903894"/>
            <ns1:ext cx="1930036" cy="2544658"/>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Slow processes due to poorly configured workflows</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Inefficient automation</ns1:t>
            </ns1:r>
          </ns1:p>
        </ns0:txBody>
      </ns0:sp>
      <ns0:sp>
        <ns0:nvSpPr>
          <ns0:cNvPr id="54" name="TextBox 53">
            <ns1:extLst>
              <ns1:ext uri="{FF2B5EF4-FFF2-40B4-BE49-F238E27FC236}">
                <ns2:creationId id="{69CD4A24-0FC5-F6C8-0A71-820A70E43CB1}"/>
              </ns1:ext>
            </ns1:extLst>
          </ns0:cNvPr>
          <ns0:cNvSpPr txBox="1"/>
          <ns0:nvPr/>
        </ns0:nvSpPr>
        <ns0:spPr>
          <ns1:xfrm>
            <ns1:off x="6780498" y="2083569"/>
            <ns1:ext cx="2231324" cy="830997"/>
          </ns1:xfrm>
          <ns1:prstGeom prst="rect">
            <ns1:avLst/>
          </ns1:prstGeom>
          <ns1:noFill/>
        </ns0:spPr>
        <ns0:txBody>
          <ns1:bodyPr wrap="square" rtlCol="0" anchor="b" anchorCtr="0">
            <ns1:spAutoFit/>
          </ns1:bodyPr>
          <ns1:lstStyle/>
          <ns1:p>
            <ns1:pPr algn="ctr"/>
            <ns1:r>
              <ns1:rPr lang="en-GB" sz="1600" b="1" dirty="0">
                <ns1:latin typeface="Montserrat SemiBold" panose="00000700000000000000" pitchFamily="2" charset="0"/>
                <ns1:ea typeface="League Spartan" charset="0"/>
                <ns1:cs typeface="Poppins" pitchFamily="2" charset="77"/>
              </ns1:rPr>
              <ns1:t>Customer Invoicing &amp; Finance Workflow</ns1:t>
            </ns1:r>
            <ns1:endParaRPr lang="en-US" sz="1600" b="1" dirty="0">
              <ns1:latin typeface="Montserrat SemiBold" panose="00000700000000000000" pitchFamily="2" charset="0"/>
              <ns1:ea typeface="League Spartan" charset="0"/>
              <ns1:cs typeface="Poppins" pitchFamily="2" charset="77"/>
            </ns1:endParaRPr>
          </ns1:p>
        </ns0:txBody>
      </ns0:sp>
      <ns0:sp>
        <ns0:nvSpPr>
          <ns0:cNvPr id="55" name="Freeform 1015">
            <ns1:extLst>
              <ns1:ext uri="{FF2B5EF4-FFF2-40B4-BE49-F238E27FC236}">
                <ns2:creationId id="{49379704-A7E9-6EF1-10D5-4FD212A90D8B}"/>
              </ns1:ext>
            </ns1:extLst>
          </ns0:cNvPr>
          <ns0:cNvSpPr>
            <ns1:spLocks noChangeAspect="1"/>
          </ns0:cNvSpPr>
          <ns0:nvPr/>
        </ns0:nvSpPr>
        <ns0:spPr bwMode="auto">
          <ns1:xfrm>
            <ns1:off x="7658956" y="1582040"/>
            <ns1:ext cx="495898" cy="495898"/>
          </ns1:xfrm>
          <ns1:custGeom>
            <ns1:avLst/>
            <ns1:gdLst>
              <ns1:gd name="T0" fmla="*/ 7726423 w 293329"/>
              <ns1:gd name="T1" fmla="*/ 9850932 h 293332"/>
              <ns1:gd name="T2" fmla="*/ 2935958 w 293329"/>
              <ns1:gd name="T3" fmla="*/ 9676341 h 293332"/>
              <ns1:gd name="T4" fmla="*/ 8633732 w 293329"/>
              <ns1:gd name="T5" fmla="*/ 8887648 h 293332"/>
              <ns1:gd name="T6" fmla="*/ 8503163 w 293329"/>
              <ns1:gd name="T7" fmla="*/ 10333017 h 293332"/>
              <ns1:gd name="T8" fmla="*/ 10187033 w 293329"/>
              <ns1:gd name="T9" fmla="*/ 9107071 h 293332"/>
              <ns1:gd name="T10" fmla="*/ 10656909 w 293329"/>
              <ns1:gd name="T11" fmla="*/ 9507104 h 293332"/>
              <ns1:gd name="T12" fmla="*/ 8346597 w 293329"/>
              <ns1:gd name="T13" fmla="*/ 10655613 h 293332"/>
              <ns1:gd name="T14" fmla="*/ 8398777 w 293329"/>
              <ns1:gd name="T15" fmla="*/ 8900613 h 293332"/>
              <ns1:gd name="T16" fmla="*/ 456778 w 293329"/>
              <ns1:gd name="T17" fmla="*/ 9107071 h 293332"/>
              <ns1:gd name="T18" fmla="*/ 2153785 w 293329"/>
              <ns1:gd name="T19" fmla="*/ 10333017 h 293332"/>
              <ns1:gd name="T20" fmla="*/ 2023134 w 293329"/>
              <ns1:gd name="T21" fmla="*/ 8887648 h 293332"/>
              <ns1:gd name="T22" fmla="*/ 2466970 w 293329"/>
              <ns1:gd name="T23" fmla="*/ 10500789 h 293332"/>
              <ns1:gd name="T24" fmla="*/ 0 w 293329"/>
              <ns1:gd name="T25" fmla="*/ 10500789 h 293332"/>
              <ns1:gd name="T26" fmla="*/ 443780 w 293329"/>
              <ns1:gd name="T27" fmla="*/ 8887648 h 293332"/>
              <ns1:gd name="T28" fmla="*/ 9388267 w 293329"/>
              <ns1:gd name="T29" fmla="*/ 8605304 h 293332"/>
              <ns1:gd name="T30" fmla="*/ 1198367 w 293329"/>
              <ns1:gd name="T31" fmla="*/ 7874844 h 293332"/>
              <ns1:gd name="T32" fmla="*/ 1570072 w 293329"/>
              <ns1:gd name="T33" fmla="*/ 8233637 h 293332"/>
              <ns1:gd name="T34" fmla="*/ 10080391 w 293329"/>
              <ns1:gd name="T35" fmla="*/ 8233637 h 293332"/>
              <ns1:gd name="T36" fmla="*/ 9388267 w 293329"/>
              <ns1:gd name="T37" fmla="*/ 7554479 h 293332"/>
              <ns1:gd name="T38" fmla="*/ 1198367 w 293329"/>
              <ns1:gd name="T39" fmla="*/ 8925645 h 293332"/>
              <ns1:gd name="T40" fmla="*/ 5130248 w 293329"/>
              <ns1:gd name="T41" fmla="*/ 6689459 h 293332"/>
              <ns1:gd name="T42" fmla="*/ 6635580 w 293329"/>
              <ns1:gd name="T43" fmla="*/ 7022186 h 293332"/>
              <ns1:gd name="T44" fmla="*/ 5130248 w 293329"/>
              <ns1:gd name="T45" fmla="*/ 6689459 h 293332"/>
              <ns1:gd name="T46" fmla="*/ 6792622 w 293329"/>
              <ns1:gd name="T47" fmla="*/ 5753460 h 293332"/>
              <ns1:gd name="T48" fmla="*/ 4960060 w 293329"/>
              <ns1:gd name="T49" fmla="*/ 5753460 h 293332"/>
              <ns1:gd name="T50" fmla="*/ 4394049 w 293329"/>
              <ns1:gd name="T51" fmla="*/ 8425350 h 293332"/>
              <ns1:gd name="T52" fmla="*/ 4394049 w 293329"/>
              <ns1:gd name="T53" fmla="*/ 4434924 h 293332"/>
              <ns1:gd name="T54" fmla="*/ 3801866 w 293329"/>
              <ns1:gd name="T55" fmla="*/ 8425350 h 293332"/>
              <ns1:gd name="T56" fmla="*/ 3801866 w 293329"/>
              <ns1:gd name="T57" fmla="*/ 4434924 h 293332"/>
              <ns1:gd name="T58" fmla="*/ 10173087 w 293329"/>
              <ns1:gd name="T59" fmla="*/ 3648251 h 293332"/>
              <ns1:gd name="T60" fmla="*/ 9880272 w 293329"/>
              <ns1:gd name="T61" fmla="*/ 7355373 h 293332"/>
              <ns1:gd name="T62" fmla="*/ 9960128 w 293329"/>
              <ns1:gd name="T63" fmla="*/ 3543768 h 293332"/>
              <ns1:gd name="T64" fmla="*/ 882485 w 293329"/>
              <ns1:gd name="T65" fmla="*/ 7043025 h 293332"/>
              <ns1:gd name="T66" fmla="*/ 572838 w 293329"/>
              <ns1:gd name="T67" fmla="*/ 7161164 h 293332"/>
              <ns1:gd name="T68" fmla="*/ 3801866 w 293329"/>
              <ns1:gd name="T69" fmla="*/ 3139719 h 293332"/>
              <ns1:gd name="T70" fmla="*/ 6999706 w 293329"/>
              <ns1:gd name="T71" fmla="*/ 4120936 h 293332"/>
              <ns1:gd name="T72" fmla="*/ 3801866 w 293329"/>
              <ns1:gd name="T73" fmla="*/ 2825664 h 293332"/>
              <ns1:gd name="T74" fmla="*/ 7486601 w 293329"/>
              <ns1:gd name="T75" fmla="*/ 3139719 h 293332"/>
              <ns1:gd name="T76" fmla="*/ 7486601 w 293329"/>
              <ns1:gd name="T77" fmla="*/ 4120936 h 293332"/>
              <ns1:gd name="T78" fmla="*/ 7486601 w 293329"/>
              <ns1:gd name="T79" fmla="*/ 8752426 h 293332"/>
              <ns1:gd name="T80" fmla="*/ 2999112 w 293329"/>
              <ns1:gd name="T81" fmla="*/ 3623786 h 293332"/>
              <ns1:gd name="T82" fmla="*/ 8646767 w 293329"/>
              <ns1:gd name="T83" fmla="*/ 1554601 h 293332"/>
              <ns1:gd name="T84" fmla="*/ 10330586 w 293329"/>
              <ns1:gd name="T85" fmla="*/ 2789136 h 293332"/>
              <ns1:gd name="T86" fmla="*/ 10213098 w 293329"/>
              <ns1:gd name="T87" fmla="*/ 1333651 h 293332"/>
              <ns1:gd name="T88" fmla="*/ 10656909 w 293329"/>
              <ns1:gd name="T89" fmla="*/ 2945074 h 293332"/>
              <ns1:gd name="T90" fmla="*/ 8189923 w 293329"/>
              <ns1:gd name="T91" fmla="*/ 2945074 h 293332"/>
              <ns1:gd name="T92" fmla="*/ 8633732 w 293329"/>
              <ns1:gd name="T93" fmla="*/ 1333651 h 293332"/>
              <ns1:gd name="T94" fmla="*/ 313320 w 293329"/>
              <ns1:gd name="T95" fmla="*/ 1957394 h 293332"/>
              <ns1:gd name="T96" fmla="*/ 2153785 w 293329"/>
              <ns1:gd name="T97" fmla="*/ 1957394 h 293332"/>
              <ns1:gd name="T98" fmla="*/ 2245154 w 293329"/>
              <ns1:gd name="T99" fmla="*/ 1346649 h 293332"/>
              <ns1:gd name="T100" fmla="*/ 2310348 w 293329"/>
              <ns1:gd name="T101" fmla="*/ 3101058 h 293332"/>
              <ns1:gd name="T102" fmla="*/ 0 w 293329"/>
              <ns1:gd name="T103" fmla="*/ 1957394 h 293332"/>
              <ns1:gd name="T104" fmla="*/ 9388267 w 293329"/>
              <ns1:gd name="T105" fmla="*/ 307485 h 293332"/>
              <ns1:gd name="T106" fmla="*/ 9759991 w 293329"/>
              <ns1:gd name="T107" fmla="*/ 679246 h 293332"/>
              <ns1:gd name="T108" fmla="*/ 826690 w 293329"/>
              <ns1:gd name="T109" fmla="*/ 679246 h 293332"/>
              <ns1:gd name="T110" fmla="*/ 1198367 w 293329"/>
              <ns1:gd name="T111" fmla="*/ 307485 h 293332"/>
              <ns1:gd name="T112" fmla="*/ 8022361 w 293329"/>
              <ns1:gd name="T113" fmla="*/ 1208071 h 293332"/>
              <ns1:gd name="T114" fmla="*/ 2720558 w 293329"/>
              <ns1:gd name="T115" fmla="*/ 1286932 h 293332"/>
              <ns1:gd name="T116" fmla="*/ 5293109 w 293329"/>
              <ns1:gd name="T117" fmla="*/ 246183 h 293332"/>
              <ns1:gd name="T118" fmla="*/ 9388267 w 293329"/>
              <ns1:gd name="T119" fmla="*/ 1371250 h 293332"/>
              <ns1:gd name="T120" fmla="*/ 1198367 w 293329"/>
              <ns1:gd name="T121" fmla="*/ 0 h 293332"/>
              <ns1:gd name="T122" fmla="*/ 519153 w 293329"/>
              <ns1:gd name="T123" fmla="*/ 679246 h 293332"/>
              <ns1:gd name="T124" fmla="*/ 0 60000 65536"/>
              <ns1:gd name="T125" fmla="*/ 0 60000 65536"/>
              <ns1:gd name="T126" fmla="*/ 0 60000 65536"/>
              <ns1:gd name="T127" fmla="*/ 0 60000 65536"/>
              <ns1:gd name="T128" fmla="*/ 0 60000 65536"/>
              <ns1:gd name="T129" fmla="*/ 0 60000 65536"/>
              <ns1:gd name="T130" fmla="*/ 0 60000 65536"/>
              <ns1:gd name="T131" fmla="*/ 0 60000 65536"/>
              <ns1:gd name="T132" fmla="*/ 0 60000 65536"/>
              <ns1:gd name="T133" fmla="*/ 0 60000 65536"/>
              <ns1:gd name="T134" fmla="*/ 0 60000 65536"/>
              <ns1:gd name="T135" fmla="*/ 0 60000 65536"/>
              <ns1:gd name="T136" fmla="*/ 0 60000 65536"/>
              <ns1:gd name="T137" fmla="*/ 0 60000 65536"/>
              <ns1:gd name="T138" fmla="*/ 0 60000 65536"/>
              <ns1:gd name="T139" fmla="*/ 0 60000 65536"/>
              <ns1:gd name="T140" fmla="*/ 0 60000 65536"/>
              <ns1:gd name="T141" fmla="*/ 0 60000 65536"/>
              <ns1:gd name="T142" fmla="*/ 0 60000 65536"/>
              <ns1:gd name="T143" fmla="*/ 0 60000 65536"/>
              <ns1:gd name="T144" fmla="*/ 0 60000 65536"/>
              <ns1:gd name="T145" fmla="*/ 0 60000 65536"/>
              <ns1:gd name="T146" fmla="*/ 0 60000 65536"/>
              <ns1:gd name="T147" fmla="*/ 0 60000 65536"/>
              <ns1:gd name="T148" fmla="*/ 0 60000 65536"/>
              <ns1:gd name="T149" fmla="*/ 0 60000 65536"/>
              <ns1:gd name="T150" fmla="*/ 0 60000 65536"/>
              <ns1:gd name="T151" fmla="*/ 0 60000 65536"/>
              <ns1:gd name="T152" fmla="*/ 0 60000 65536"/>
              <ns1:gd name="T153" fmla="*/ 0 60000 65536"/>
              <ns1:gd name="T154" fmla="*/ 0 60000 65536"/>
              <ns1:gd name="T155" fmla="*/ 0 60000 65536"/>
              <ns1:gd name="T156" fmla="*/ 0 60000 65536"/>
              <ns1:gd name="T157" fmla="*/ 0 60000 65536"/>
              <ns1:gd name="T158" fmla="*/ 0 60000 65536"/>
              <ns1:gd name="T159" fmla="*/ 0 60000 65536"/>
              <ns1:gd name="T160" fmla="*/ 0 60000 65536"/>
              <ns1:gd name="T161" fmla="*/ 0 60000 65536"/>
              <ns1:gd name="T162" fmla="*/ 0 60000 65536"/>
              <ns1:gd name="T163" fmla="*/ 0 60000 65536"/>
              <ns1:gd name="T164" fmla="*/ 0 60000 65536"/>
              <ns1:gd name="T165" fmla="*/ 0 60000 65536"/>
              <ns1:gd name="T166" fmla="*/ 0 60000 65536"/>
              <ns1:gd name="T167" fmla="*/ 0 60000 65536"/>
              <ns1:gd name="T168" fmla="*/ 0 60000 65536"/>
              <ns1:gd name="T169" fmla="*/ 0 60000 65536"/>
              <ns1:gd name="T170" fmla="*/ 0 60000 65536"/>
              <ns1:gd name="T171" fmla="*/ 0 60000 65536"/>
              <ns1:gd name="T172" fmla="*/ 0 60000 65536"/>
              <ns1:gd name="T173" fmla="*/ 0 60000 65536"/>
              <ns1:gd name="T174" fmla="*/ 0 60000 65536"/>
              <ns1:gd name="T175" fmla="*/ 0 60000 65536"/>
              <ns1:gd name="T176" fmla="*/ 0 60000 65536"/>
              <ns1:gd name="T177" fmla="*/ 0 60000 65536"/>
              <ns1:gd name="T178" fmla="*/ 0 60000 65536"/>
              <ns1:gd name="T179" fmla="*/ 0 60000 65536"/>
              <ns1:gd name="T180" fmla="*/ 0 60000 65536"/>
              <ns1:gd name="T181" fmla="*/ 0 60000 65536"/>
              <ns1:gd name="T182" fmla="*/ 0 60000 65536"/>
              <ns1:gd name="T183" fmla="*/ 0 60000 65536"/>
              <ns1:gd name="T184" fmla="*/ 0 60000 65536"/>
              <ns1:gd name="T185" fmla="*/ 0 60000 65536"/>
            </ns1:gdLst>
            <ns1:ahLst/>
            <ns1:cxnLst>
              <ns1:cxn ang="T124">
                <ns1:pos x="T0" y="T1"/>
              </ns1:cxn>
              <ns1:cxn ang="T125">
                <ns1:pos x="T2" y="T3"/>
              </ns1:cxn>
              <ns1:cxn ang="T126">
                <ns1:pos x="T4" y="T5"/>
              </ns1:cxn>
              <ns1:cxn ang="T127">
                <ns1:pos x="T6" y="T7"/>
              </ns1:cxn>
              <ns1:cxn ang="T128">
                <ns1:pos x="T8" y="T9"/>
              </ns1:cxn>
              <ns1:cxn ang="T129">
                <ns1:pos x="T10" y="T11"/>
              </ns1:cxn>
              <ns1:cxn ang="T130">
                <ns1:pos x="T12" y="T13"/>
              </ns1:cxn>
              <ns1:cxn ang="T131">
                <ns1:pos x="T14" y="T15"/>
              </ns1:cxn>
              <ns1:cxn ang="T132">
                <ns1:pos x="T16" y="T17"/>
              </ns1:cxn>
              <ns1:cxn ang="T133">
                <ns1:pos x="T18" y="T19"/>
              </ns1:cxn>
              <ns1:cxn ang="T134">
                <ns1:pos x="T20" y="T21"/>
              </ns1:cxn>
              <ns1:cxn ang="T135">
                <ns1:pos x="T22" y="T23"/>
              </ns1:cxn>
              <ns1:cxn ang="T136">
                <ns1:pos x="T24" y="T25"/>
              </ns1:cxn>
              <ns1:cxn ang="T137">
                <ns1:pos x="T26" y="T27"/>
              </ns1:cxn>
              <ns1:cxn ang="T138">
                <ns1:pos x="T28" y="T29"/>
              </ns1:cxn>
              <ns1:cxn ang="T139">
                <ns1:pos x="T30" y="T31"/>
              </ns1:cxn>
              <ns1:cxn ang="T140">
                <ns1:pos x="T32" y="T33"/>
              </ns1:cxn>
              <ns1:cxn ang="T141">
                <ns1:pos x="T34" y="T35"/>
              </ns1:cxn>
              <ns1:cxn ang="T142">
                <ns1:pos x="T36" y="T37"/>
              </ns1:cxn>
              <ns1:cxn ang="T143">
                <ns1:pos x="T38" y="T39"/>
              </ns1:cxn>
              <ns1:cxn ang="T144">
                <ns1:pos x="T40" y="T41"/>
              </ns1:cxn>
              <ns1:cxn ang="T145">
                <ns1:pos x="T42" y="T43"/>
              </ns1:cxn>
              <ns1:cxn ang="T146">
                <ns1:pos x="T44" y="T45"/>
              </ns1:cxn>
              <ns1:cxn ang="T147">
                <ns1:pos x="T46" y="T47"/>
              </ns1:cxn>
              <ns1:cxn ang="T148">
                <ns1:pos x="T48" y="T49"/>
              </ns1:cxn>
              <ns1:cxn ang="T149">
                <ns1:pos x="T50" y="T51"/>
              </ns1:cxn>
              <ns1:cxn ang="T150">
                <ns1:pos x="T52" y="T53"/>
              </ns1:cxn>
              <ns1:cxn ang="T151">
                <ns1:pos x="T54" y="T55"/>
              </ns1:cxn>
              <ns1:cxn ang="T152">
                <ns1:pos x="T56" y="T57"/>
              </ns1:cxn>
              <ns1:cxn ang="T153">
                <ns1:pos x="T58" y="T59"/>
              </ns1:cxn>
              <ns1:cxn ang="T154">
                <ns1:pos x="T60" y="T61"/>
              </ns1:cxn>
              <ns1:cxn ang="T155">
                <ns1:pos x="T62" y="T63"/>
              </ns1:cxn>
              <ns1:cxn ang="T156">
                <ns1:pos x="T64" y="T65"/>
              </ns1:cxn>
              <ns1:cxn ang="T157">
                <ns1:pos x="T66" y="T67"/>
              </ns1:cxn>
              <ns1:cxn ang="T158">
                <ns1:pos x="T68" y="T69"/>
              </ns1:cxn>
              <ns1:cxn ang="T159">
                <ns1:pos x="T70" y="T71"/>
              </ns1:cxn>
              <ns1:cxn ang="T160">
                <ns1:pos x="T72" y="T73"/>
              </ns1:cxn>
              <ns1:cxn ang="T161">
                <ns1:pos x="T74" y="T75"/>
              </ns1:cxn>
              <ns1:cxn ang="T162">
                <ns1:pos x="T76" y="T77"/>
              </ns1:cxn>
              <ns1:cxn ang="T163">
                <ns1:pos x="T78" y="T79"/>
              </ns1:cxn>
              <ns1:cxn ang="T164">
                <ns1:pos x="T80" y="T81"/>
              </ns1:cxn>
              <ns1:cxn ang="T165">
                <ns1:pos x="T82" y="T83"/>
              </ns1:cxn>
              <ns1:cxn ang="T166">
                <ns1:pos x="T84" y="T85"/>
              </ns1:cxn>
              <ns1:cxn ang="T167">
                <ns1:pos x="T86" y="T87"/>
              </ns1:cxn>
              <ns1:cxn ang="T168">
                <ns1:pos x="T88" y="T89"/>
              </ns1:cxn>
              <ns1:cxn ang="T169">
                <ns1:pos x="T90" y="T91"/>
              </ns1:cxn>
              <ns1:cxn ang="T170">
                <ns1:pos x="T92" y="T93"/>
              </ns1:cxn>
              <ns1:cxn ang="T171">
                <ns1:pos x="T94" y="T95"/>
              </ns1:cxn>
              <ns1:cxn ang="T172">
                <ns1:pos x="T96" y="T97"/>
              </ns1:cxn>
              <ns1:cxn ang="T173">
                <ns1:pos x="T98" y="T99"/>
              </ns1:cxn>
              <ns1:cxn ang="T174">
                <ns1:pos x="T100" y="T101"/>
              </ns1:cxn>
              <ns1:cxn ang="T175">
                <ns1:pos x="T102" y="T103"/>
              </ns1:cxn>
              <ns1:cxn ang="T176">
                <ns1:pos x="T104" y="T105"/>
              </ns1:cxn>
              <ns1:cxn ang="T177">
                <ns1:pos x="T106" y="T107"/>
              </ns1:cxn>
              <ns1:cxn ang="T178">
                <ns1:pos x="T108" y="T109"/>
              </ns1:cxn>
              <ns1:cxn ang="T179">
                <ns1:pos x="T110" y="T111"/>
              </ns1:cxn>
              <ns1:cxn ang="T180">
                <ns1:pos x="T112" y="T113"/>
              </ns1:cxn>
              <ns1:cxn ang="T181">
                <ns1:pos x="T114" y="T115"/>
              </ns1:cxn>
              <ns1:cxn ang="T182">
                <ns1:pos x="T116" y="T117"/>
              </ns1:cxn>
              <ns1:cxn ang="T183">
                <ns1:pos x="T118" y="T119"/>
              </ns1:cxn>
              <ns1:cxn ang="T184">
                <ns1:pos x="T120" y="T121"/>
              </ns1:cxn>
              <ns1:cxn ang="T185">
                <ns1:pos x="T122" y="T123"/>
              </ns1:cxn>
            </ns1:cxnLst>
            <ns1:rect l="0" t="0" r="r" b="b"/>
            <ns1:pathLst>
              <ns1:path w="293329" h="293332">
                <ns1:moveTo>
                  <ns1:pt x="208355" y="263416"/>
                </ns1:moveTo>
                <ns1:cubicBezTo>
                  <ns1:pt x="210511" y="261937"/>
                  <ns1:pt x="213385" y="262677"/>
                  <ns1:pt x="214822" y="264895"/>
                </ns1:cubicBezTo>
                <ns1:cubicBezTo>
                  <ns1:pt x="215541" y="267483"/>
                  <ns1:pt x="214822" y="270071"/>
                  <ns1:pt x="212667" y="271180"/>
                </ns1:cubicBezTo>
                <ns1:cubicBezTo>
                  <ns1:pt x="192188" y="282640"/>
                  <ns1:pt x="169194" y="288556"/>
                  <ns1:pt x="146201" y="288556"/>
                </ns1:cubicBezTo>
                <ns1:cubicBezTo>
                  <ns1:pt x="124284" y="288556"/>
                  <ns1:pt x="102728" y="283010"/>
                  <ns1:pt x="82608" y="272659"/>
                </ns1:cubicBezTo>
                <ns1:cubicBezTo>
                  <ns1:pt x="80093" y="271549"/>
                  <ns1:pt x="79375" y="268592"/>
                  <ns1:pt x="80812" y="266374"/>
                </ns1:cubicBezTo>
                <ns1:cubicBezTo>
                  <ns1:pt x="81530" y="264155"/>
                  <ns1:pt x="84405" y="263416"/>
                  <ns1:pt x="86560" y="264525"/>
                </ns1:cubicBezTo>
                <ns1:cubicBezTo>
                  <ns1:pt x="125003" y="284859"/>
                  <ns1:pt x="170631" y="284119"/>
                  <ns1:pt x="208355" y="263416"/>
                </ns1:cubicBezTo>
                <ns1:close/>
                <ns1:moveTo>
                  <ns1:pt x="237641" y="244663"/>
                </ns1:moveTo>
                <ns1:cubicBezTo>
                  <ns1:pt x="239437" y="246084"/>
                  <ns1:pt x="239796" y="248926"/>
                  <ns1:pt x="238000" y="250703"/>
                </ns1:cubicBezTo>
                <ns1:cubicBezTo>
                  <ns1:pt x="235485" y="253900"/>
                  <ns1:pt x="234048" y="257808"/>
                  <ns1:pt x="234048" y="261715"/>
                </ns1:cubicBezTo>
                <ns1:lnTo>
                  <ns1:pt x="234048" y="284451"/>
                </ns1:lnTo>
                <ns1:lnTo>
                  <ns1:pt x="284347" y="284451"/>
                </ns1:lnTo>
                <ns1:lnTo>
                  <ns1:pt x="284347" y="261715"/>
                </ns1:lnTo>
                <ns1:cubicBezTo>
                  <ns1:pt x="284347" y="257808"/>
                  <ns1:pt x="283269" y="253900"/>
                  <ns1:pt x="280395" y="250703"/>
                </ns1:cubicBezTo>
                <ns1:cubicBezTo>
                  <ns1:pt x="278958" y="248926"/>
                  <ns1:pt x="278958" y="246084"/>
                  <ns1:pt x="281113" y="244663"/>
                </ns1:cubicBezTo>
                <ns1:cubicBezTo>
                  <ns1:pt x="282910" y="242887"/>
                  <ns1:pt x="285784" y="243242"/>
                  <ns1:pt x="287221" y="245019"/>
                </ns1:cubicBezTo>
                <ns1:cubicBezTo>
                  <ns1:pt x="291173" y="249992"/>
                  <ns1:pt x="293329" y="255676"/>
                  <ns1:pt x="293329" y="261715"/>
                </ns1:cubicBezTo>
                <ns1:lnTo>
                  <ns1:pt x="293329" y="289069"/>
                </ns1:lnTo>
                <ns1:cubicBezTo>
                  <ns1:pt x="293329" y="291201"/>
                  <ns1:pt x="291533" y="293332"/>
                  <ns1:pt x="288658" y="293332"/>
                </ns1:cubicBezTo>
                <ns1:lnTo>
                  <ns1:pt x="229737" y="293332"/>
                </ns1:lnTo>
                <ns1:cubicBezTo>
                  <ns1:pt x="227222" y="293332"/>
                  <ns1:pt x="225425" y="291201"/>
                  <ns1:pt x="225425" y="289069"/>
                </ns1:cubicBezTo>
                <ns1:lnTo>
                  <ns1:pt x="225425" y="261715"/>
                </ns1:lnTo>
                <ns1:cubicBezTo>
                  <ns1:pt x="225425" y="255676"/>
                  <ns1:pt x="227222" y="249992"/>
                  <ns1:pt x="231174" y="245019"/>
                </ns1:cubicBezTo>
                <ns1:cubicBezTo>
                  <ns1:pt x="232611" y="243242"/>
                  <ns1:pt x="235844" y="242887"/>
                  <ns1:pt x="237641" y="244663"/>
                </ns1:cubicBezTo>
                <ns1:close/>
                <ns1:moveTo>
                  <ns1:pt x="12215" y="244663"/>
                </ns1:moveTo>
                <ns1:cubicBezTo>
                  <ns1:pt x="14012" y="246084"/>
                  <ns1:pt x="14371" y="248926"/>
                  <ns1:pt x="12575" y="250703"/>
                </ns1:cubicBezTo>
                <ns1:cubicBezTo>
                  <ns1:pt x="10419" y="253900"/>
                  <ns1:pt x="8622" y="257808"/>
                  <ns1:pt x="8622" y="261715"/>
                </ns1:cubicBezTo>
                <ns1:lnTo>
                  <ns1:pt x="8622" y="284451"/>
                </ns1:lnTo>
                <ns1:lnTo>
                  <ns1:pt x="59281" y="284451"/>
                </ns1:lnTo>
                <ns1:lnTo>
                  <ns1:pt x="59281" y="261715"/>
                </ns1:lnTo>
                <ns1:cubicBezTo>
                  <ns1:pt x="59281" y="257808"/>
                  <ns1:pt x="57844" y="253900"/>
                  <ns1:pt x="54969" y="250703"/>
                </ns1:cubicBezTo>
                <ns1:cubicBezTo>
                  <ns1:pt x="53532" y="248926"/>
                  <ns1:pt x="53892" y="246084"/>
                  <ns1:pt x="55688" y="244663"/>
                </ns1:cubicBezTo>
                <ns1:cubicBezTo>
                  <ns1:pt x="57844" y="242887"/>
                  <ns1:pt x="60359" y="243242"/>
                  <ns1:pt x="61796" y="245019"/>
                </ns1:cubicBezTo>
                <ns1:cubicBezTo>
                  <ns1:pt x="65748" y="249992"/>
                  <ns1:pt x="67903" y="255676"/>
                  <ns1:pt x="67903" y="261715"/>
                </ns1:cubicBezTo>
                <ns1:lnTo>
                  <ns1:pt x="67903" y="289069"/>
                </ns1:lnTo>
                <ns1:cubicBezTo>
                  <ns1:pt x="67903" y="291201"/>
                  <ns1:pt x="65748" y="293332"/>
                  <ns1:pt x="63592" y="293332"/>
                </ns1:cubicBezTo>
                <ns1:lnTo>
                  <ns1:pt x="4311" y="293332"/>
                </ns1:lnTo>
                <ns1:cubicBezTo>
                  <ns1:pt x="1796" y="293332"/>
                  <ns1:pt x="0" y="291201"/>
                  <ns1:pt x="0" y="289069"/>
                </ns1:cubicBezTo>
                <ns1:lnTo>
                  <ns1:pt x="0" y="261715"/>
                </ns1:lnTo>
                <ns1:cubicBezTo>
                  <ns1:pt x="0" y="255676"/>
                  <ns1:pt x="1796" y="249992"/>
                  <ns1:pt x="6107" y="245019"/>
                </ns1:cubicBezTo>
                <ns1:cubicBezTo>
                  <ns1:pt x="7545" y="243242"/>
                  <ns1:pt x="10419" y="242887"/>
                  <ns1:pt x="12215" y="244663"/>
                </ns1:cubicBezTo>
                <ns1:close/>
                <ns1:moveTo>
                  <ns1:pt x="258410" y="216782"/>
                </ns1:moveTo>
                <ns1:cubicBezTo>
                  <ns1:pt x="252766" y="216782"/>
                  <ns1:pt x="248180" y="221368"/>
                  <ns1:pt x="248180" y="226659"/>
                </ns1:cubicBezTo>
                <ns1:cubicBezTo>
                  <ns1:pt x="248180" y="232304"/>
                  <ns1:pt x="252766" y="236890"/>
                  <ns1:pt x="258410" y="236890"/>
                </ns1:cubicBezTo>
                <ns1:cubicBezTo>
                  <ns1:pt x="264055" y="236890"/>
                  <ns1:pt x="268641" y="232304"/>
                  <ns1:pt x="268641" y="226659"/>
                </ns1:cubicBezTo>
                <ns1:cubicBezTo>
                  <ns1:pt x="268641" y="221368"/>
                  <ns1:pt x="264055" y="216782"/>
                  <ns1:pt x="258410" y="216782"/>
                </ns1:cubicBezTo>
                <ns1:close/>
                <ns1:moveTo>
                  <ns1:pt x="32985" y="216782"/>
                </ns1:moveTo>
                <ns1:cubicBezTo>
                  <ns1:pt x="27341" y="216782"/>
                  <ns1:pt x="22754" y="221368"/>
                  <ns1:pt x="22754" y="226659"/>
                </ns1:cubicBezTo>
                <ns1:cubicBezTo>
                  <ns1:pt x="22754" y="232304"/>
                  <ns1:pt x="27341" y="236890"/>
                  <ns1:pt x="32985" y="236890"/>
                </ns1:cubicBezTo>
                <ns1:cubicBezTo>
                  <ns1:pt x="38629" y="236890"/>
                  <ns1:pt x="43216" y="232304"/>
                  <ns1:pt x="43216" y="226659"/>
                </ns1:cubicBezTo>
                <ns1:cubicBezTo>
                  <ns1:pt x="43216" y="221368"/>
                  <ns1:pt x="38629" y="216782"/>
                  <ns1:pt x="32985" y="216782"/>
                </ns1:cubicBezTo>
                <ns1:close/>
                <ns1:moveTo>
                  <ns1:pt x="258410" y="207962"/>
                </ns1:moveTo>
                <ns1:cubicBezTo>
                  <ns1:pt x="268994" y="207962"/>
                  <ns1:pt x="277460" y="216429"/>
                  <ns1:pt x="277460" y="226659"/>
                </ns1:cubicBezTo>
                <ns1:cubicBezTo>
                  <ns1:pt x="277460" y="237243"/>
                  <ns1:pt x="268994" y="245709"/>
                  <ns1:pt x="258410" y="245709"/>
                </ns1:cubicBezTo>
                <ns1:cubicBezTo>
                  <ns1:pt x="248180" y="245709"/>
                  <ns1:pt x="239713" y="237243"/>
                  <ns1:pt x="239713" y="226659"/>
                </ns1:cubicBezTo>
                <ns1:cubicBezTo>
                  <ns1:pt x="239713" y="216429"/>
                  <ns1:pt x="248180" y="207962"/>
                  <ns1:pt x="258410" y="207962"/>
                </ns1:cubicBezTo>
                <ns1:close/>
                <ns1:moveTo>
                  <ns1:pt x="32985" y="207962"/>
                </ns1:moveTo>
                <ns1:cubicBezTo>
                  <ns1:pt x="43568" y="207962"/>
                  <ns1:pt x="52035" y="216429"/>
                  <ns1:pt x="52035" y="226659"/>
                </ns1:cubicBezTo>
                <ns1:cubicBezTo>
                  <ns1:pt x="52035" y="237243"/>
                  <ns1:pt x="43568" y="245709"/>
                  <ns1:pt x="32985" y="245709"/>
                </ns1:cubicBezTo>
                <ns1:cubicBezTo>
                  <ns1:pt x="22754" y="245709"/>
                  <ns1:pt x="14288" y="237243"/>
                  <ns1:pt x="14288" y="226659"/>
                </ns1:cubicBezTo>
                <ns1:cubicBezTo>
                  <ns1:pt x="14288" y="216429"/>
                  <ns1:pt x="22754" y="207962"/>
                  <ns1:pt x="32985" y="207962"/>
                </ns1:cubicBezTo>
                <ns1:close/>
                <ns1:moveTo>
                  <ns1:pt x="141209" y="184150"/>
                </ns1:moveTo>
                <ns1:lnTo>
                  <ns1:pt x="182642" y="184150"/>
                </ns1:lnTo>
                <ns1:cubicBezTo>
                  <ns1:pt x="185164" y="184150"/>
                  <ns1:pt x="186965" y="186348"/>
                  <ns1:pt x="186965" y="188913"/>
                </ns1:cubicBezTo>
                <ns1:cubicBezTo>
                  <ns1:pt x="186965" y="191477"/>
                  <ns1:pt x="185164" y="193309"/>
                  <ns1:pt x="182642" y="193309"/>
                </ns1:cubicBezTo>
                <ns1:lnTo>
                  <ns1:pt x="141209" y="193309"/>
                </ns1:lnTo>
                <ns1:cubicBezTo>
                  <ns1:pt x="138687" y="193309"/>
                  <ns1:pt x="136525" y="191477"/>
                  <ns1:pt x="136525" y="188913"/>
                </ns1:cubicBezTo>
                <ns1:cubicBezTo>
                  <ns1:pt x="136525" y="186348"/>
                  <ns1:pt x="138687" y="184150"/>
                  <ns1:pt x="141209" y="184150"/>
                </ns1:cubicBezTo>
                <ns1:close/>
                <ns1:moveTo>
                  <ns1:pt x="141209" y="153987"/>
                </ns1:moveTo>
                <ns1:lnTo>
                  <ns1:pt x="182642" y="153987"/>
                </ns1:lnTo>
                <ns1:cubicBezTo>
                  <ns1:pt x="185164" y="153987"/>
                  <ns1:pt x="186965" y="155818"/>
                  <ns1:pt x="186965" y="158383"/>
                </ns1:cubicBezTo>
                <ns1:cubicBezTo>
                  <ns1:pt x="186965" y="160947"/>
                  <ns1:pt x="185164" y="163145"/>
                  <ns1:pt x="182642" y="163145"/>
                </ns1:cubicBezTo>
                <ns1:lnTo>
                  <ns1:pt x="141209" y="163145"/>
                </ns1:lnTo>
                <ns1:cubicBezTo>
                  <ns1:pt x="138687" y="163145"/>
                  <ns1:pt x="136525" y="160947"/>
                  <ns1:pt x="136525" y="158383"/>
                </ns1:cubicBezTo>
                <ns1:cubicBezTo>
                  <ns1:pt x="136525" y="155818"/>
                  <ns1:pt x="138687" y="153987"/>
                  <ns1:pt x="141209" y="153987"/>
                </ns1:cubicBezTo>
                <ns1:close/>
                <ns1:moveTo>
                  <ns1:pt x="120945" y="122087"/>
                </ns1:moveTo>
                <ns1:lnTo>
                  <ns1:pt x="120945" y="231936"/>
                </ns1:lnTo>
                <ns1:lnTo>
                  <ns1:pt x="201721" y="231936"/>
                </ns1:lnTo>
                <ns1:lnTo>
                  <ns1:pt x="201721" y="122087"/>
                </ns1:lnTo>
                <ns1:lnTo>
                  <ns1:pt x="120945" y="122087"/>
                </ns1:lnTo>
                <ns1:close/>
                <ns1:moveTo>
                  <ns1:pt x="91243" y="117765"/>
                </ns1:moveTo>
                <ns1:lnTo>
                  <ns1:pt x="91243" y="218610"/>
                </ns1:lnTo>
                <ns1:cubicBezTo>
                  <ns1:pt x="91243" y="225813"/>
                  <ns1:pt x="97401" y="231936"/>
                  <ns1:pt x="104645" y="231936"/>
                </ns1:cubicBezTo>
                <ns1:lnTo>
                  <ns1:pt x="112252" y="231936"/>
                </ns1:lnTo>
                <ns1:lnTo>
                  <ns1:pt x="112252" y="122087"/>
                </ns1:lnTo>
                <ns1:lnTo>
                  <ns1:pt x="104645" y="122087"/>
                </ns1:lnTo>
                <ns1:cubicBezTo>
                  <ns1:pt x="99574" y="122087"/>
                  <ns1:pt x="94865" y="120286"/>
                  <ns1:pt x="91243" y="117765"/>
                </ns1:cubicBezTo>
                <ns1:close/>
                <ns1:moveTo>
                  <ns1:pt x="274150" y="97555"/>
                </ns1:moveTo>
                <ns1:cubicBezTo>
                  <ns1:pt x="276714" y="96837"/>
                  <ns1:pt x="279278" y="98274"/>
                  <ns1:pt x="280011" y="100430"/>
                </ns1:cubicBezTo>
                <ns1:cubicBezTo>
                  <ns1:pt x="291734" y="132770"/>
                  <ns1:pt x="291001" y="168344"/>
                  <ns1:pt x="277813" y="199966"/>
                </ns1:cubicBezTo>
                <ns1:cubicBezTo>
                  <ns1:pt x="277080" y="201763"/>
                  <ns1:pt x="275249" y="202841"/>
                  <ns1:pt x="273783" y="202841"/>
                </ns1:cubicBezTo>
                <ns1:cubicBezTo>
                  <ns1:pt x="273051" y="202841"/>
                  <ns1:pt x="272684" y="202841"/>
                  <ns1:pt x="271952" y="202482"/>
                </ns1:cubicBezTo>
                <ns1:cubicBezTo>
                  <ns1:pt x="269387" y="201404"/>
                  <ns1:pt x="268288" y="198888"/>
                  <ns1:pt x="269387" y="196732"/>
                </ns1:cubicBezTo>
                <ns1:cubicBezTo>
                  <ns1:pt x="281843" y="166907"/>
                  <ns1:pt x="282209" y="133848"/>
                  <ns1:pt x="271585" y="103305"/>
                </ns1:cubicBezTo>
                <ns1:cubicBezTo>
                  <ns1:pt x="270853" y="101149"/>
                  <ns1:pt x="271952" y="98633"/>
                  <ns1:pt x="274150" y="97555"/>
                </ns1:cubicBezTo>
                <ns1:close/>
                <ns1:moveTo>
                  <ns1:pt x="20584" y="95972"/>
                </ns1:moveTo>
                <ns1:cubicBezTo>
                  <ns1:pt x="22807" y="96695"/>
                  <ns1:pt x="24289" y="99224"/>
                  <ns1:pt x="23177" y="101753"/>
                </ns1:cubicBezTo>
                <ns1:cubicBezTo>
                  <ns1:pt x="12435" y="131379"/>
                  <ns1:pt x="12806" y="164257"/>
                  <ns1:pt x="24289" y="193883"/>
                </ns1:cubicBezTo>
                <ns1:cubicBezTo>
                  <ns1:pt x="25029" y="196051"/>
                  <ns1:pt x="23918" y="198580"/>
                  <ns1:pt x="21696" y="199664"/>
                </ns1:cubicBezTo>
                <ns1:cubicBezTo>
                  <ns1:pt x="20955" y="199664"/>
                  <ns1:pt x="20584" y="199664"/>
                  <ns1:pt x="19844" y="199664"/>
                </ns1:cubicBezTo>
                <ns1:cubicBezTo>
                  <ns1:pt x="17991" y="199664"/>
                  <ns1:pt x="16510" y="198580"/>
                  <ns1:pt x="15769" y="197135"/>
                </ns1:cubicBezTo>
                <ns1:cubicBezTo>
                  <ns1:pt x="3545" y="165341"/>
                  <ns1:pt x="3175" y="130656"/>
                  <ns1:pt x="14658" y="98863"/>
                </ns1:cubicBezTo>
                <ns1:cubicBezTo>
                  <ns1:pt x="15399" y="96334"/>
                  <ns1:pt x="17991" y="95250"/>
                  <ns1:pt x="20584" y="95972"/>
                </ns1:cubicBezTo>
                <ns1:close/>
                <ns1:moveTo>
                  <ns1:pt x="104645" y="86431"/>
                </ns1:moveTo>
                <ns1:cubicBezTo>
                  <ns1:pt x="97401" y="86431"/>
                  <ns1:pt x="91243" y="92553"/>
                  <ns1:pt x="91243" y="99757"/>
                </ns1:cubicBezTo>
                <ns1:cubicBezTo>
                  <ns1:pt x="91243" y="107320"/>
                  <ns1:pt x="97401" y="113443"/>
                  <ns1:pt x="104645" y="113443"/>
                </ns1:cubicBezTo>
                <ns1:lnTo>
                  <ns1:pt x="192665" y="113443"/>
                </ns1:lnTo>
                <ns1:cubicBezTo>
                  <ns1:pt x="189405" y="104799"/>
                  <ns1:pt x="189405" y="95435"/>
                  <ns1:pt x="192665" y="86431"/>
                </ns1:cubicBezTo>
                <ns1:lnTo>
                  <ns1:pt x="104645" y="86431"/>
                </ns1:lnTo>
                <ns1:close/>
                <ns1:moveTo>
                  <ns1:pt x="104645" y="77787"/>
                </ns1:moveTo>
                <ns1:lnTo>
                  <ns1:pt x="206067" y="77787"/>
                </ns1:lnTo>
                <ns1:cubicBezTo>
                  <ns1:pt x="208603" y="77787"/>
                  <ns1:pt x="210776" y="79948"/>
                  <ns1:pt x="210776" y="82109"/>
                </ns1:cubicBezTo>
                <ns1:cubicBezTo>
                  <ns1:pt x="210776" y="84630"/>
                  <ns1:pt x="208603" y="86431"/>
                  <ns1:pt x="206067" y="86431"/>
                </ns1:cubicBezTo>
                <ns1:lnTo>
                  <ns1:pt x="202807" y="86431"/>
                </ns1:lnTo>
                <ns1:cubicBezTo>
                  <ns1:pt x="198098" y="95074"/>
                  <ns1:pt x="198098" y="104799"/>
                  <ns1:pt x="202807" y="113443"/>
                </ns1:cubicBezTo>
                <ns1:lnTo>
                  <ns1:pt x="206067" y="113443"/>
                </ns1:lnTo>
                <ns1:cubicBezTo>
                  <ns1:pt x="208603" y="113443"/>
                  <ns1:pt x="210776" y="115243"/>
                  <ns1:pt x="210776" y="117765"/>
                </ns1:cubicBezTo>
                <ns1:lnTo>
                  <ns1:pt x="210776" y="236258"/>
                </ns1:lnTo>
                <ns1:cubicBezTo>
                  <ns1:pt x="210776" y="238779"/>
                  <ns1:pt x="208603" y="240940"/>
                  <ns1:pt x="206067" y="240940"/>
                </ns1:cubicBezTo>
                <ns1:lnTo>
                  <ns1:pt x="104645" y="240940"/>
                </ns1:lnTo>
                <ns1:cubicBezTo>
                  <ns1:pt x="92330" y="240940"/>
                  <ns1:pt x="82550" y="230856"/>
                  <ns1:pt x="82550" y="218610"/>
                </ns1:cubicBezTo>
                <ns1:lnTo>
                  <ns1:pt x="82550" y="99757"/>
                </ns1:lnTo>
                <ns1:cubicBezTo>
                  <ns1:pt x="82550" y="87511"/>
                  <ns1:pt x="92330" y="77787"/>
                  <ns1:pt x="104645" y="77787"/>
                </ns1:cubicBezTo>
                <ns1:close/>
                <ns1:moveTo>
                  <ns1:pt x="237641" y="36713"/>
                </ns1:moveTo>
                <ns1:cubicBezTo>
                  <ns1:pt x="239437" y="37787"/>
                  <ns1:pt x="239796" y="40649"/>
                  <ns1:pt x="238000" y="42795"/>
                </ns1:cubicBezTo>
                <ns1:cubicBezTo>
                  <ns1:pt x="235485" y="45657"/>
                  <ns1:pt x="234048" y="49950"/>
                  <ns1:pt x="234048" y="53885"/>
                </ns1:cubicBezTo>
                <ns1:lnTo>
                  <ns1:pt x="234048" y="76781"/>
                </ns1:lnTo>
                <ns1:lnTo>
                  <ns1:pt x="284347" y="76781"/>
                </ns1:lnTo>
                <ns1:lnTo>
                  <ns1:pt x="284347" y="53885"/>
                </ns1:lnTo>
                <ns1:cubicBezTo>
                  <ns1:pt x="284347" y="49950"/>
                  <ns1:pt x="282910" y="45657"/>
                  <ns1:pt x="280395" y="42795"/>
                </ns1:cubicBezTo>
                <ns1:cubicBezTo>
                  <ns1:pt x="278958" y="40649"/>
                  <ns1:pt x="278958" y="37787"/>
                  <ns1:pt x="281113" y="36713"/>
                </ns1:cubicBezTo>
                <ns1:cubicBezTo>
                  <ns1:pt x="282910" y="34925"/>
                  <ns1:pt x="285784" y="35282"/>
                  <ns1:pt x="287221" y="37071"/>
                </ns1:cubicBezTo>
                <ns1:cubicBezTo>
                  <ns1:pt x="291173" y="41722"/>
                  <ns1:pt x="293329" y="47804"/>
                  <ns1:pt x="293329" y="53885"/>
                </ns1:cubicBezTo>
                <ns1:lnTo>
                  <ns1:pt x="293329" y="81074"/>
                </ns1:lnTo>
                <ns1:cubicBezTo>
                  <ns1:pt x="293329" y="83578"/>
                  <ns1:pt x="291533" y="85367"/>
                  <ns1:pt x="288658" y="85367"/>
                </ns1:cubicBezTo>
                <ns1:lnTo>
                  <ns1:pt x="229737" y="85367"/>
                </ns1:lnTo>
                <ns1:cubicBezTo>
                  <ns1:pt x="227222" y="85367"/>
                  <ns1:pt x="225425" y="83578"/>
                  <ns1:pt x="225425" y="81074"/>
                </ns1:cubicBezTo>
                <ns1:lnTo>
                  <ns1:pt x="225425" y="53885"/>
                </ns1:lnTo>
                <ns1:cubicBezTo>
                  <ns1:pt x="225425" y="47804"/>
                  <ns1:pt x="227222" y="41722"/>
                  <ns1:pt x="231174" y="37071"/>
                </ns1:cubicBezTo>
                <ns1:cubicBezTo>
                  <ns1:pt x="232970" y="35282"/>
                  <ns1:pt x="235844" y="34925"/>
                  <ns1:pt x="237641" y="36713"/>
                </ns1:cubicBezTo>
                <ns1:close/>
                <ns1:moveTo>
                  <ns1:pt x="12215" y="36713"/>
                </ns1:moveTo>
                <ns1:cubicBezTo>
                  <ns1:pt x="14012" y="37787"/>
                  <ns1:pt x="14371" y="40649"/>
                  <ns1:pt x="12575" y="42795"/>
                </ns1:cubicBezTo>
                <ns1:cubicBezTo>
                  <ns1:pt x="10419" y="45657"/>
                  <ns1:pt x="8622" y="49950"/>
                  <ns1:pt x="8622" y="53885"/>
                </ns1:cubicBezTo>
                <ns1:lnTo>
                  <ns1:pt x="8622" y="76781"/>
                </ns1:lnTo>
                <ns1:lnTo>
                  <ns1:pt x="59281" y="76781"/>
                </ns1:lnTo>
                <ns1:lnTo>
                  <ns1:pt x="59281" y="53885"/>
                </ns1:lnTo>
                <ns1:cubicBezTo>
                  <ns1:pt x="59281" y="49950"/>
                  <ns1:pt x="57844" y="45657"/>
                  <ns1:pt x="54969" y="42795"/>
                </ns1:cubicBezTo>
                <ns1:cubicBezTo>
                  <ns1:pt x="53532" y="40649"/>
                  <ns1:pt x="53892" y="37787"/>
                  <ns1:pt x="55688" y="36713"/>
                </ns1:cubicBezTo>
                <ns1:cubicBezTo>
                  <ns1:pt x="57844" y="34925"/>
                  <ns1:pt x="60359" y="35282"/>
                  <ns1:pt x="61796" y="37071"/>
                </ns1:cubicBezTo>
                <ns1:cubicBezTo>
                  <ns1:pt x="65748" y="41722"/>
                  <ns1:pt x="67903" y="47804"/>
                  <ns1:pt x="67903" y="53885"/>
                </ns1:cubicBezTo>
                <ns1:lnTo>
                  <ns1:pt x="67903" y="81074"/>
                </ns1:lnTo>
                <ns1:cubicBezTo>
                  <ns1:pt x="67903" y="83578"/>
                  <ns1:pt x="65748" y="85367"/>
                  <ns1:pt x="63592" y="85367"/>
                </ns1:cubicBezTo>
                <ns1:lnTo>
                  <ns1:pt x="4311" y="85367"/>
                </ns1:lnTo>
                <ns1:cubicBezTo>
                  <ns1:pt x="1796" y="85367"/>
                  <ns1:pt x="0" y="83578"/>
                  <ns1:pt x="0" y="81074"/>
                </ns1:cubicBezTo>
                <ns1:lnTo>
                  <ns1:pt x="0" y="53885"/>
                </ns1:lnTo>
                <ns1:cubicBezTo>
                  <ns1:pt x="0" y="47804"/>
                  <ns1:pt x="1796" y="41722"/>
                  <ns1:pt x="6107" y="37071"/>
                </ns1:cubicBezTo>
                <ns1:cubicBezTo>
                  <ns1:pt x="7545" y="35282"/>
                  <ns1:pt x="10419" y="34925"/>
                  <ns1:pt x="12215" y="36713"/>
                </ns1:cubicBezTo>
                <ns1:close/>
                <ns1:moveTo>
                  <ns1:pt x="258410" y="8466"/>
                </ns1:moveTo>
                <ns1:cubicBezTo>
                  <ns1:pt x="252766" y="8466"/>
                  <ns1:pt x="248180" y="13405"/>
                  <ns1:pt x="248180" y="18697"/>
                </ns1:cubicBezTo>
                <ns1:cubicBezTo>
                  <ns1:pt x="248180" y="24341"/>
                  <ns1:pt x="252766" y="28928"/>
                  <ns1:pt x="258410" y="28928"/>
                </ns1:cubicBezTo>
                <ns1:cubicBezTo>
                  <ns1:pt x="264055" y="28928"/>
                  <ns1:pt x="268641" y="24341"/>
                  <ns1:pt x="268641" y="18697"/>
                </ns1:cubicBezTo>
                <ns1:cubicBezTo>
                  <ns1:pt x="268641" y="13405"/>
                  <ns1:pt x="264055" y="8466"/>
                  <ns1:pt x="258410" y="8466"/>
                </ns1:cubicBezTo>
                <ns1:close/>
                <ns1:moveTo>
                  <ns1:pt x="32985" y="8466"/>
                </ns1:moveTo>
                <ns1:cubicBezTo>
                  <ns1:pt x="27341" y="8466"/>
                  <ns1:pt x="22754" y="13405"/>
                  <ns1:pt x="22754" y="18697"/>
                </ns1:cubicBezTo>
                <ns1:cubicBezTo>
                  <ns1:pt x="22754" y="24341"/>
                  <ns1:pt x="27341" y="28928"/>
                  <ns1:pt x="32985" y="28928"/>
                </ns1:cubicBezTo>
                <ns1:cubicBezTo>
                  <ns1:pt x="38629" y="28928"/>
                  <ns1:pt x="43216" y="24341"/>
                  <ns1:pt x="43216" y="18697"/>
                </ns1:cubicBezTo>
                <ns1:cubicBezTo>
                  <ns1:pt x="43216" y="13405"/>
                  <ns1:pt x="38629" y="8466"/>
                  <ns1:pt x="32985" y="8466"/>
                </ns1:cubicBezTo>
                <ns1:close/>
                <ns1:moveTo>
                  <ns1:pt x="145691" y="6778"/>
                </ns1:moveTo>
                <ns1:cubicBezTo>
                  <ns1:pt x="171211" y="6778"/>
                  <ns1:pt x="196731" y="13556"/>
                  <ns1:pt x="219015" y="27113"/>
                </ns1:cubicBezTo>
                <ns1:cubicBezTo>
                  <ns1:pt x="221531" y="28559"/>
                  <ns1:pt x="221891" y="31089"/>
                  <ns1:pt x="220813" y="33258"/>
                </ns1:cubicBezTo>
                <ns1:cubicBezTo>
                  <ns1:pt x="219015" y="35427"/>
                  <ns1:pt x="216499" y="36150"/>
                  <ns1:pt x="214702" y="34704"/>
                </ns1:cubicBezTo>
                <ns1:cubicBezTo>
                  <ns1:pt x="172648" y="9037"/>
                  <ns1:pt x="118733" y="9037"/>
                  <ns1:pt x="77038" y="34704"/>
                </ns1:cubicBezTo>
                <ns1:cubicBezTo>
                  <ns1:pt x="76320" y="35427"/>
                  <ns1:pt x="75601" y="35427"/>
                  <ns1:pt x="74882" y="35427"/>
                </ns1:cubicBezTo>
                <ns1:cubicBezTo>
                  <ns1:pt x="73444" y="35427"/>
                  <ns1:pt x="72006" y="34704"/>
                  <ns1:pt x="70928" y="33258"/>
                </ns1:cubicBezTo>
                <ns1:cubicBezTo>
                  <ns1:pt x="69850" y="31089"/>
                  <ns1:pt x="70209" y="28559"/>
                  <ns1:pt x="72366" y="27113"/>
                </ns1:cubicBezTo>
                <ns1:cubicBezTo>
                  <ns1:pt x="94651" y="13556"/>
                  <ns1:pt x="120171" y="6778"/>
                  <ns1:pt x="145691" y="6778"/>
                </ns1:cubicBezTo>
                <ns1:close/>
                <ns1:moveTo>
                  <ns1:pt x="258410" y="0"/>
                </ns1:moveTo>
                <ns1:cubicBezTo>
                  <ns1:pt x="268994" y="0"/>
                  <ns1:pt x="277460" y="8466"/>
                  <ns1:pt x="277460" y="18697"/>
                </ns1:cubicBezTo>
                <ns1:cubicBezTo>
                  <ns1:pt x="277460" y="29280"/>
                  <ns1:pt x="268994" y="37747"/>
                  <ns1:pt x="258410" y="37747"/>
                </ns1:cubicBezTo>
                <ns1:cubicBezTo>
                  <ns1:pt x="248180" y="37747"/>
                  <ns1:pt x="239713" y="29280"/>
                  <ns1:pt x="239713" y="18697"/>
                </ns1:cubicBezTo>
                <ns1:cubicBezTo>
                  <ns1:pt x="239713" y="8466"/>
                  <ns1:pt x="248180" y="0"/>
                  <ns1:pt x="258410" y="0"/>
                </ns1:cubicBezTo>
                <ns1:close/>
                <ns1:moveTo>
                  <ns1:pt x="32985" y="0"/>
                </ns1:moveTo>
                <ns1:cubicBezTo>
                  <ns1:pt x="43568" y="0"/>
                  <ns1:pt x="52035" y="8466"/>
                  <ns1:pt x="52035" y="18697"/>
                </ns1:cubicBezTo>
                <ns1:cubicBezTo>
                  <ns1:pt x="52035" y="29280"/>
                  <ns1:pt x="43568" y="37747"/>
                  <ns1:pt x="32985" y="37747"/>
                </ns1:cubicBezTo>
                <ns1:cubicBezTo>
                  <ns1:pt x="22754" y="37747"/>
                  <ns1:pt x="14288" y="29280"/>
                  <ns1:pt x="14288" y="18697"/>
                </ns1:cubicBezTo>
                <ns1:cubicBezTo>
                  <ns1:pt x="14288" y="8466"/>
                  <ns1:pt x="22754" y="0"/>
                  <ns1:pt x="32985" y="0"/>
                </ns1:cubicBezTo>
                <ns1:close/>
              </ns1:path>
            </ns1:pathLst>
          </ns1:custGeom>
          <ns1:solidFill>
            <ns1:srgbClr val="ED8B00"/>
          </ns1:solidFill>
          <ns1:ln>
            <ns1:noFill/>
          </ns1:ln>
        </ns0:spPr>
        <ns0:txBody>
          <ns1:bodyPr anchor="ctr"/>
          <ns1:lstStyle/>
          <ns1:p>
            <ns1:endParaRPr lang="en-US" sz="900"/>
          </ns1:p>
        </ns0:txBody>
      </ns0:sp>
      <ns0:sp>
        <ns0:nvSpPr>
          <ns0:cNvPr id="56" name="Rectangle: Rounded Corners 55">
            <ns1:extLst>
              <ns1:ext uri="{FF2B5EF4-FFF2-40B4-BE49-F238E27FC236}">
                <ns2:creationId id="{D39ED94A-B4FD-84A0-6CF0-1C23682FB399}"/>
              </ns1:ext>
            </ns1:extLst>
          </ns0:cNvPr>
          <ns0:cNvSpPr/>
          <ns0:nvPr/>
        </ns0:nvSpPr>
        <ns0:spPr>
          <ns1:xfrm>
            <ns1:off x="651464" y="4986527"/>
            <ns1:ext cx="1917779" cy="558618"/>
          </ns1:xfrm>
          <ns1:prstGeom prst="roundRect">
            <ns1:avLst/>
          </ns1:prstGeom>
          <ns1:solidFill>
            <ns1:schemeClr val="tx2">
              <ns1:alpha val="26000"/>
            </ns1:schemeClr>
          </ns1:solidFill>
          <ns1:ln>
            <ns1:solidFill>
              <ns1:srgbClr val="F15D22"/>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57" name="Rectangle: Rounded Corners 56">
            <ns1:extLst>
              <ns1:ext uri="{FF2B5EF4-FFF2-40B4-BE49-F238E27FC236}">
                <ns2:creationId id="{374261D7-47BE-80C9-627F-3124A46B03B6}"/>
              </ns1:ext>
            </ns1:extLst>
          </ns0:cNvPr>
          <ns0:cNvSpPr/>
          <ns0:nvPr/>
        </ns0:nvSpPr>
        <ns0:spPr>
          <ns1:xfrm>
            <ns1:off x="2743716" y="4999173"/>
            <ns1:ext cx="1953764" cy="545972"/>
          </ns1:xfrm>
          <ns1:prstGeom prst="roundRect">
            <ns1:avLst/>
          </ns1:prstGeom>
          <ns1:solidFill>
            <ns1:schemeClr val="accent1">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61" name="TextBox 60">
            <ns1:extLst>
              <ns1:ext uri="{FF2B5EF4-FFF2-40B4-BE49-F238E27FC236}">
                <ns2:creationId id="{39DF4247-E50B-19D8-DDEA-15B91EFA84A9}"/>
              </ns1:ext>
            </ns1:extLst>
          </ns0:cNvPr>
          <ns0:cNvSpPr txBox="1"/>
          <ns0:nvPr/>
        </ns0:nvSpPr>
        <ns0:spPr>
          <ns1:xfrm>
            <ns1:off x="626295" y="4383297"/>
            <ns1:ext cx="1873758"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Spend leakage could be costing you</ns1:t>
            </ns1:r>
          </ns1:p>
        </ns0:txBody>
      </ns0:sp>
      <ns0:sp>
        <ns0:nvSpPr>
          <ns0:cNvPr id="63" name="TextBox 62">
            <ns1:extLst>
              <ns1:ext uri="{FF2B5EF4-FFF2-40B4-BE49-F238E27FC236}">
                <ns2:creationId id="{95C09C31-B441-840E-A767-4F86861E1F2E}"/>
              </ns1:ext>
            </ns1:extLst>
          </ns0:cNvPr>
          <ns0:cNvSpPr txBox="1"/>
          <ns0:nvPr/>
        </ns0:nvSpPr>
        <ns0:spPr>
          <ns1:xfrm>
            <ns1:off x="2763794" y="4372605"/>
            <ns1:ext cx="1869690" cy="675570"/>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Inefficient finance reporting could be costing you</ns1:t>
            </ns1:r>
          </ns1:p>
        </ns0:txBody>
      </ns0:sp>
      <ns0:sp>
        <ns0:nvSpPr>
          <ns0:cNvPr id="65" name="TextBox 64">
            <ns1:extLst>
              <ns1:ext uri="{FF2B5EF4-FFF2-40B4-BE49-F238E27FC236}">
                <ns2:creationId id="{CCDBA8E2-2E49-D3DC-8F70-3EBC50517161}"/>
              </ns1:ext>
            </ns1:extLst>
          </ns0:cNvPr>
          <ns0:cNvSpPr txBox="1"/>
          <ns0:nvPr/>
        </ns0:nvSpPr>
        <ns0:spPr>
          <ns1:xfrm>
            <ns1:off x="4866179" y="4365181"/>
            <ns1:ext cx="1914319" cy="675570"/>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Debt collection processes could be costing you</ns1:t>
            </ns1:r>
          </ns1:p>
        </ns0:txBody>
      </ns0:sp>
      <ns0:sp>
        <ns0:nvSpPr>
          <ns0:cNvPr id="67" name="TextBox 66">
            <ns1:extLst>
              <ns1:ext uri="{FF2B5EF4-FFF2-40B4-BE49-F238E27FC236}">
                <ns2:creationId id="{66DB37B9-37E7-B851-DABF-B428C6026ADB}"/>
              </ns1:ext>
            </ns1:extLst>
          </ns0:cNvPr>
          <ns0:cNvSpPr txBox="1"/>
          <ns0:nvPr/>
        </ns0:nvSpPr>
        <ns0:spPr>
          <ns1:xfrm>
            <ns1:off x="6952097" y="4521222"/>
            <ns1:ext cx="2424554"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Lack of self-service and poor reporting could be costing you</ns1:t>
            </ns1:r>
          </ns1:p>
        </ns0:txBody>
      </ns0:sp>
      <ns0:sp>
        <ns0:nvSpPr>
          <ns0:cNvPr id="68" name="TextBox 67">
            <ns1:extLst>
              <ns1:ext uri="{FF2B5EF4-FFF2-40B4-BE49-F238E27FC236}">
                <ns2:creationId id="{C0EA8CB8-D6F8-2002-811C-82D845F0C462}"/>
              </ns1:ext>
            </ns1:extLst>
          </ns0:cNvPr>
          <ns0:cNvSpPr txBox="1"/>
          <ns0:nvPr/>
        </ns0:nvSpPr>
        <ns0:spPr>
          <ns1:xfrm>
            <ns1:off x="2736906" y="5110191"/>
            <ns1:ext cx="1905083" cy="600164"/>
          </ns1:xfrm>
          <ns1:prstGeom prst="rect">
            <ns1:avLst/>
          </ns1:prstGeom>
          <ns1:noFill/>
        </ns0:spPr>
        <ns0:txBody>
          <ns1:bodyPr wrap="square" rtlCol="0">
            <ns1:spAutoFit/>
          </ns1:bodyPr>
          <ns1:lstStyle/>
          <ns1:p>
            <ns1:pPr algn="ctr"/>
            <ns1:r>
              <ns1:rPr lang="en-GB" sz="2400" dirty="0">
                <ns1:solidFill>
                  <ns1:schemeClr val="accent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dirty="0" err="1">
                <ns1:solidFill>
                  <ns1:schemeClr val="accent1"/>
                </ns1:solidFill>
                <ns1:latin typeface="Open Sans" panose="020B0606030504020204" pitchFamily="34" charset="0"/>
                <ns1:ea typeface="Open Sans" panose="020B0606030504020204" pitchFamily="34" charset="0"/>
                <ns1:cs typeface="Open Sans" panose="020B0606030504020204" pitchFamily="34" charset="0"/>
              </ns1:rPr>
              <ns1:t>34,340</ns1:t>
            </ns1:r>
            <ns1:r>
              <ns1:rPr lang="en-GB" sz="2400" dirty="0">
                <ns1:solidFill>
                  <ns1:schemeClr val="accent1"/>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900" dirty="0">
                <ns1:solidFill>
                  <ns1:schemeClr val="accent1"/>
                </ns1:solidFill>
                <ns1:latin typeface="Open Sans" panose="020B0606030504020204" pitchFamily="34" charset="0"/>
                <ns1:ea typeface="Open Sans" panose="020B0606030504020204" pitchFamily="34" charset="0"/>
                <ns1:cs typeface="Open Sans" panose="020B0606030504020204" pitchFamily="34" charset="0"/>
              </ns1:rPr>
              <ns1:t>annually</ns1:t>
            </ns1:r>
          </ns1:p>
        </ns0:txBody>
      </ns0:sp>
      <ns0:sp>
        <ns0:nvSpPr>
          <ns0:cNvPr id="69" name="TextBox 68">
            <ns1:extLst>
              <ns1:ext uri="{FF2B5EF4-FFF2-40B4-BE49-F238E27FC236}">
                <ns2:creationId id="{3C634A47-D927-FE8D-6324-130A75E52781}"/>
              </ns1:ext>
            </ns1:extLst>
          </ns0:cNvPr>
          <ns0:cNvSpPr txBox="1"/>
          <ns0:nvPr/>
        </ns0:nvSpPr>
        <ns0:spPr>
          <ns1:xfrm>
            <ns1:off x="4899707" y="5093095"/>
            <ns1:ext cx="1891272" cy="600164"/>
          </ns1:xfrm>
          <ns1:prstGeom prst="rect">
            <ns1:avLst/>
          </ns1:prstGeom>
          <ns1:noFill/>
        </ns0:spPr>
        <ns0:txBody>
          <ns1:bodyPr wrap="square" rtlCol="0">
            <ns1:spAutoFit/>
          </ns1:bodyPr>
          <ns1:lstStyle/>
          <ns1:p>
            <ns1:pPr algn="ctr"/>
            <ns1:r>
              <ns1:rPr lang="en-GB" sz="24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dirty="0" err="1">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34,340</ns1:t>
            </ns1:r>
            <ns1:r>
              <ns1:rPr lang="en-GB" sz="24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9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annually</ns1:t>
            </ns1:r>
          </ns1:p>
        </ns0:txBody>
      </ns0:sp>
      <ns0:sp>
        <ns0:nvSpPr>
          <ns0:cNvPr id="71" name="Rectangle 70">
            <ns1:extLst>
              <ns1:ext uri="{FF2B5EF4-FFF2-40B4-BE49-F238E27FC236}">
                <ns2:creationId id="{64A6E194-9E68-2DD5-DD40-F6B630830462}"/>
              </ns1:ext>
            </ns1:extLst>
          </ns0:cNvPr>
          <ns0:cNvSpPr/>
          <ns0:nvPr/>
        </ns0:nvSpPr>
        <ns0:spPr>
          <ns1:xfrm>
            <ns1:off x="664160" y="5880683"/>
            <ns1:ext cx="10595742" cy="518938"/>
          </ns1:xfrm>
          <ns1:prstGeom prst="rect">
            <ns1:avLst/>
          </ns1:prstGeom>
          <ns1:solidFill>
            <ns1:schemeClr val="tx1">
              <ns1:lumMod val="50000"/>
              <ns1:lumOff val="5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72" name="TextBox 71">
            <ns1:extLst>
              <ns1:ext uri="{FF2B5EF4-FFF2-40B4-BE49-F238E27FC236}">
                <ns2:creationId id="{0BFC616B-B131-2AE7-F109-2FC9C9900A7B}"/>
              </ns1:ext>
            </ns1:extLst>
          </ns0:cNvPr>
          <ns0:cNvSpPr txBox="1"/>
          <ns0:nvPr/>
        </ns0:nvSpPr>
        <ns0:spPr>
          <ns1:xfrm>
            <ns1:off x="654866" y="5937956"/>
            <ns1:ext cx="10474787" cy="461665"/>
          </ns1:xfrm>
          <ns1:prstGeom prst="rect">
            <ns1:avLst/>
          </ns1:prstGeom>
          <ns1:noFill/>
        </ns0:spPr>
        <ns0:txBody>
          <ns1:bodyPr wrap="square" rtlCol="0">
            <ns1:spAutoFit/>
          </ns1:bodyPr>
          <ns1:lstStyle/>
          <ns1:p>
            <ns1:pPr algn="ctr"/>
            <ns1:r>
              <ns1:rPr lang="en-GB" sz="24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COST OF DOING NOTHING: £XX,000 ANNUAL</ns1:t>
            </ns1:r>
          </ns1:p>
        </ns0:txBody>
      </ns0:sp>
      <ns0:sp>
        <ns0:nvSpPr>
          <ns0:cNvPr id="73" name="TextBox 72">
            <ns1:extLst>
              <ns1:ext uri="{FF2B5EF4-FFF2-40B4-BE49-F238E27FC236}">
                <ns2:creationId id="{78369866-8BC6-33CD-42B1-8C4AEA93FDD2}"/>
              </ns1:ext>
            </ns1:extLst>
          </ns0:cNvPr>
          <ns0:cNvSpPr txBox="1"/>
          <ns0:nvPr/>
        </ns0:nvSpPr>
        <ns0:spPr>
          <ns1:xfrm>
            <ns1:off x="664160" y="5115340"/>
            <ns1:ext cx="1905083" cy="461665"/>
          </ns1:xfrm>
          <ns1:prstGeom prst="rect">
            <ns1:avLst/>
          </ns1:prstGeom>
          <ns1:noFill/>
        </ns0:spPr>
        <ns0:txBody>
          <ns1:bodyPr wrap="square" rtlCol="0">
            <ns1:spAutoFit/>
          </ns1:bodyPr>
          <ns1:lstStyle/>
          <ns1:p>
            <ns1:pPr algn="ctr"/>
            <ns1:r>
              <ns1:rPr lang="en-GB" sz="2400" dirty="0">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dirty="0" err="1">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34,340</ns1:t>
            </ns1:r>
            <ns1:r>
              <ns1:rPr lang="en-GB" sz="2400" dirty="0">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900" dirty="0">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annually</ns1:t>
            </ns1:r>
          </ns1:p>
        </ns0:txBody>
      </ns0:sp>
      <ns0:sp>
        <ns0:nvSpPr>
          <ns0:cNvPr id="74" name="TextBox 73">
            <ns1:extLst>
              <ns1:ext uri="{FF2B5EF4-FFF2-40B4-BE49-F238E27FC236}">
                <ns2:creationId id="{4B237159-5595-B234-5E4A-043EFFCA2AED}"/>
              </ns1:ext>
            </ns1:extLst>
          </ns0:cNvPr>
          <ns0:cNvSpPr txBox="1"/>
          <ns0:nvPr/>
        </ns0:nvSpPr>
        <ns0:spPr>
          <ns1:xfrm>
            <ns1:off x="635504" y="823804"/>
            <ns1:ext cx="2297326" cy="200055"/>
          </ns1:xfrm>
          <ns1:prstGeom prst="rect">
            <ns1:avLst/>
          </ns1:prstGeom>
          <ns1:noFill/>
        </ns0:spPr>
        <ns0:txBody>
          <ns1:bodyPr wrap="square" rtlCol="0">
            <ns1:spAutoFit/>
          </ns1:bodyPr>
          <ns1:lstStyle/>
          <ns1:p>
            <ns1:r>
              <ns1:rPr lang="en-GB" sz="700">
                <ns1:solidFill>
                  <ns1:schemeClr val="tx1">
                    <ns1:lumMod val="50000"/>
                    <ns1:lumOff val="50000"/>
                  </ns1:schemeClr>
                </ns1:solidFill>
                <ns1:latin typeface="Montserrat Medium" panose="00000600000000000000" pitchFamily="2" charset="0"/>
                <ns1:ea typeface="Open Sans" panose="020B0606030504020204" pitchFamily="34" charset="0"/>
                <ns1:cs typeface="Open Sans" panose="020B0606030504020204" pitchFamily="34" charset="0"/>
              </ns1:rPr>
              <ns1:t>PLEASE NOTE THESE ARE ESTIMATIONS ONLY</ns1:t>
            </ns1:r>
          </ns1:p>
        </ns0:txBody>
      </ns0:sp>
      <ns0:sp>
        <ns0:nvSpPr>
          <ns0:cNvPr id="4" name="Freeform 50">
            <ns1:extLst>
              <ns1:ext uri="{FF2B5EF4-FFF2-40B4-BE49-F238E27FC236}">
                <ns2:creationId id="{9F9B2520-FD51-DC24-704C-0BB7BDAC0376}"/>
              </ns1:ext>
            </ns1:extLst>
          </ns0:cNvPr>
          <ns0:cNvSpPr/>
          <ns0:nvPr/>
        </ns0:nvSpPr>
        <ns0:spPr>
          <ns1:xfrm rot="10800000">
            <ns1:off x="6967424" y="2158009"/>
            <ns1:ext cx="1951578"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5" name="TextBox 4">
            <ns1:extLst>
              <ns1:ext uri="{FF2B5EF4-FFF2-40B4-BE49-F238E27FC236}">
                <ns2:creationId id="{02B73898-242B-B542-A13B-5A46CF540B50}"/>
              </ns1:ext>
            </ns1:extLst>
          </ns0:cNvPr>
          <ns0:cNvSpPr txBox="1"/>
          <ns0:nvPr/>
        </ns0:nvSpPr>
        <ns0:spPr>
          <ns1:xfrm>
            <ns1:off x="6983140" y="4381097"/>
            <ns1:ext cx="1914319" cy="675570"/>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Invoicing and finance workflows could be costing you</ns1:t>
            </ns1:r>
          </ns1:p>
        </ns0:txBody>
      </ns0:sp>
      <ns0:sp>
        <ns0:nvSpPr>
          <ns0:cNvPr id="6" name="TextBox 5">
            <ns1:extLst>
              <ns1:ext uri="{FF2B5EF4-FFF2-40B4-BE49-F238E27FC236}">
                <ns2:creationId id="{17F0DF48-C88F-66C2-241D-A456E4C5498F}"/>
              </ns1:ext>
            </ns1:extLst>
          </ns0:cNvPr>
          <ns0:cNvSpPr txBox="1"/>
          <ns0:nvPr/>
        </ns0:nvSpPr>
        <ns0:spPr>
          <ns1:xfrm>
            <ns1:off x="7004485" y="5111942"/>
            <ns1:ext cx="1921948" cy="461665"/>
          </ns1:xfrm>
          <ns1:prstGeom prst="rect">
            <ns1:avLst/>
          </ns1:prstGeom>
          <ns1:noFill/>
        </ns0:spPr>
        <ns0:txBody>
          <ns1:bodyPr wrap="square" rtlCol="0">
            <ns1:spAutoFit/>
          </ns1:bodyPr>
          <ns1:lstStyle/>
          <ns1:p>
            <ns1:pPr algn="ctr"/>
            <ns1:r>
              <ns1:rPr lang="en-GB" sz="24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dirty="0" err="1">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34,340</ns1:t>
            </ns1:r>
            <ns1:r>
              <ns1:rPr lang="en-GB" sz="24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9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annually</ns1:t>
            </ns1:r>
          </ns1:p>
        </ns0:txBody>
      </ns0:sp>
      <ns0:sp>
        <ns0:nvSpPr>
          <ns0:cNvPr id="10" name="Rectangle: Rounded Corners 9">
            <ns1:extLst>
              <ns1:ext uri="{FF2B5EF4-FFF2-40B4-BE49-F238E27FC236}">
                <ns2:creationId id="{01805B4A-2C0D-368E-E75D-FC2CDC15A66B}"/>
              </ns1:ext>
            </ns1:extLst>
          </ns0:cNvPr>
          <ns0:cNvSpPr/>
          <ns0:nvPr/>
        </ns0:nvSpPr>
        <ns0:spPr>
          <ns1:xfrm>
            <ns1:off x="9115214" y="5008615"/>
            <ns1:ext cx="1930036" cy="548993"/>
          </ns1:xfrm>
          <ns1:prstGeom prst="roundRect">
            <ns1:avLst/>
          </ns1:prstGeom>
          <ns1:solidFill>
            <ns1:schemeClr val="accent2">
              <ns1:alpha val="26000"/>
            </ns1:schemeClr>
          </ns1:solidFill>
          <ns1:ln>
            <ns1:solidFill>
              <ns1:schemeClr val="accent1"/>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11" name="Off-page Connector 9">
            <ns1:extLst>
              <ns1:ext uri="{FF2B5EF4-FFF2-40B4-BE49-F238E27FC236}">
                <ns2:creationId id="{CF4D6202-C07E-1976-8619-E66844709A39}"/>
              </ns1:ext>
            </ns1:extLst>
          </ns0:cNvPr>
          <ns0:cNvSpPr/>
          <ns0:nvPr/>
        </ns0:nvSpPr>
        <ns0:spPr>
          <ns1:xfrm>
            <ns1:off x="9098462" y="1889646"/>
            <ns1:ext cx="1930036" cy="2544658"/>
          </ns1:xfrm>
          <ns1:prstGeom prst="roundRect">
            <ns1:avLst/>
          </ns1:prstGeom>
          <ns1:solidFill>
            <ns1:schemeClr val="accent4">
              <ns1:alpha val="10000"/>
            </ns1:schemeClr>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endParaRPr lang="en-GB" sz="900" dirty="0">
              <ns1:solidFill>
                <ns1:srgbClr val="FF0000"/>
              </ns1:solidFill>
              <ns1:latin typeface="Open Sans" panose="020B0606030504020204" pitchFamily="34" charset="0"/>
              <ns1:ea typeface="Open Sans" panose="020B0606030504020204" pitchFamily="34" charset="0"/>
              <ns1:cs typeface="Open Sans" panose="020B0606030504020204" pitchFamily="34" charset="0"/>
            </ns1:endParaRP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Lack of self-serve solutions</ns1:t>
            </ns1:r>
          </ns1:p>
          <ns1:p>
            <ns1:pPr marL="171450" indent="-171450" algn="ctr">
              <ns1:lnSpc>
                <ns1:spcPct val="107000"/>
              </ns1:lnSpc>
              <ns1:spcAft>
                <ns1:spcPts val="800"/>
              </ns1:spcAft>
              <ns1:buFont typeface="Wingdings" panose="05000000000000000000" pitchFamily="2" charset="2"/>
              <ns1:buChar char="ü"/>
            </ns1:pPr>
            <ns1:r>
              <ns1:rPr lang="en-GB" sz="900" dirty="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rPr>
              <ns1:t>High risk of errors </ns1:t>
            </ns1:r>
          </ns1:p>
        </ns0:txBody>
      </ns0:sp>
      <ns0:sp>
        <ns0:nvSpPr>
          <ns0:cNvPr id="12" name="TextBox 11">
            <ns1:extLst>
              <ns1:ext uri="{FF2B5EF4-FFF2-40B4-BE49-F238E27FC236}">
                <ns2:creationId id="{7A466DEC-9423-B95B-0DAB-B91A852EC795}"/>
              </ns1:ext>
            </ns1:extLst>
          </ns0:cNvPr>
          <ns0:cNvSpPr txBox="1"/>
          <ns0:nvPr/>
        </ns0:nvSpPr>
        <ns0:spPr>
          <ns1:xfrm>
            <ns1:off x="9011822" y="2082316"/>
            <ns1:ext cx="2094684" cy="584775"/>
          </ns1:xfrm>
          <ns1:prstGeom prst="rect">
            <ns1:avLst/>
          </ns1:prstGeom>
          <ns1:noFill/>
        </ns0:spPr>
        <ns0:txBody>
          <ns1:bodyPr wrap="square" rtlCol="0" anchor="b" anchorCtr="0">
            <ns1:spAutoFit/>
          </ns1:bodyPr>
          <ns1:lstStyle/>
          <ns1:p>
            <ns1:pPr algn="ctr"/>
            <ns1:r>
              <ns1:rPr lang="en-GB" sz="1600" b="1" dirty="0">
                <ns1:latin typeface="Montserrat SemiBold" panose="00000700000000000000" pitchFamily="2" charset="0"/>
                <ns1:ea typeface="League Spartan" charset="0"/>
                <ns1:cs typeface="Poppins" pitchFamily="2" charset="77"/>
              </ns1:rPr>
              <ns1:t>Online expense management</ns1:t>
            </ns1:r>
            <ns1:endParaRPr lang="en-US" sz="1600" b="1" dirty="0">
              <ns1:latin typeface="Montserrat SemiBold" panose="00000700000000000000" pitchFamily="2" charset="0"/>
              <ns1:ea typeface="League Spartan" charset="0"/>
              <ns1:cs typeface="Poppins" pitchFamily="2" charset="77"/>
            </ns1:endParaRPr>
          </ns1:p>
        </ns0:txBody>
      </ns0:sp>
      <ns0:sp>
        <ns0:nvSpPr>
          <ns0:cNvPr id="13" name="Freeform 1015">
            <ns1:extLst>
              <ns1:ext uri="{FF2B5EF4-FFF2-40B4-BE49-F238E27FC236}">
                <ns2:creationId id="{2DFBB6BE-A3C1-C95A-4287-54102AC9E823}"/>
              </ns1:ext>
            </ns1:extLst>
          </ns0:cNvPr>
          <ns0:cNvSpPr>
            <ns1:spLocks noChangeAspect="1"/>
          </ns0:cNvSpPr>
          <ns0:nvPr/>
        </ns0:nvSpPr>
        <ns0:spPr bwMode="auto">
          <ns1:xfrm>
            <ns1:off x="9718298" y="1567792"/>
            <ns1:ext cx="495898" cy="495898"/>
          </ns1:xfrm>
          <ns1:custGeom>
            <ns1:avLst/>
            <ns1:gdLst>
              <ns1:gd name="T0" fmla="*/ 7726423 w 293329"/>
              <ns1:gd name="T1" fmla="*/ 9850932 h 293332"/>
              <ns1:gd name="T2" fmla="*/ 2935958 w 293329"/>
              <ns1:gd name="T3" fmla="*/ 9676341 h 293332"/>
              <ns1:gd name="T4" fmla="*/ 8633732 w 293329"/>
              <ns1:gd name="T5" fmla="*/ 8887648 h 293332"/>
              <ns1:gd name="T6" fmla="*/ 8503163 w 293329"/>
              <ns1:gd name="T7" fmla="*/ 10333017 h 293332"/>
              <ns1:gd name="T8" fmla="*/ 10187033 w 293329"/>
              <ns1:gd name="T9" fmla="*/ 9107071 h 293332"/>
              <ns1:gd name="T10" fmla="*/ 10656909 w 293329"/>
              <ns1:gd name="T11" fmla="*/ 9507104 h 293332"/>
              <ns1:gd name="T12" fmla="*/ 8346597 w 293329"/>
              <ns1:gd name="T13" fmla="*/ 10655613 h 293332"/>
              <ns1:gd name="T14" fmla="*/ 8398777 w 293329"/>
              <ns1:gd name="T15" fmla="*/ 8900613 h 293332"/>
              <ns1:gd name="T16" fmla="*/ 456778 w 293329"/>
              <ns1:gd name="T17" fmla="*/ 9107071 h 293332"/>
              <ns1:gd name="T18" fmla="*/ 2153785 w 293329"/>
              <ns1:gd name="T19" fmla="*/ 10333017 h 293332"/>
              <ns1:gd name="T20" fmla="*/ 2023134 w 293329"/>
              <ns1:gd name="T21" fmla="*/ 8887648 h 293332"/>
              <ns1:gd name="T22" fmla="*/ 2466970 w 293329"/>
              <ns1:gd name="T23" fmla="*/ 10500789 h 293332"/>
              <ns1:gd name="T24" fmla="*/ 0 w 293329"/>
              <ns1:gd name="T25" fmla="*/ 10500789 h 293332"/>
              <ns1:gd name="T26" fmla="*/ 443780 w 293329"/>
              <ns1:gd name="T27" fmla="*/ 8887648 h 293332"/>
              <ns1:gd name="T28" fmla="*/ 9388267 w 293329"/>
              <ns1:gd name="T29" fmla="*/ 8605304 h 293332"/>
              <ns1:gd name="T30" fmla="*/ 1198367 w 293329"/>
              <ns1:gd name="T31" fmla="*/ 7874844 h 293332"/>
              <ns1:gd name="T32" fmla="*/ 1570072 w 293329"/>
              <ns1:gd name="T33" fmla="*/ 8233637 h 293332"/>
              <ns1:gd name="T34" fmla="*/ 10080391 w 293329"/>
              <ns1:gd name="T35" fmla="*/ 8233637 h 293332"/>
              <ns1:gd name="T36" fmla="*/ 9388267 w 293329"/>
              <ns1:gd name="T37" fmla="*/ 7554479 h 293332"/>
              <ns1:gd name="T38" fmla="*/ 1198367 w 293329"/>
              <ns1:gd name="T39" fmla="*/ 8925645 h 293332"/>
              <ns1:gd name="T40" fmla="*/ 5130248 w 293329"/>
              <ns1:gd name="T41" fmla="*/ 6689459 h 293332"/>
              <ns1:gd name="T42" fmla="*/ 6635580 w 293329"/>
              <ns1:gd name="T43" fmla="*/ 7022186 h 293332"/>
              <ns1:gd name="T44" fmla="*/ 5130248 w 293329"/>
              <ns1:gd name="T45" fmla="*/ 6689459 h 293332"/>
              <ns1:gd name="T46" fmla="*/ 6792622 w 293329"/>
              <ns1:gd name="T47" fmla="*/ 5753460 h 293332"/>
              <ns1:gd name="T48" fmla="*/ 4960060 w 293329"/>
              <ns1:gd name="T49" fmla="*/ 5753460 h 293332"/>
              <ns1:gd name="T50" fmla="*/ 4394049 w 293329"/>
              <ns1:gd name="T51" fmla="*/ 8425350 h 293332"/>
              <ns1:gd name="T52" fmla="*/ 4394049 w 293329"/>
              <ns1:gd name="T53" fmla="*/ 4434924 h 293332"/>
              <ns1:gd name="T54" fmla="*/ 3801866 w 293329"/>
              <ns1:gd name="T55" fmla="*/ 8425350 h 293332"/>
              <ns1:gd name="T56" fmla="*/ 3801866 w 293329"/>
              <ns1:gd name="T57" fmla="*/ 4434924 h 293332"/>
              <ns1:gd name="T58" fmla="*/ 10173087 w 293329"/>
              <ns1:gd name="T59" fmla="*/ 3648251 h 293332"/>
              <ns1:gd name="T60" fmla="*/ 9880272 w 293329"/>
              <ns1:gd name="T61" fmla="*/ 7355373 h 293332"/>
              <ns1:gd name="T62" fmla="*/ 9960128 w 293329"/>
              <ns1:gd name="T63" fmla="*/ 3543768 h 293332"/>
              <ns1:gd name="T64" fmla="*/ 882485 w 293329"/>
              <ns1:gd name="T65" fmla="*/ 7043025 h 293332"/>
              <ns1:gd name="T66" fmla="*/ 572838 w 293329"/>
              <ns1:gd name="T67" fmla="*/ 7161164 h 293332"/>
              <ns1:gd name="T68" fmla="*/ 3801866 w 293329"/>
              <ns1:gd name="T69" fmla="*/ 3139719 h 293332"/>
              <ns1:gd name="T70" fmla="*/ 6999706 w 293329"/>
              <ns1:gd name="T71" fmla="*/ 4120936 h 293332"/>
              <ns1:gd name="T72" fmla="*/ 3801866 w 293329"/>
              <ns1:gd name="T73" fmla="*/ 2825664 h 293332"/>
              <ns1:gd name="T74" fmla="*/ 7486601 w 293329"/>
              <ns1:gd name="T75" fmla="*/ 3139719 h 293332"/>
              <ns1:gd name="T76" fmla="*/ 7486601 w 293329"/>
              <ns1:gd name="T77" fmla="*/ 4120936 h 293332"/>
              <ns1:gd name="T78" fmla="*/ 7486601 w 293329"/>
              <ns1:gd name="T79" fmla="*/ 8752426 h 293332"/>
              <ns1:gd name="T80" fmla="*/ 2999112 w 293329"/>
              <ns1:gd name="T81" fmla="*/ 3623786 h 293332"/>
              <ns1:gd name="T82" fmla="*/ 8646767 w 293329"/>
              <ns1:gd name="T83" fmla="*/ 1554601 h 293332"/>
              <ns1:gd name="T84" fmla="*/ 10330586 w 293329"/>
              <ns1:gd name="T85" fmla="*/ 2789136 h 293332"/>
              <ns1:gd name="T86" fmla="*/ 10213098 w 293329"/>
              <ns1:gd name="T87" fmla="*/ 1333651 h 293332"/>
              <ns1:gd name="T88" fmla="*/ 10656909 w 293329"/>
              <ns1:gd name="T89" fmla="*/ 2945074 h 293332"/>
              <ns1:gd name="T90" fmla="*/ 8189923 w 293329"/>
              <ns1:gd name="T91" fmla="*/ 2945074 h 293332"/>
              <ns1:gd name="T92" fmla="*/ 8633732 w 293329"/>
              <ns1:gd name="T93" fmla="*/ 1333651 h 293332"/>
              <ns1:gd name="T94" fmla="*/ 313320 w 293329"/>
              <ns1:gd name="T95" fmla="*/ 1957394 h 293332"/>
              <ns1:gd name="T96" fmla="*/ 2153785 w 293329"/>
              <ns1:gd name="T97" fmla="*/ 1957394 h 293332"/>
              <ns1:gd name="T98" fmla="*/ 2245154 w 293329"/>
              <ns1:gd name="T99" fmla="*/ 1346649 h 293332"/>
              <ns1:gd name="T100" fmla="*/ 2310348 w 293329"/>
              <ns1:gd name="T101" fmla="*/ 3101058 h 293332"/>
              <ns1:gd name="T102" fmla="*/ 0 w 293329"/>
              <ns1:gd name="T103" fmla="*/ 1957394 h 293332"/>
              <ns1:gd name="T104" fmla="*/ 9388267 w 293329"/>
              <ns1:gd name="T105" fmla="*/ 307485 h 293332"/>
              <ns1:gd name="T106" fmla="*/ 9759991 w 293329"/>
              <ns1:gd name="T107" fmla="*/ 679246 h 293332"/>
              <ns1:gd name="T108" fmla="*/ 826690 w 293329"/>
              <ns1:gd name="T109" fmla="*/ 679246 h 293332"/>
              <ns1:gd name="T110" fmla="*/ 1198367 w 293329"/>
              <ns1:gd name="T111" fmla="*/ 307485 h 293332"/>
              <ns1:gd name="T112" fmla="*/ 8022361 w 293329"/>
              <ns1:gd name="T113" fmla="*/ 1208071 h 293332"/>
              <ns1:gd name="T114" fmla="*/ 2720558 w 293329"/>
              <ns1:gd name="T115" fmla="*/ 1286932 h 293332"/>
              <ns1:gd name="T116" fmla="*/ 5293109 w 293329"/>
              <ns1:gd name="T117" fmla="*/ 246183 h 293332"/>
              <ns1:gd name="T118" fmla="*/ 9388267 w 293329"/>
              <ns1:gd name="T119" fmla="*/ 1371250 h 293332"/>
              <ns1:gd name="T120" fmla="*/ 1198367 w 293329"/>
              <ns1:gd name="T121" fmla="*/ 0 h 293332"/>
              <ns1:gd name="T122" fmla="*/ 519153 w 293329"/>
              <ns1:gd name="T123" fmla="*/ 679246 h 293332"/>
              <ns1:gd name="T124" fmla="*/ 0 60000 65536"/>
              <ns1:gd name="T125" fmla="*/ 0 60000 65536"/>
              <ns1:gd name="T126" fmla="*/ 0 60000 65536"/>
              <ns1:gd name="T127" fmla="*/ 0 60000 65536"/>
              <ns1:gd name="T128" fmla="*/ 0 60000 65536"/>
              <ns1:gd name="T129" fmla="*/ 0 60000 65536"/>
              <ns1:gd name="T130" fmla="*/ 0 60000 65536"/>
              <ns1:gd name="T131" fmla="*/ 0 60000 65536"/>
              <ns1:gd name="T132" fmla="*/ 0 60000 65536"/>
              <ns1:gd name="T133" fmla="*/ 0 60000 65536"/>
              <ns1:gd name="T134" fmla="*/ 0 60000 65536"/>
              <ns1:gd name="T135" fmla="*/ 0 60000 65536"/>
              <ns1:gd name="T136" fmla="*/ 0 60000 65536"/>
              <ns1:gd name="T137" fmla="*/ 0 60000 65536"/>
              <ns1:gd name="T138" fmla="*/ 0 60000 65536"/>
              <ns1:gd name="T139" fmla="*/ 0 60000 65536"/>
              <ns1:gd name="T140" fmla="*/ 0 60000 65536"/>
              <ns1:gd name="T141" fmla="*/ 0 60000 65536"/>
              <ns1:gd name="T142" fmla="*/ 0 60000 65536"/>
              <ns1:gd name="T143" fmla="*/ 0 60000 65536"/>
              <ns1:gd name="T144" fmla="*/ 0 60000 65536"/>
              <ns1:gd name="T145" fmla="*/ 0 60000 65536"/>
              <ns1:gd name="T146" fmla="*/ 0 60000 65536"/>
              <ns1:gd name="T147" fmla="*/ 0 60000 65536"/>
              <ns1:gd name="T148" fmla="*/ 0 60000 65536"/>
              <ns1:gd name="T149" fmla="*/ 0 60000 65536"/>
              <ns1:gd name="T150" fmla="*/ 0 60000 65536"/>
              <ns1:gd name="T151" fmla="*/ 0 60000 65536"/>
              <ns1:gd name="T152" fmla="*/ 0 60000 65536"/>
              <ns1:gd name="T153" fmla="*/ 0 60000 65536"/>
              <ns1:gd name="T154" fmla="*/ 0 60000 65536"/>
              <ns1:gd name="T155" fmla="*/ 0 60000 65536"/>
              <ns1:gd name="T156" fmla="*/ 0 60000 65536"/>
              <ns1:gd name="T157" fmla="*/ 0 60000 65536"/>
              <ns1:gd name="T158" fmla="*/ 0 60000 65536"/>
              <ns1:gd name="T159" fmla="*/ 0 60000 65536"/>
              <ns1:gd name="T160" fmla="*/ 0 60000 65536"/>
              <ns1:gd name="T161" fmla="*/ 0 60000 65536"/>
              <ns1:gd name="T162" fmla="*/ 0 60000 65536"/>
              <ns1:gd name="T163" fmla="*/ 0 60000 65536"/>
              <ns1:gd name="T164" fmla="*/ 0 60000 65536"/>
              <ns1:gd name="T165" fmla="*/ 0 60000 65536"/>
              <ns1:gd name="T166" fmla="*/ 0 60000 65536"/>
              <ns1:gd name="T167" fmla="*/ 0 60000 65536"/>
              <ns1:gd name="T168" fmla="*/ 0 60000 65536"/>
              <ns1:gd name="T169" fmla="*/ 0 60000 65536"/>
              <ns1:gd name="T170" fmla="*/ 0 60000 65536"/>
              <ns1:gd name="T171" fmla="*/ 0 60000 65536"/>
              <ns1:gd name="T172" fmla="*/ 0 60000 65536"/>
              <ns1:gd name="T173" fmla="*/ 0 60000 65536"/>
              <ns1:gd name="T174" fmla="*/ 0 60000 65536"/>
              <ns1:gd name="T175" fmla="*/ 0 60000 65536"/>
              <ns1:gd name="T176" fmla="*/ 0 60000 65536"/>
              <ns1:gd name="T177" fmla="*/ 0 60000 65536"/>
              <ns1:gd name="T178" fmla="*/ 0 60000 65536"/>
              <ns1:gd name="T179" fmla="*/ 0 60000 65536"/>
              <ns1:gd name="T180" fmla="*/ 0 60000 65536"/>
              <ns1:gd name="T181" fmla="*/ 0 60000 65536"/>
              <ns1:gd name="T182" fmla="*/ 0 60000 65536"/>
              <ns1:gd name="T183" fmla="*/ 0 60000 65536"/>
              <ns1:gd name="T184" fmla="*/ 0 60000 65536"/>
              <ns1:gd name="T185" fmla="*/ 0 60000 65536"/>
            </ns1:gdLst>
            <ns1:ahLst/>
            <ns1:cxnLst>
              <ns1:cxn ang="T124">
                <ns1:pos x="T0" y="T1"/>
              </ns1:cxn>
              <ns1:cxn ang="T125">
                <ns1:pos x="T2" y="T3"/>
              </ns1:cxn>
              <ns1:cxn ang="T126">
                <ns1:pos x="T4" y="T5"/>
              </ns1:cxn>
              <ns1:cxn ang="T127">
                <ns1:pos x="T6" y="T7"/>
              </ns1:cxn>
              <ns1:cxn ang="T128">
                <ns1:pos x="T8" y="T9"/>
              </ns1:cxn>
              <ns1:cxn ang="T129">
                <ns1:pos x="T10" y="T11"/>
              </ns1:cxn>
              <ns1:cxn ang="T130">
                <ns1:pos x="T12" y="T13"/>
              </ns1:cxn>
              <ns1:cxn ang="T131">
                <ns1:pos x="T14" y="T15"/>
              </ns1:cxn>
              <ns1:cxn ang="T132">
                <ns1:pos x="T16" y="T17"/>
              </ns1:cxn>
              <ns1:cxn ang="T133">
                <ns1:pos x="T18" y="T19"/>
              </ns1:cxn>
              <ns1:cxn ang="T134">
                <ns1:pos x="T20" y="T21"/>
              </ns1:cxn>
              <ns1:cxn ang="T135">
                <ns1:pos x="T22" y="T23"/>
              </ns1:cxn>
              <ns1:cxn ang="T136">
                <ns1:pos x="T24" y="T25"/>
              </ns1:cxn>
              <ns1:cxn ang="T137">
                <ns1:pos x="T26" y="T27"/>
              </ns1:cxn>
              <ns1:cxn ang="T138">
                <ns1:pos x="T28" y="T29"/>
              </ns1:cxn>
              <ns1:cxn ang="T139">
                <ns1:pos x="T30" y="T31"/>
              </ns1:cxn>
              <ns1:cxn ang="T140">
                <ns1:pos x="T32" y="T33"/>
              </ns1:cxn>
              <ns1:cxn ang="T141">
                <ns1:pos x="T34" y="T35"/>
              </ns1:cxn>
              <ns1:cxn ang="T142">
                <ns1:pos x="T36" y="T37"/>
              </ns1:cxn>
              <ns1:cxn ang="T143">
                <ns1:pos x="T38" y="T39"/>
              </ns1:cxn>
              <ns1:cxn ang="T144">
                <ns1:pos x="T40" y="T41"/>
              </ns1:cxn>
              <ns1:cxn ang="T145">
                <ns1:pos x="T42" y="T43"/>
              </ns1:cxn>
              <ns1:cxn ang="T146">
                <ns1:pos x="T44" y="T45"/>
              </ns1:cxn>
              <ns1:cxn ang="T147">
                <ns1:pos x="T46" y="T47"/>
              </ns1:cxn>
              <ns1:cxn ang="T148">
                <ns1:pos x="T48" y="T49"/>
              </ns1:cxn>
              <ns1:cxn ang="T149">
                <ns1:pos x="T50" y="T51"/>
              </ns1:cxn>
              <ns1:cxn ang="T150">
                <ns1:pos x="T52" y="T53"/>
              </ns1:cxn>
              <ns1:cxn ang="T151">
                <ns1:pos x="T54" y="T55"/>
              </ns1:cxn>
              <ns1:cxn ang="T152">
                <ns1:pos x="T56" y="T57"/>
              </ns1:cxn>
              <ns1:cxn ang="T153">
                <ns1:pos x="T58" y="T59"/>
              </ns1:cxn>
              <ns1:cxn ang="T154">
                <ns1:pos x="T60" y="T61"/>
              </ns1:cxn>
              <ns1:cxn ang="T155">
                <ns1:pos x="T62" y="T63"/>
              </ns1:cxn>
              <ns1:cxn ang="T156">
                <ns1:pos x="T64" y="T65"/>
              </ns1:cxn>
              <ns1:cxn ang="T157">
                <ns1:pos x="T66" y="T67"/>
              </ns1:cxn>
              <ns1:cxn ang="T158">
                <ns1:pos x="T68" y="T69"/>
              </ns1:cxn>
              <ns1:cxn ang="T159">
                <ns1:pos x="T70" y="T71"/>
              </ns1:cxn>
              <ns1:cxn ang="T160">
                <ns1:pos x="T72" y="T73"/>
              </ns1:cxn>
              <ns1:cxn ang="T161">
                <ns1:pos x="T74" y="T75"/>
              </ns1:cxn>
              <ns1:cxn ang="T162">
                <ns1:pos x="T76" y="T77"/>
              </ns1:cxn>
              <ns1:cxn ang="T163">
                <ns1:pos x="T78" y="T79"/>
              </ns1:cxn>
              <ns1:cxn ang="T164">
                <ns1:pos x="T80" y="T81"/>
              </ns1:cxn>
              <ns1:cxn ang="T165">
                <ns1:pos x="T82" y="T83"/>
              </ns1:cxn>
              <ns1:cxn ang="T166">
                <ns1:pos x="T84" y="T85"/>
              </ns1:cxn>
              <ns1:cxn ang="T167">
                <ns1:pos x="T86" y="T87"/>
              </ns1:cxn>
              <ns1:cxn ang="T168">
                <ns1:pos x="T88" y="T89"/>
              </ns1:cxn>
              <ns1:cxn ang="T169">
                <ns1:pos x="T90" y="T91"/>
              </ns1:cxn>
              <ns1:cxn ang="T170">
                <ns1:pos x="T92" y="T93"/>
              </ns1:cxn>
              <ns1:cxn ang="T171">
                <ns1:pos x="T94" y="T95"/>
              </ns1:cxn>
              <ns1:cxn ang="T172">
                <ns1:pos x="T96" y="T97"/>
              </ns1:cxn>
              <ns1:cxn ang="T173">
                <ns1:pos x="T98" y="T99"/>
              </ns1:cxn>
              <ns1:cxn ang="T174">
                <ns1:pos x="T100" y="T101"/>
              </ns1:cxn>
              <ns1:cxn ang="T175">
                <ns1:pos x="T102" y="T103"/>
              </ns1:cxn>
              <ns1:cxn ang="T176">
                <ns1:pos x="T104" y="T105"/>
              </ns1:cxn>
              <ns1:cxn ang="T177">
                <ns1:pos x="T106" y="T107"/>
              </ns1:cxn>
              <ns1:cxn ang="T178">
                <ns1:pos x="T108" y="T109"/>
              </ns1:cxn>
              <ns1:cxn ang="T179">
                <ns1:pos x="T110" y="T111"/>
              </ns1:cxn>
              <ns1:cxn ang="T180">
                <ns1:pos x="T112" y="T113"/>
              </ns1:cxn>
              <ns1:cxn ang="T181">
                <ns1:pos x="T114" y="T115"/>
              </ns1:cxn>
              <ns1:cxn ang="T182">
                <ns1:pos x="T116" y="T117"/>
              </ns1:cxn>
              <ns1:cxn ang="T183">
                <ns1:pos x="T118" y="T119"/>
              </ns1:cxn>
              <ns1:cxn ang="T184">
                <ns1:pos x="T120" y="T121"/>
              </ns1:cxn>
              <ns1:cxn ang="T185">
                <ns1:pos x="T122" y="T123"/>
              </ns1:cxn>
            </ns1:cxnLst>
            <ns1:rect l="0" t="0" r="r" b="b"/>
            <ns1:pathLst>
              <ns1:path w="293329" h="293332">
                <ns1:moveTo>
                  <ns1:pt x="208355" y="263416"/>
                </ns1:moveTo>
                <ns1:cubicBezTo>
                  <ns1:pt x="210511" y="261937"/>
                  <ns1:pt x="213385" y="262677"/>
                  <ns1:pt x="214822" y="264895"/>
                </ns1:cubicBezTo>
                <ns1:cubicBezTo>
                  <ns1:pt x="215541" y="267483"/>
                  <ns1:pt x="214822" y="270071"/>
                  <ns1:pt x="212667" y="271180"/>
                </ns1:cubicBezTo>
                <ns1:cubicBezTo>
                  <ns1:pt x="192188" y="282640"/>
                  <ns1:pt x="169194" y="288556"/>
                  <ns1:pt x="146201" y="288556"/>
                </ns1:cubicBezTo>
                <ns1:cubicBezTo>
                  <ns1:pt x="124284" y="288556"/>
                  <ns1:pt x="102728" y="283010"/>
                  <ns1:pt x="82608" y="272659"/>
                </ns1:cubicBezTo>
                <ns1:cubicBezTo>
                  <ns1:pt x="80093" y="271549"/>
                  <ns1:pt x="79375" y="268592"/>
                  <ns1:pt x="80812" y="266374"/>
                </ns1:cubicBezTo>
                <ns1:cubicBezTo>
                  <ns1:pt x="81530" y="264155"/>
                  <ns1:pt x="84405" y="263416"/>
                  <ns1:pt x="86560" y="264525"/>
                </ns1:cubicBezTo>
                <ns1:cubicBezTo>
                  <ns1:pt x="125003" y="284859"/>
                  <ns1:pt x="170631" y="284119"/>
                  <ns1:pt x="208355" y="263416"/>
                </ns1:cubicBezTo>
                <ns1:close/>
                <ns1:moveTo>
                  <ns1:pt x="237641" y="244663"/>
                </ns1:moveTo>
                <ns1:cubicBezTo>
                  <ns1:pt x="239437" y="246084"/>
                  <ns1:pt x="239796" y="248926"/>
                  <ns1:pt x="238000" y="250703"/>
                </ns1:cubicBezTo>
                <ns1:cubicBezTo>
                  <ns1:pt x="235485" y="253900"/>
                  <ns1:pt x="234048" y="257808"/>
                  <ns1:pt x="234048" y="261715"/>
                </ns1:cubicBezTo>
                <ns1:lnTo>
                  <ns1:pt x="234048" y="284451"/>
                </ns1:lnTo>
                <ns1:lnTo>
                  <ns1:pt x="284347" y="284451"/>
                </ns1:lnTo>
                <ns1:lnTo>
                  <ns1:pt x="284347" y="261715"/>
                </ns1:lnTo>
                <ns1:cubicBezTo>
                  <ns1:pt x="284347" y="257808"/>
                  <ns1:pt x="283269" y="253900"/>
                  <ns1:pt x="280395" y="250703"/>
                </ns1:cubicBezTo>
                <ns1:cubicBezTo>
                  <ns1:pt x="278958" y="248926"/>
                  <ns1:pt x="278958" y="246084"/>
                  <ns1:pt x="281113" y="244663"/>
                </ns1:cubicBezTo>
                <ns1:cubicBezTo>
                  <ns1:pt x="282910" y="242887"/>
                  <ns1:pt x="285784" y="243242"/>
                  <ns1:pt x="287221" y="245019"/>
                </ns1:cubicBezTo>
                <ns1:cubicBezTo>
                  <ns1:pt x="291173" y="249992"/>
                  <ns1:pt x="293329" y="255676"/>
                  <ns1:pt x="293329" y="261715"/>
                </ns1:cubicBezTo>
                <ns1:lnTo>
                  <ns1:pt x="293329" y="289069"/>
                </ns1:lnTo>
                <ns1:cubicBezTo>
                  <ns1:pt x="293329" y="291201"/>
                  <ns1:pt x="291533" y="293332"/>
                  <ns1:pt x="288658" y="293332"/>
                </ns1:cubicBezTo>
                <ns1:lnTo>
                  <ns1:pt x="229737" y="293332"/>
                </ns1:lnTo>
                <ns1:cubicBezTo>
                  <ns1:pt x="227222" y="293332"/>
                  <ns1:pt x="225425" y="291201"/>
                  <ns1:pt x="225425" y="289069"/>
                </ns1:cubicBezTo>
                <ns1:lnTo>
                  <ns1:pt x="225425" y="261715"/>
                </ns1:lnTo>
                <ns1:cubicBezTo>
                  <ns1:pt x="225425" y="255676"/>
                  <ns1:pt x="227222" y="249992"/>
                  <ns1:pt x="231174" y="245019"/>
                </ns1:cubicBezTo>
                <ns1:cubicBezTo>
                  <ns1:pt x="232611" y="243242"/>
                  <ns1:pt x="235844" y="242887"/>
                  <ns1:pt x="237641" y="244663"/>
                </ns1:cubicBezTo>
                <ns1:close/>
                <ns1:moveTo>
                  <ns1:pt x="12215" y="244663"/>
                </ns1:moveTo>
                <ns1:cubicBezTo>
                  <ns1:pt x="14012" y="246084"/>
                  <ns1:pt x="14371" y="248926"/>
                  <ns1:pt x="12575" y="250703"/>
                </ns1:cubicBezTo>
                <ns1:cubicBezTo>
                  <ns1:pt x="10419" y="253900"/>
                  <ns1:pt x="8622" y="257808"/>
                  <ns1:pt x="8622" y="261715"/>
                </ns1:cubicBezTo>
                <ns1:lnTo>
                  <ns1:pt x="8622" y="284451"/>
                </ns1:lnTo>
                <ns1:lnTo>
                  <ns1:pt x="59281" y="284451"/>
                </ns1:lnTo>
                <ns1:lnTo>
                  <ns1:pt x="59281" y="261715"/>
                </ns1:lnTo>
                <ns1:cubicBezTo>
                  <ns1:pt x="59281" y="257808"/>
                  <ns1:pt x="57844" y="253900"/>
                  <ns1:pt x="54969" y="250703"/>
                </ns1:cubicBezTo>
                <ns1:cubicBezTo>
                  <ns1:pt x="53532" y="248926"/>
                  <ns1:pt x="53892" y="246084"/>
                  <ns1:pt x="55688" y="244663"/>
                </ns1:cubicBezTo>
                <ns1:cubicBezTo>
                  <ns1:pt x="57844" y="242887"/>
                  <ns1:pt x="60359" y="243242"/>
                  <ns1:pt x="61796" y="245019"/>
                </ns1:cubicBezTo>
                <ns1:cubicBezTo>
                  <ns1:pt x="65748" y="249992"/>
                  <ns1:pt x="67903" y="255676"/>
                  <ns1:pt x="67903" y="261715"/>
                </ns1:cubicBezTo>
                <ns1:lnTo>
                  <ns1:pt x="67903" y="289069"/>
                </ns1:lnTo>
                <ns1:cubicBezTo>
                  <ns1:pt x="67903" y="291201"/>
                  <ns1:pt x="65748" y="293332"/>
                  <ns1:pt x="63592" y="293332"/>
                </ns1:cubicBezTo>
                <ns1:lnTo>
                  <ns1:pt x="4311" y="293332"/>
                </ns1:lnTo>
                <ns1:cubicBezTo>
                  <ns1:pt x="1796" y="293332"/>
                  <ns1:pt x="0" y="291201"/>
                  <ns1:pt x="0" y="289069"/>
                </ns1:cubicBezTo>
                <ns1:lnTo>
                  <ns1:pt x="0" y="261715"/>
                </ns1:lnTo>
                <ns1:cubicBezTo>
                  <ns1:pt x="0" y="255676"/>
                  <ns1:pt x="1796" y="249992"/>
                  <ns1:pt x="6107" y="245019"/>
                </ns1:cubicBezTo>
                <ns1:cubicBezTo>
                  <ns1:pt x="7545" y="243242"/>
                  <ns1:pt x="10419" y="242887"/>
                  <ns1:pt x="12215" y="244663"/>
                </ns1:cubicBezTo>
                <ns1:close/>
                <ns1:moveTo>
                  <ns1:pt x="258410" y="216782"/>
                </ns1:moveTo>
                <ns1:cubicBezTo>
                  <ns1:pt x="252766" y="216782"/>
                  <ns1:pt x="248180" y="221368"/>
                  <ns1:pt x="248180" y="226659"/>
                </ns1:cubicBezTo>
                <ns1:cubicBezTo>
                  <ns1:pt x="248180" y="232304"/>
                  <ns1:pt x="252766" y="236890"/>
                  <ns1:pt x="258410" y="236890"/>
                </ns1:cubicBezTo>
                <ns1:cubicBezTo>
                  <ns1:pt x="264055" y="236890"/>
                  <ns1:pt x="268641" y="232304"/>
                  <ns1:pt x="268641" y="226659"/>
                </ns1:cubicBezTo>
                <ns1:cubicBezTo>
                  <ns1:pt x="268641" y="221368"/>
                  <ns1:pt x="264055" y="216782"/>
                  <ns1:pt x="258410" y="216782"/>
                </ns1:cubicBezTo>
                <ns1:close/>
                <ns1:moveTo>
                  <ns1:pt x="32985" y="216782"/>
                </ns1:moveTo>
                <ns1:cubicBezTo>
                  <ns1:pt x="27341" y="216782"/>
                  <ns1:pt x="22754" y="221368"/>
                  <ns1:pt x="22754" y="226659"/>
                </ns1:cubicBezTo>
                <ns1:cubicBezTo>
                  <ns1:pt x="22754" y="232304"/>
                  <ns1:pt x="27341" y="236890"/>
                  <ns1:pt x="32985" y="236890"/>
                </ns1:cubicBezTo>
                <ns1:cubicBezTo>
                  <ns1:pt x="38629" y="236890"/>
                  <ns1:pt x="43216" y="232304"/>
                  <ns1:pt x="43216" y="226659"/>
                </ns1:cubicBezTo>
                <ns1:cubicBezTo>
                  <ns1:pt x="43216" y="221368"/>
                  <ns1:pt x="38629" y="216782"/>
                  <ns1:pt x="32985" y="216782"/>
                </ns1:cubicBezTo>
                <ns1:close/>
                <ns1:moveTo>
                  <ns1:pt x="258410" y="207962"/>
                </ns1:moveTo>
                <ns1:cubicBezTo>
                  <ns1:pt x="268994" y="207962"/>
                  <ns1:pt x="277460" y="216429"/>
                  <ns1:pt x="277460" y="226659"/>
                </ns1:cubicBezTo>
                <ns1:cubicBezTo>
                  <ns1:pt x="277460" y="237243"/>
                  <ns1:pt x="268994" y="245709"/>
                  <ns1:pt x="258410" y="245709"/>
                </ns1:cubicBezTo>
                <ns1:cubicBezTo>
                  <ns1:pt x="248180" y="245709"/>
                  <ns1:pt x="239713" y="237243"/>
                  <ns1:pt x="239713" y="226659"/>
                </ns1:cubicBezTo>
                <ns1:cubicBezTo>
                  <ns1:pt x="239713" y="216429"/>
                  <ns1:pt x="248180" y="207962"/>
                  <ns1:pt x="258410" y="207962"/>
                </ns1:cubicBezTo>
                <ns1:close/>
                <ns1:moveTo>
                  <ns1:pt x="32985" y="207962"/>
                </ns1:moveTo>
                <ns1:cubicBezTo>
                  <ns1:pt x="43568" y="207962"/>
                  <ns1:pt x="52035" y="216429"/>
                  <ns1:pt x="52035" y="226659"/>
                </ns1:cubicBezTo>
                <ns1:cubicBezTo>
                  <ns1:pt x="52035" y="237243"/>
                  <ns1:pt x="43568" y="245709"/>
                  <ns1:pt x="32985" y="245709"/>
                </ns1:cubicBezTo>
                <ns1:cubicBezTo>
                  <ns1:pt x="22754" y="245709"/>
                  <ns1:pt x="14288" y="237243"/>
                  <ns1:pt x="14288" y="226659"/>
                </ns1:cubicBezTo>
                <ns1:cubicBezTo>
                  <ns1:pt x="14288" y="216429"/>
                  <ns1:pt x="22754" y="207962"/>
                  <ns1:pt x="32985" y="207962"/>
                </ns1:cubicBezTo>
                <ns1:close/>
                <ns1:moveTo>
                  <ns1:pt x="141209" y="184150"/>
                </ns1:moveTo>
                <ns1:lnTo>
                  <ns1:pt x="182642" y="184150"/>
                </ns1:lnTo>
                <ns1:cubicBezTo>
                  <ns1:pt x="185164" y="184150"/>
                  <ns1:pt x="186965" y="186348"/>
                  <ns1:pt x="186965" y="188913"/>
                </ns1:cubicBezTo>
                <ns1:cubicBezTo>
                  <ns1:pt x="186965" y="191477"/>
                  <ns1:pt x="185164" y="193309"/>
                  <ns1:pt x="182642" y="193309"/>
                </ns1:cubicBezTo>
                <ns1:lnTo>
                  <ns1:pt x="141209" y="193309"/>
                </ns1:lnTo>
                <ns1:cubicBezTo>
                  <ns1:pt x="138687" y="193309"/>
                  <ns1:pt x="136525" y="191477"/>
                  <ns1:pt x="136525" y="188913"/>
                </ns1:cubicBezTo>
                <ns1:cubicBezTo>
                  <ns1:pt x="136525" y="186348"/>
                  <ns1:pt x="138687" y="184150"/>
                  <ns1:pt x="141209" y="184150"/>
                </ns1:cubicBezTo>
                <ns1:close/>
                <ns1:moveTo>
                  <ns1:pt x="141209" y="153987"/>
                </ns1:moveTo>
                <ns1:lnTo>
                  <ns1:pt x="182642" y="153987"/>
                </ns1:lnTo>
                <ns1:cubicBezTo>
                  <ns1:pt x="185164" y="153987"/>
                  <ns1:pt x="186965" y="155818"/>
                  <ns1:pt x="186965" y="158383"/>
                </ns1:cubicBezTo>
                <ns1:cubicBezTo>
                  <ns1:pt x="186965" y="160947"/>
                  <ns1:pt x="185164" y="163145"/>
                  <ns1:pt x="182642" y="163145"/>
                </ns1:cubicBezTo>
                <ns1:lnTo>
                  <ns1:pt x="141209" y="163145"/>
                </ns1:lnTo>
                <ns1:cubicBezTo>
                  <ns1:pt x="138687" y="163145"/>
                  <ns1:pt x="136525" y="160947"/>
                  <ns1:pt x="136525" y="158383"/>
                </ns1:cubicBezTo>
                <ns1:cubicBezTo>
                  <ns1:pt x="136525" y="155818"/>
                  <ns1:pt x="138687" y="153987"/>
                  <ns1:pt x="141209" y="153987"/>
                </ns1:cubicBezTo>
                <ns1:close/>
                <ns1:moveTo>
                  <ns1:pt x="120945" y="122087"/>
                </ns1:moveTo>
                <ns1:lnTo>
                  <ns1:pt x="120945" y="231936"/>
                </ns1:lnTo>
                <ns1:lnTo>
                  <ns1:pt x="201721" y="231936"/>
                </ns1:lnTo>
                <ns1:lnTo>
                  <ns1:pt x="201721" y="122087"/>
                </ns1:lnTo>
                <ns1:lnTo>
                  <ns1:pt x="120945" y="122087"/>
                </ns1:lnTo>
                <ns1:close/>
                <ns1:moveTo>
                  <ns1:pt x="91243" y="117765"/>
                </ns1:moveTo>
                <ns1:lnTo>
                  <ns1:pt x="91243" y="218610"/>
                </ns1:lnTo>
                <ns1:cubicBezTo>
                  <ns1:pt x="91243" y="225813"/>
                  <ns1:pt x="97401" y="231936"/>
                  <ns1:pt x="104645" y="231936"/>
                </ns1:cubicBezTo>
                <ns1:lnTo>
                  <ns1:pt x="112252" y="231936"/>
                </ns1:lnTo>
                <ns1:lnTo>
                  <ns1:pt x="112252" y="122087"/>
                </ns1:lnTo>
                <ns1:lnTo>
                  <ns1:pt x="104645" y="122087"/>
                </ns1:lnTo>
                <ns1:cubicBezTo>
                  <ns1:pt x="99574" y="122087"/>
                  <ns1:pt x="94865" y="120286"/>
                  <ns1:pt x="91243" y="117765"/>
                </ns1:cubicBezTo>
                <ns1:close/>
                <ns1:moveTo>
                  <ns1:pt x="274150" y="97555"/>
                </ns1:moveTo>
                <ns1:cubicBezTo>
                  <ns1:pt x="276714" y="96837"/>
                  <ns1:pt x="279278" y="98274"/>
                  <ns1:pt x="280011" y="100430"/>
                </ns1:cubicBezTo>
                <ns1:cubicBezTo>
                  <ns1:pt x="291734" y="132770"/>
                  <ns1:pt x="291001" y="168344"/>
                  <ns1:pt x="277813" y="199966"/>
                </ns1:cubicBezTo>
                <ns1:cubicBezTo>
                  <ns1:pt x="277080" y="201763"/>
                  <ns1:pt x="275249" y="202841"/>
                  <ns1:pt x="273783" y="202841"/>
                </ns1:cubicBezTo>
                <ns1:cubicBezTo>
                  <ns1:pt x="273051" y="202841"/>
                  <ns1:pt x="272684" y="202841"/>
                  <ns1:pt x="271952" y="202482"/>
                </ns1:cubicBezTo>
                <ns1:cubicBezTo>
                  <ns1:pt x="269387" y="201404"/>
                  <ns1:pt x="268288" y="198888"/>
                  <ns1:pt x="269387" y="196732"/>
                </ns1:cubicBezTo>
                <ns1:cubicBezTo>
                  <ns1:pt x="281843" y="166907"/>
                  <ns1:pt x="282209" y="133848"/>
                  <ns1:pt x="271585" y="103305"/>
                </ns1:cubicBezTo>
                <ns1:cubicBezTo>
                  <ns1:pt x="270853" y="101149"/>
                  <ns1:pt x="271952" y="98633"/>
                  <ns1:pt x="274150" y="97555"/>
                </ns1:cubicBezTo>
                <ns1:close/>
                <ns1:moveTo>
                  <ns1:pt x="20584" y="95972"/>
                </ns1:moveTo>
                <ns1:cubicBezTo>
                  <ns1:pt x="22807" y="96695"/>
                  <ns1:pt x="24289" y="99224"/>
                  <ns1:pt x="23177" y="101753"/>
                </ns1:cubicBezTo>
                <ns1:cubicBezTo>
                  <ns1:pt x="12435" y="131379"/>
                  <ns1:pt x="12806" y="164257"/>
                  <ns1:pt x="24289" y="193883"/>
                </ns1:cubicBezTo>
                <ns1:cubicBezTo>
                  <ns1:pt x="25029" y="196051"/>
                  <ns1:pt x="23918" y="198580"/>
                  <ns1:pt x="21696" y="199664"/>
                </ns1:cubicBezTo>
                <ns1:cubicBezTo>
                  <ns1:pt x="20955" y="199664"/>
                  <ns1:pt x="20584" y="199664"/>
                  <ns1:pt x="19844" y="199664"/>
                </ns1:cubicBezTo>
                <ns1:cubicBezTo>
                  <ns1:pt x="17991" y="199664"/>
                  <ns1:pt x="16510" y="198580"/>
                  <ns1:pt x="15769" y="197135"/>
                </ns1:cubicBezTo>
                <ns1:cubicBezTo>
                  <ns1:pt x="3545" y="165341"/>
                  <ns1:pt x="3175" y="130656"/>
                  <ns1:pt x="14658" y="98863"/>
                </ns1:cubicBezTo>
                <ns1:cubicBezTo>
                  <ns1:pt x="15399" y="96334"/>
                  <ns1:pt x="17991" y="95250"/>
                  <ns1:pt x="20584" y="95972"/>
                </ns1:cubicBezTo>
                <ns1:close/>
                <ns1:moveTo>
                  <ns1:pt x="104645" y="86431"/>
                </ns1:moveTo>
                <ns1:cubicBezTo>
                  <ns1:pt x="97401" y="86431"/>
                  <ns1:pt x="91243" y="92553"/>
                  <ns1:pt x="91243" y="99757"/>
                </ns1:cubicBezTo>
                <ns1:cubicBezTo>
                  <ns1:pt x="91243" y="107320"/>
                  <ns1:pt x="97401" y="113443"/>
                  <ns1:pt x="104645" y="113443"/>
                </ns1:cubicBezTo>
                <ns1:lnTo>
                  <ns1:pt x="192665" y="113443"/>
                </ns1:lnTo>
                <ns1:cubicBezTo>
                  <ns1:pt x="189405" y="104799"/>
                  <ns1:pt x="189405" y="95435"/>
                  <ns1:pt x="192665" y="86431"/>
                </ns1:cubicBezTo>
                <ns1:lnTo>
                  <ns1:pt x="104645" y="86431"/>
                </ns1:lnTo>
                <ns1:close/>
                <ns1:moveTo>
                  <ns1:pt x="104645" y="77787"/>
                </ns1:moveTo>
                <ns1:lnTo>
                  <ns1:pt x="206067" y="77787"/>
                </ns1:lnTo>
                <ns1:cubicBezTo>
                  <ns1:pt x="208603" y="77787"/>
                  <ns1:pt x="210776" y="79948"/>
                  <ns1:pt x="210776" y="82109"/>
                </ns1:cubicBezTo>
                <ns1:cubicBezTo>
                  <ns1:pt x="210776" y="84630"/>
                  <ns1:pt x="208603" y="86431"/>
                  <ns1:pt x="206067" y="86431"/>
                </ns1:cubicBezTo>
                <ns1:lnTo>
                  <ns1:pt x="202807" y="86431"/>
                </ns1:lnTo>
                <ns1:cubicBezTo>
                  <ns1:pt x="198098" y="95074"/>
                  <ns1:pt x="198098" y="104799"/>
                  <ns1:pt x="202807" y="113443"/>
                </ns1:cubicBezTo>
                <ns1:lnTo>
                  <ns1:pt x="206067" y="113443"/>
                </ns1:lnTo>
                <ns1:cubicBezTo>
                  <ns1:pt x="208603" y="113443"/>
                  <ns1:pt x="210776" y="115243"/>
                  <ns1:pt x="210776" y="117765"/>
                </ns1:cubicBezTo>
                <ns1:lnTo>
                  <ns1:pt x="210776" y="236258"/>
                </ns1:lnTo>
                <ns1:cubicBezTo>
                  <ns1:pt x="210776" y="238779"/>
                  <ns1:pt x="208603" y="240940"/>
                  <ns1:pt x="206067" y="240940"/>
                </ns1:cubicBezTo>
                <ns1:lnTo>
                  <ns1:pt x="104645" y="240940"/>
                </ns1:lnTo>
                <ns1:cubicBezTo>
                  <ns1:pt x="92330" y="240940"/>
                  <ns1:pt x="82550" y="230856"/>
                  <ns1:pt x="82550" y="218610"/>
                </ns1:cubicBezTo>
                <ns1:lnTo>
                  <ns1:pt x="82550" y="99757"/>
                </ns1:lnTo>
                <ns1:cubicBezTo>
                  <ns1:pt x="82550" y="87511"/>
                  <ns1:pt x="92330" y="77787"/>
                  <ns1:pt x="104645" y="77787"/>
                </ns1:cubicBezTo>
                <ns1:close/>
                <ns1:moveTo>
                  <ns1:pt x="237641" y="36713"/>
                </ns1:moveTo>
                <ns1:cubicBezTo>
                  <ns1:pt x="239437" y="37787"/>
                  <ns1:pt x="239796" y="40649"/>
                  <ns1:pt x="238000" y="42795"/>
                </ns1:cubicBezTo>
                <ns1:cubicBezTo>
                  <ns1:pt x="235485" y="45657"/>
                  <ns1:pt x="234048" y="49950"/>
                  <ns1:pt x="234048" y="53885"/>
                </ns1:cubicBezTo>
                <ns1:lnTo>
                  <ns1:pt x="234048" y="76781"/>
                </ns1:lnTo>
                <ns1:lnTo>
                  <ns1:pt x="284347" y="76781"/>
                </ns1:lnTo>
                <ns1:lnTo>
                  <ns1:pt x="284347" y="53885"/>
                </ns1:lnTo>
                <ns1:cubicBezTo>
                  <ns1:pt x="284347" y="49950"/>
                  <ns1:pt x="282910" y="45657"/>
                  <ns1:pt x="280395" y="42795"/>
                </ns1:cubicBezTo>
                <ns1:cubicBezTo>
                  <ns1:pt x="278958" y="40649"/>
                  <ns1:pt x="278958" y="37787"/>
                  <ns1:pt x="281113" y="36713"/>
                </ns1:cubicBezTo>
                <ns1:cubicBezTo>
                  <ns1:pt x="282910" y="34925"/>
                  <ns1:pt x="285784" y="35282"/>
                  <ns1:pt x="287221" y="37071"/>
                </ns1:cubicBezTo>
                <ns1:cubicBezTo>
                  <ns1:pt x="291173" y="41722"/>
                  <ns1:pt x="293329" y="47804"/>
                  <ns1:pt x="293329" y="53885"/>
                </ns1:cubicBezTo>
                <ns1:lnTo>
                  <ns1:pt x="293329" y="81074"/>
                </ns1:lnTo>
                <ns1:cubicBezTo>
                  <ns1:pt x="293329" y="83578"/>
                  <ns1:pt x="291533" y="85367"/>
                  <ns1:pt x="288658" y="85367"/>
                </ns1:cubicBezTo>
                <ns1:lnTo>
                  <ns1:pt x="229737" y="85367"/>
                </ns1:lnTo>
                <ns1:cubicBezTo>
                  <ns1:pt x="227222" y="85367"/>
                  <ns1:pt x="225425" y="83578"/>
                  <ns1:pt x="225425" y="81074"/>
                </ns1:cubicBezTo>
                <ns1:lnTo>
                  <ns1:pt x="225425" y="53885"/>
                </ns1:lnTo>
                <ns1:cubicBezTo>
                  <ns1:pt x="225425" y="47804"/>
                  <ns1:pt x="227222" y="41722"/>
                  <ns1:pt x="231174" y="37071"/>
                </ns1:cubicBezTo>
                <ns1:cubicBezTo>
                  <ns1:pt x="232970" y="35282"/>
                  <ns1:pt x="235844" y="34925"/>
                  <ns1:pt x="237641" y="36713"/>
                </ns1:cubicBezTo>
                <ns1:close/>
                <ns1:moveTo>
                  <ns1:pt x="12215" y="36713"/>
                </ns1:moveTo>
                <ns1:cubicBezTo>
                  <ns1:pt x="14012" y="37787"/>
                  <ns1:pt x="14371" y="40649"/>
                  <ns1:pt x="12575" y="42795"/>
                </ns1:cubicBezTo>
                <ns1:cubicBezTo>
                  <ns1:pt x="10419" y="45657"/>
                  <ns1:pt x="8622" y="49950"/>
                  <ns1:pt x="8622" y="53885"/>
                </ns1:cubicBezTo>
                <ns1:lnTo>
                  <ns1:pt x="8622" y="76781"/>
                </ns1:lnTo>
                <ns1:lnTo>
                  <ns1:pt x="59281" y="76781"/>
                </ns1:lnTo>
                <ns1:lnTo>
                  <ns1:pt x="59281" y="53885"/>
                </ns1:lnTo>
                <ns1:cubicBezTo>
                  <ns1:pt x="59281" y="49950"/>
                  <ns1:pt x="57844" y="45657"/>
                  <ns1:pt x="54969" y="42795"/>
                </ns1:cubicBezTo>
                <ns1:cubicBezTo>
                  <ns1:pt x="53532" y="40649"/>
                  <ns1:pt x="53892" y="37787"/>
                  <ns1:pt x="55688" y="36713"/>
                </ns1:cubicBezTo>
                <ns1:cubicBezTo>
                  <ns1:pt x="57844" y="34925"/>
                  <ns1:pt x="60359" y="35282"/>
                  <ns1:pt x="61796" y="37071"/>
                </ns1:cubicBezTo>
                <ns1:cubicBezTo>
                  <ns1:pt x="65748" y="41722"/>
                  <ns1:pt x="67903" y="47804"/>
                  <ns1:pt x="67903" y="53885"/>
                </ns1:cubicBezTo>
                <ns1:lnTo>
                  <ns1:pt x="67903" y="81074"/>
                </ns1:lnTo>
                <ns1:cubicBezTo>
                  <ns1:pt x="67903" y="83578"/>
                  <ns1:pt x="65748" y="85367"/>
                  <ns1:pt x="63592" y="85367"/>
                </ns1:cubicBezTo>
                <ns1:lnTo>
                  <ns1:pt x="4311" y="85367"/>
                </ns1:lnTo>
                <ns1:cubicBezTo>
                  <ns1:pt x="1796" y="85367"/>
                  <ns1:pt x="0" y="83578"/>
                  <ns1:pt x="0" y="81074"/>
                </ns1:cubicBezTo>
                <ns1:lnTo>
                  <ns1:pt x="0" y="53885"/>
                </ns1:lnTo>
                <ns1:cubicBezTo>
                  <ns1:pt x="0" y="47804"/>
                  <ns1:pt x="1796" y="41722"/>
                  <ns1:pt x="6107" y="37071"/>
                </ns1:cubicBezTo>
                <ns1:cubicBezTo>
                  <ns1:pt x="7545" y="35282"/>
                  <ns1:pt x="10419" y="34925"/>
                  <ns1:pt x="12215" y="36713"/>
                </ns1:cubicBezTo>
                <ns1:close/>
                <ns1:moveTo>
                  <ns1:pt x="258410" y="8466"/>
                </ns1:moveTo>
                <ns1:cubicBezTo>
                  <ns1:pt x="252766" y="8466"/>
                  <ns1:pt x="248180" y="13405"/>
                  <ns1:pt x="248180" y="18697"/>
                </ns1:cubicBezTo>
                <ns1:cubicBezTo>
                  <ns1:pt x="248180" y="24341"/>
                  <ns1:pt x="252766" y="28928"/>
                  <ns1:pt x="258410" y="28928"/>
                </ns1:cubicBezTo>
                <ns1:cubicBezTo>
                  <ns1:pt x="264055" y="28928"/>
                  <ns1:pt x="268641" y="24341"/>
                  <ns1:pt x="268641" y="18697"/>
                </ns1:cubicBezTo>
                <ns1:cubicBezTo>
                  <ns1:pt x="268641" y="13405"/>
                  <ns1:pt x="264055" y="8466"/>
                  <ns1:pt x="258410" y="8466"/>
                </ns1:cubicBezTo>
                <ns1:close/>
                <ns1:moveTo>
                  <ns1:pt x="32985" y="8466"/>
                </ns1:moveTo>
                <ns1:cubicBezTo>
                  <ns1:pt x="27341" y="8466"/>
                  <ns1:pt x="22754" y="13405"/>
                  <ns1:pt x="22754" y="18697"/>
                </ns1:cubicBezTo>
                <ns1:cubicBezTo>
                  <ns1:pt x="22754" y="24341"/>
                  <ns1:pt x="27341" y="28928"/>
                  <ns1:pt x="32985" y="28928"/>
                </ns1:cubicBezTo>
                <ns1:cubicBezTo>
                  <ns1:pt x="38629" y="28928"/>
                  <ns1:pt x="43216" y="24341"/>
                  <ns1:pt x="43216" y="18697"/>
                </ns1:cubicBezTo>
                <ns1:cubicBezTo>
                  <ns1:pt x="43216" y="13405"/>
                  <ns1:pt x="38629" y="8466"/>
                  <ns1:pt x="32985" y="8466"/>
                </ns1:cubicBezTo>
                <ns1:close/>
                <ns1:moveTo>
                  <ns1:pt x="145691" y="6778"/>
                </ns1:moveTo>
                <ns1:cubicBezTo>
                  <ns1:pt x="171211" y="6778"/>
                  <ns1:pt x="196731" y="13556"/>
                  <ns1:pt x="219015" y="27113"/>
                </ns1:cubicBezTo>
                <ns1:cubicBezTo>
                  <ns1:pt x="221531" y="28559"/>
                  <ns1:pt x="221891" y="31089"/>
                  <ns1:pt x="220813" y="33258"/>
                </ns1:cubicBezTo>
                <ns1:cubicBezTo>
                  <ns1:pt x="219015" y="35427"/>
                  <ns1:pt x="216499" y="36150"/>
                  <ns1:pt x="214702" y="34704"/>
                </ns1:cubicBezTo>
                <ns1:cubicBezTo>
                  <ns1:pt x="172648" y="9037"/>
                  <ns1:pt x="118733" y="9037"/>
                  <ns1:pt x="77038" y="34704"/>
                </ns1:cubicBezTo>
                <ns1:cubicBezTo>
                  <ns1:pt x="76320" y="35427"/>
                  <ns1:pt x="75601" y="35427"/>
                  <ns1:pt x="74882" y="35427"/>
                </ns1:cubicBezTo>
                <ns1:cubicBezTo>
                  <ns1:pt x="73444" y="35427"/>
                  <ns1:pt x="72006" y="34704"/>
                  <ns1:pt x="70928" y="33258"/>
                </ns1:cubicBezTo>
                <ns1:cubicBezTo>
                  <ns1:pt x="69850" y="31089"/>
                  <ns1:pt x="70209" y="28559"/>
                  <ns1:pt x="72366" y="27113"/>
                </ns1:cubicBezTo>
                <ns1:cubicBezTo>
                  <ns1:pt x="94651" y="13556"/>
                  <ns1:pt x="120171" y="6778"/>
                  <ns1:pt x="145691" y="6778"/>
                </ns1:cubicBezTo>
                <ns1:close/>
                <ns1:moveTo>
                  <ns1:pt x="258410" y="0"/>
                </ns1:moveTo>
                <ns1:cubicBezTo>
                  <ns1:pt x="268994" y="0"/>
                  <ns1:pt x="277460" y="8466"/>
                  <ns1:pt x="277460" y="18697"/>
                </ns1:cubicBezTo>
                <ns1:cubicBezTo>
                  <ns1:pt x="277460" y="29280"/>
                  <ns1:pt x="268994" y="37747"/>
                  <ns1:pt x="258410" y="37747"/>
                </ns1:cubicBezTo>
                <ns1:cubicBezTo>
                  <ns1:pt x="248180" y="37747"/>
                  <ns1:pt x="239713" y="29280"/>
                  <ns1:pt x="239713" y="18697"/>
                </ns1:cubicBezTo>
                <ns1:cubicBezTo>
                  <ns1:pt x="239713" y="8466"/>
                  <ns1:pt x="248180" y="0"/>
                  <ns1:pt x="258410" y="0"/>
                </ns1:cubicBezTo>
                <ns1:close/>
                <ns1:moveTo>
                  <ns1:pt x="32985" y="0"/>
                </ns1:moveTo>
                <ns1:cubicBezTo>
                  <ns1:pt x="43568" y="0"/>
                  <ns1:pt x="52035" y="8466"/>
                  <ns1:pt x="52035" y="18697"/>
                </ns1:cubicBezTo>
                <ns1:cubicBezTo>
                  <ns1:pt x="52035" y="29280"/>
                  <ns1:pt x="43568" y="37747"/>
                  <ns1:pt x="32985" y="37747"/>
                </ns1:cubicBezTo>
                <ns1:cubicBezTo>
                  <ns1:pt x="22754" y="37747"/>
                  <ns1:pt x="14288" y="29280"/>
                  <ns1:pt x="14288" y="18697"/>
                </ns1:cubicBezTo>
                <ns1:cubicBezTo>
                  <ns1:pt x="14288" y="8466"/>
                  <ns1:pt x="22754" y="0"/>
                  <ns1:pt x="32985" y="0"/>
                </ns1:cubicBezTo>
                <ns1:close/>
              </ns1:path>
            </ns1:pathLst>
          </ns1:custGeom>
          <ns1:solidFill>
            <ns1:srgbClr val="ED8B00"/>
          </ns1:solidFill>
          <ns1:ln>
            <ns1:noFill/>
          </ns1:ln>
        </ns0:spPr>
        <ns0:txBody>
          <ns1:bodyPr anchor="ctr"/>
          <ns1:lstStyle/>
          <ns1:p>
            <ns1:endParaRPr lang="en-US" sz="900"/>
          </ns1:p>
        </ns0:txBody>
      </ns0:sp>
      <ns0:sp>
        <ns0:nvSpPr>
          <ns0:cNvPr id="14" name="Freeform 50">
            <ns1:extLst>
              <ns1:ext uri="{FF2B5EF4-FFF2-40B4-BE49-F238E27FC236}">
                <ns2:creationId id="{37A97CCD-C015-E1E9-40B7-A97B59A03B2B}"/>
              </ns1:ext>
            </ns1:extLst>
          </ns0:cNvPr>
          <ns0:cNvSpPr/>
          <ns0:nvPr/>
        </ns0:nvSpPr>
        <ns0:spPr>
          <ns1:xfrm rot="10800000">
            <ns1:off x="9105893" y="2143761"/>
            <ns1:ext cx="1951578" cy="2971025"/>
          </ns1:xfrm>
          <ns1:custGeom>
            <ns1:avLst/>
            <ns1:gdLst>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0 h 9144000"/>
              <ns1:gd name="connsiteX5" fmla="*/ 4855912 w 4855912"/>
              <ns1:gd name="connsiteY5" fmla="*/ 0 h 9144000"/>
              <ns1:gd name="connsiteX6" fmla="*/ 4855912 w 4855912"/>
              <ns1:gd name="connsiteY6" fmla="*/ 4215866 h 9144000"/>
              <ns1:gd name="connsiteX7" fmla="*/ 2427956 w 4855912"/>
              <ns1:gd name="connsiteY7" fmla="*/ 2983833 h 9144000"/>
              <ns1:gd name="connsiteX8" fmla="*/ 0 w 4855912"/>
              <ns1:gd name="connsiteY8" fmla="*/ 4215866 h 9144000"/>
              <ns1:gd name="connsiteX0" fmla="*/ 0 w 4855912"/>
              <ns1:gd name="connsiteY0" fmla="*/ 9143998 h 9144000"/>
              <ns1:gd name="connsiteX1" fmla="*/ 4855912 w 4855912"/>
              <ns1:gd name="connsiteY1" fmla="*/ 9143998 h 9144000"/>
              <ns1:gd name="connsiteX2" fmla="*/ 4855912 w 4855912"/>
              <ns1:gd name="connsiteY2" fmla="*/ 9144000 h 9144000"/>
              <ns1:gd name="connsiteX3" fmla="*/ 0 w 4855912"/>
              <ns1:gd name="connsiteY3" fmla="*/ 9144000 h 9144000"/>
              <ns1:gd name="connsiteX4" fmla="*/ 0 w 4855912"/>
              <ns1:gd name="connsiteY4" fmla="*/ 9143998 h 9144000"/>
              <ns1:gd name="connsiteX5" fmla="*/ 0 w 4855912"/>
              <ns1:gd name="connsiteY5" fmla="*/ 794048 h 9144000"/>
              <ns1:gd name="connsiteX6" fmla="*/ 4855912 w 4855912"/>
              <ns1:gd name="connsiteY6" fmla="*/ 0 h 9144000"/>
              <ns1:gd name="connsiteX7" fmla="*/ 4855912 w 4855912"/>
              <ns1:gd name="connsiteY7" fmla="*/ 4215866 h 9144000"/>
              <ns1:gd name="connsiteX8" fmla="*/ 2427956 w 4855912"/>
              <ns1:gd name="connsiteY8" fmla="*/ 2983833 h 9144000"/>
              <ns1:gd name="connsiteX9" fmla="*/ 0 w 4855912"/>
              <ns1:gd name="connsiteY9" fmla="*/ 4215866 h 9144000"/>
              <ns1:gd name="connsiteX10" fmla="*/ 0 w 4855912"/>
              <ns1:gd name="connsiteY10" fmla="*/ 794048 h 9144000"/>
              <ns1:gd name="connsiteX0" fmla="*/ 0 w 4855912"/>
              <ns1:gd name="connsiteY0" fmla="*/ 8366845 h 8366847"/>
              <ns1:gd name="connsiteX1" fmla="*/ 4855912 w 4855912"/>
              <ns1:gd name="connsiteY1" fmla="*/ 8366845 h 8366847"/>
              <ns1:gd name="connsiteX2" fmla="*/ 4855912 w 4855912"/>
              <ns1:gd name="connsiteY2" fmla="*/ 8366847 h 8366847"/>
              <ns1:gd name="connsiteX3" fmla="*/ 0 w 4855912"/>
              <ns1:gd name="connsiteY3" fmla="*/ 8366847 h 8366847"/>
              <ns1:gd name="connsiteX4" fmla="*/ 0 w 4855912"/>
              <ns1:gd name="connsiteY4" fmla="*/ 8366845 h 8366847"/>
              <ns1:gd name="connsiteX5" fmla="*/ 0 w 4855912"/>
              <ns1:gd name="connsiteY5" fmla="*/ 16895 h 8366847"/>
              <ns1:gd name="connsiteX6" fmla="*/ 4839134 w 4855912"/>
              <ns1:gd name="connsiteY6" fmla="*/ 0 h 8366847"/>
              <ns1:gd name="connsiteX7" fmla="*/ 4855912 w 4855912"/>
              <ns1:gd name="connsiteY7" fmla="*/ 3438713 h 8366847"/>
              <ns1:gd name="connsiteX8" fmla="*/ 2427956 w 4855912"/>
              <ns1:gd name="connsiteY8" fmla="*/ 2206680 h 8366847"/>
              <ns1:gd name="connsiteX9" fmla="*/ 0 w 4855912"/>
              <ns1:gd name="connsiteY9" fmla="*/ 3438713 h 8366847"/>
              <ns1:gd name="connsiteX10" fmla="*/ 0 w 4855912"/>
              <ns1:gd name="connsiteY10" fmla="*/ 16895 h 8366847"/>
              <ns1:gd name="connsiteX0" fmla="*/ 0 w 4857526"/>
              <ns1:gd name="connsiteY0" fmla="*/ 8349950 h 8349952"/>
              <ns1:gd name="connsiteX1" fmla="*/ 4855912 w 4857526"/>
              <ns1:gd name="connsiteY1" fmla="*/ 8349950 h 8349952"/>
              <ns1:gd name="connsiteX2" fmla="*/ 4855912 w 4857526"/>
              <ns1:gd name="connsiteY2" fmla="*/ 8349952 h 8349952"/>
              <ns1:gd name="connsiteX3" fmla="*/ 0 w 4857526"/>
              <ns1:gd name="connsiteY3" fmla="*/ 8349952 h 8349952"/>
              <ns1:gd name="connsiteX4" fmla="*/ 0 w 4857526"/>
              <ns1:gd name="connsiteY4" fmla="*/ 8349950 h 8349952"/>
              <ns1:gd name="connsiteX5" fmla="*/ 0 w 4857526"/>
              <ns1:gd name="connsiteY5" fmla="*/ 0 h 8349952"/>
              <ns1:gd name="connsiteX6" fmla="*/ 4855912 w 4857526"/>
              <ns1:gd name="connsiteY6" fmla="*/ 0 h 8349952"/>
              <ns1:gd name="connsiteX7" fmla="*/ 4855912 w 4857526"/>
              <ns1:gd name="connsiteY7" fmla="*/ 3421818 h 8349952"/>
              <ns1:gd name="connsiteX8" fmla="*/ 2427956 w 4857526"/>
              <ns1:gd name="connsiteY8" fmla="*/ 2189785 h 8349952"/>
              <ns1:gd name="connsiteX9" fmla="*/ 0 w 4857526"/>
              <ns1:gd name="connsiteY9" fmla="*/ 3421818 h 8349952"/>
              <ns1:gd name="connsiteX10" fmla="*/ 0 w 4857526"/>
              <ns1:gd name="connsiteY10" fmla="*/ 0 h 8349952"/>
            </ns1:gdLst>
            <ns1:ahLst/>
            <ns1:cxnLst>
              <ns1:cxn ang="0">
                <ns1:pos x="connsiteX0" y="connsiteY0"/>
              </ns1:cxn>
              <ns1:cxn ang="0">
                <ns1:pos x="connsiteX1" y="connsiteY1"/>
              </ns1:cxn>
              <ns1:cxn ang="0">
                <ns1:pos x="connsiteX2" y="connsiteY2"/>
              </ns1:cxn>
              <ns1:cxn ang="0">
                <ns1:pos x="connsiteX3" y="connsiteY3"/>
              </ns1:cxn>
              <ns1:cxn ang="0">
                <ns1:pos x="connsiteX4" y="connsiteY4"/>
              </ns1:cxn>
              <ns1:cxn ang="0">
                <ns1:pos x="connsiteX5" y="connsiteY5"/>
              </ns1:cxn>
              <ns1:cxn ang="0">
                <ns1:pos x="connsiteX6" y="connsiteY6"/>
              </ns1:cxn>
              <ns1:cxn ang="0">
                <ns1:pos x="connsiteX7" y="connsiteY7"/>
              </ns1:cxn>
              <ns1:cxn ang="0">
                <ns1:pos x="connsiteX8" y="connsiteY8"/>
              </ns1:cxn>
              <ns1:cxn ang="0">
                <ns1:pos x="connsiteX9" y="connsiteY9"/>
              </ns1:cxn>
              <ns1:cxn ang="0">
                <ns1:pos x="connsiteX10" y="connsiteY10"/>
              </ns1:cxn>
            </ns1:cxnLst>
            <ns1:rect l="l" t="t" r="r" b="b"/>
            <ns1:pathLst>
              <ns1:path w="4857526" h="8349952">
                <ns1:moveTo>
                  <ns1:pt x="0" y="8349950"/>
                </ns1:moveTo>
                <ns1:lnTo>
                  <ns1:pt x="4855912" y="8349950"/>
                </ns1:lnTo>
                <ns1:lnTo>
                  <ns1:pt x="4855912" y="8349952"/>
                </ns1:lnTo>
                <ns1:lnTo>
                  <ns1:pt x="0" y="8349952"/>
                </ns1:lnTo>
                <ns1:lnTo>
                  <ns1:pt x="0" y="8349950"/>
                </ns1:lnTo>
                <ns1:close/>
                <ns1:moveTo>
                  <ns1:pt x="0" y="0"/>
                </ns1:moveTo>
                <ns1:lnTo>
                  <ns1:pt x="4855912" y="0"/>
                </ns1:lnTo>
                <ns1:cubicBezTo>
                  <ns1:pt x="4861505" y="1146238"/>
                  <ns1:pt x="4850319" y="2275580"/>
                  <ns1:pt x="4855912" y="3421818"/>
                </ns1:cubicBezTo>
                <ns1:lnTo>
                  <ns1:pt x="2427956" y="2189785"/>
                </ns1:lnTo>
                <ns1:lnTo>
                  <ns1:pt x="0" y="3421818"/>
                </ns1:lnTo>
                <ns1:lnTo>
                  <ns1:pt x="0" y="0"/>
                </ns1:lnTo>
                <ns1:close/>
              </ns1:path>
            </ns1:pathLst>
          </ns1:custGeom>
          <ns1:solidFill>
            <ns1:schemeClr val="accent2"/>
          </ns1:solidFill>
          <ns1:ln>
            <ns1:no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US" sz="900"/>
          </ns1:p>
        </ns0:txBody>
      </ns0:sp>
      <ns0:sp>
        <ns0:nvSpPr>
          <ns0:cNvPr id="15" name="TextBox 14">
            <ns1:extLst>
              <ns1:ext uri="{FF2B5EF4-FFF2-40B4-BE49-F238E27FC236}">
                <ns2:creationId id="{78087AEC-86F9-E8B2-C10B-A49DA1E431AE}"/>
              </ns1:ext>
            </ns1:extLst>
          </ns0:cNvPr>
          <ns0:cNvSpPr txBox="1"/>
          <ns0:nvPr/>
        </ns0:nvSpPr>
        <ns0:spPr>
          <ns1:xfrm>
            <ns1:off x="9135359" y="4351351"/>
            <ns1:ext cx="1914319" cy="477951"/>
          </ns1:xfrm>
          <ns1:prstGeom prst="rect">
            <ns1:avLst/>
          </ns1:prstGeom>
          <ns1:noFill/>
        </ns0:spPr>
        <ns0:txBody>
          <ns1:bodyPr wrap="square" rtlCol="0">
            <ns1:spAutoFit/>
          </ns1:bodyPr>
          <ns1:lstStyle/>
          <ns1:p>
            <ns1:pPr algn="ctr">
              <ns1:lnSpc>
                <ns1:spcPct val="107000"/>
              </ns1:lnSpc>
              <ns1:spcAft>
                <ns1:spcPts val="800"/>
              </ns1:spcAft>
            </ns1:pPr>
            <ns1:r>
              <ns1:rPr lang="en-GB" sz="12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Expense management could be costing you</ns1:t>
            </ns1:r>
          </ns1:p>
        </ns0:txBody>
      </ns0:sp>
      <ns0:sp>
        <ns0:nvSpPr>
          <ns0:cNvPr id="16" name="TextBox 15">
            <ns1:extLst>
              <ns1:ext uri="{FF2B5EF4-FFF2-40B4-BE49-F238E27FC236}">
                <ns2:creationId id="{758C2988-077F-715B-4765-2E7B0D4C1F34}"/>
              </ns1:ext>
            </ns1:extLst>
          </ns0:cNvPr>
          <ns0:cNvSpPr txBox="1"/>
          <ns0:nvPr/>
        </ns0:nvSpPr>
        <ns0:spPr>
          <ns1:xfrm>
            <ns1:off x="9161060" y="5097694"/>
            <ns1:ext cx="1892974" cy="600164"/>
          </ns1:xfrm>
          <ns1:prstGeom prst="rect">
            <ns1:avLst/>
          </ns1:prstGeom>
          <ns1:noFill/>
        </ns0:spPr>
        <ns0:txBody>
          <ns1:bodyPr wrap="square" rtlCol="0">
            <ns1:spAutoFit/>
          </ns1:bodyPr>
          <ns1:lstStyle/>
          <ns1:p>
            <ns1:pPr algn="ctr"/>
            <ns1:r>
              <ns1:rPr lang="en-GB" sz="24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2400" dirty="0" err="1">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34,340</ns1:t>
            </ns1:r>
            <ns1:r>
              <ns1:rPr lang="en-GB" sz="24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900" dirty="0">
                <ns1:solidFill>
                  <ns1:schemeClr val="accent2"/>
                </ns1:solidFill>
                <ns1:latin typeface="Open Sans" panose="020B0606030504020204" pitchFamily="34" charset="0"/>
                <ns1:ea typeface="Open Sans" panose="020B0606030504020204" pitchFamily="34" charset="0"/>
                <ns1:cs typeface="Open Sans" panose="020B0606030504020204" pitchFamily="34" charset="0"/>
              </ns1:rPr>
              <ns1:t>annually</ns1:t>
            </ns1:r>
          </ns1:p>
        </ns0:txBody>
      </ns0:sp>
    </ns0:spTree>
    <ns0:extLst>
      <ns0:ext uri="{BB962C8B-B14F-4D97-AF65-F5344CB8AC3E}">
        <ns3:creationId val="653904327"/>
      </ns0:ext>
    </ns0:extLst>
  </ns0:cSld>
  <ns0:clrMapOvr>
    <ns1:masterClrMapping/>
  </ns0:clrMapOvr>
</ns0:sld>
</file>

<file path=ppt/slides/slide4.xml><?xml version="1.0" encoding="utf-8"?>
<ns0:sld xmlns:ns0="http://schemas.openxmlformats.org/presentationml/2006/main" xmlns:ns1="http://schemas.openxmlformats.org/drawingml/2006/main" xmlns:ns2="http://schemas.microsoft.com/office/drawing/2014/main" xmlns:ns3="http://schemas.openxmlformats.org/drawingml/2006/chart" xmlns:ns4="http://schemas.openxmlformats.org/officeDocument/2006/relationships" xmlns:ns5="http://schemas.microsoft.com/office/drawing/2010/main" xmlns:ns6="http://schemas.microsoft.com/office/drawing/2016/SVG/main" xmlns:ns7="http://schemas.microsoft.com/office/powerpoint/2010/main">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19BC53D8-9D7C-941A-CC2A-4063486EB986}"/>
              </ns1:ext>
            </ns1:extLst>
          </ns0:cNvPr>
          <ns0:cNvSpPr>
            <ns1:spLocks noGrp="1"/>
          </ns0:cNvSpPr>
          <ns0:nvPr>
            <ns0:ph type="sldNum" sz="quarter" idx="12"/>
          </ns0:nvPr>
        </ns0:nvSpPr>
        <ns0:spPr/>
        <ns0:txBody>
          <ns1:bodyPr/>
          <ns1:lstStyle/>
          <ns1:p>
            <ns1:fld id="{3531A8E9-B4CF-5643-AF96-CB4C768DAD63}" type="slidenum">
              <ns1:rPr lang="en-US" smtClean="0"/>
              <ns1:t>4</ns1:t>
            </ns1:fld>
            <ns1:endParaRPr lang="en-US"/>
          </ns1:p>
        </ns0:txBody>
      </ns0:sp>
      <ns0:sp>
        <ns0:nvSpPr>
          <ns0:cNvPr id="3" name="Title 2">
            <ns1:extLst>
              <ns1:ext uri="{FF2B5EF4-FFF2-40B4-BE49-F238E27FC236}">
                <ns2:creationId id="{8E8DA237-B9A8-8F39-10D8-DB6BB882015C}"/>
              </ns1:ext>
            </ns1:extLst>
          </ns0:cNvPr>
          <ns0:cNvSpPr>
            <ns1:spLocks noGrp="1"/>
          </ns0:cNvSpPr>
          <ns0:nvPr>
            <ns0:ph type="title"/>
          </ns0:nvPr>
        </ns0:nvSpPr>
        <ns0:spPr/>
        <ns0:txBody>
          <ns1:bodyPr/>
          <ns1:lstStyle/>
          <ns1:p>
            <ns1:r>
              <ns1:rPr lang="en-GB"/>
              <ns1:t>OUR VALUE OFFERING</ns1:t>
            </ns1:r>
            <ns1:br>
              <ns1:rPr lang="en-GB"/>
            </ns1:br>
            <ns1:endParaRPr lang="en-US"/>
          </ns1:p>
        </ns0:txBody>
      </ns0:sp>
      <ns0:graphicFrame>
        <ns0:nvGraphicFramePr>
          <ns0:cNvPr id="8" name="Chart 7">
            <ns1:extLst>
              <ns1:ext uri="{FF2B5EF4-FFF2-40B4-BE49-F238E27FC236}">
                <ns2:creationId id="{EFCB1EEA-BDEC-08E7-276C-322204CC06FC}"/>
              </ns1:ext>
            </ns1:extLst>
          </ns0:cNvPr>
          <ns0:cNvGraphicFramePr>
            <ns1:graphicFrameLocks/>
          </ns0:cNvGraphicFramePr>
          <ns0:nvPr/>
        </ns0:nvGraphicFramePr>
        <ns0:xfrm>
          <ns1:off x="5669907" y="2657753"/>
          <ns1:ext cx="5531728" cy="1866311"/>
        </ns0:xfrm>
        <ns1:graphic>
          <ns1:graphicData uri="http://schemas.openxmlformats.org/drawingml/2006/chart">
            <ns3:chart ns4:id="rId2"/>
          </ns1:graphicData>
        </ns1:graphic>
      </ns0:graphicFrame>
      <ns0:sp>
        <ns0:nvSpPr>
          <ns0:cNvPr id="9" name="TextBox 8">
            <ns1:extLst>
              <ns1:ext uri="{FF2B5EF4-FFF2-40B4-BE49-F238E27FC236}">
                <ns2:creationId id="{BE94A281-D1A0-E5FD-CB82-72B642FBC7D5}"/>
              </ns1:ext>
            </ns1:extLst>
          </ns0:cNvPr>
          <ns0:cNvSpPr txBox="1"/>
          <ns0:nvPr/>
        </ns0:nvSpPr>
        <ns0:spPr>
          <ns1:xfrm>
            <ns1:off x="6318909" y="4542908"/>
            <ns1:ext cx="565872"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YEAR 1</ns1:t>
            </ns1:r>
          </ns1:p>
        </ns0:txBody>
      </ns0:sp>
      <ns0:cxnSp>
        <ns0:nvCxnSpPr>
          <ns0:cNvPr id="10" name="Straight Connector 9">
            <ns1:extLst>
              <ns1:ext uri="{FF2B5EF4-FFF2-40B4-BE49-F238E27FC236}">
                <ns2:creationId id="{8449F8A7-FC6D-313E-A2DF-2680E8BEA7AC}"/>
              </ns1:ext>
            </ns1:extLst>
          </ns0:cNvPr>
          <ns0:cNvCxnSpPr>
            <ns1:cxnSpLocks/>
          </ns0:cNvCxnSpPr>
          <ns0:nvPr/>
        </ns0:nvCxnSpPr>
        <ns0:spPr>
          <ns1:xfrm>
            <ns1:off x="6303932" y="4505358"/>
            <ns1:ext cx="607573" cy="0"/>
          </ns1:xfrm>
          <ns1:prstGeom prst="line">
            <ns1:avLst/>
          </ns1:prstGeom>
          <ns1:ln w="57150">
            <ns1:solidFill>
              <ns1:schemeClr val="accent4"/>
            </ns1:solidFill>
          </ns1:ln>
        </ns0:spPr>
        <ns0:style>
          <ns1:lnRef idx="1">
            <ns1:schemeClr val="accent3"/>
          </ns1:lnRef>
          <ns1:fillRef idx="0">
            <ns1:schemeClr val="accent3"/>
          </ns1:fillRef>
          <ns1:effectRef idx="0">
            <ns1:schemeClr val="accent3"/>
          </ns1:effectRef>
          <ns1:fontRef idx="minor">
            <ns1:schemeClr val="tx1"/>
          </ns1:fontRef>
        </ns0:style>
      </ns0:cxnSp>
      <ns0:sp>
        <ns0:nvSpPr>
          <ns0:cNvPr id="11" name="TextBox 10">
            <ns1:extLst>
              <ns1:ext uri="{FF2B5EF4-FFF2-40B4-BE49-F238E27FC236}">
                <ns2:creationId id="{7965C874-7CD2-69FC-F01E-31A1F1F36C0E}"/>
              </ns1:ext>
            </ns1:extLst>
          </ns0:cNvPr>
          <ns0:cNvSpPr txBox="1"/>
          <ns0:nvPr/>
        </ns0:nvSpPr>
        <ns0:spPr>
          <ns1:xfrm>
            <ns1:off x="9521321" y="4542908"/>
            <ns1:ext cx="565872"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YEAR 4</ns1:t>
            </ns1:r>
          </ns1:p>
        </ns0:txBody>
      </ns0:sp>
      <ns0:sp>
        <ns0:nvSpPr>
          <ns0:cNvPr id="12" name="Rectangle 11">
            <ns1:extLst>
              <ns1:ext uri="{FF2B5EF4-FFF2-40B4-BE49-F238E27FC236}">
                <ns2:creationId id="{C17307F1-3E9F-31AB-602F-D0B447E51DF3}"/>
              </ns1:ext>
            </ns1:extLst>
          </ns0:cNvPr>
          <ns0:cNvSpPr/>
          <ns0:nvPr/>
        </ns0:nvSpPr>
        <ns0:spPr>
          <ns1:xfrm>
            <ns1:off x="7671223" y="4871633"/>
            <ns1:ext cx="172687" cy="160235"/>
          </ns1:xfrm>
          <ns1:prstGeom prst="rect">
            <ns1:avLst/>
          </ns1:prstGeom>
          <ns1:solidFill>
            <ns1:schemeClr val="accent1"/>
          </ns1:solidFill>
          <ns1:ln>
            <ns1:noFill/>
          </ns1:ln>
        </ns0:spPr>
        <ns0:style>
          <ns1:lnRef idx="2">
            <ns1:schemeClr val="accent2">
              <ns1:shade val="50000"/>
            </ns1:schemeClr>
          </ns1:lnRef>
          <ns1:fillRef idx="1">
            <ns1:schemeClr val="accent2"/>
          </ns1:fillRef>
          <ns1:effectRef idx="0">
            <ns1:schemeClr val="accent2"/>
          </ns1:effectRef>
          <ns1:fontRef idx="minor">
            <ns1:schemeClr val="lt1"/>
          </ns1:fontRef>
        </ns0:style>
        <ns0:txBody>
          <ns1:bodyPr rtlCol="0" anchor="ctr"/>
          <ns1:lstStyle/>
          <ns1:p>
            <ns1:pPr algn="ctr"/>
            <ns1:endParaRPr lang="en-GB"/>
          </ns1:p>
        </ns0:txBody>
      </ns0:sp>
      <ns0:sp>
        <ns0:nvSpPr>
          <ns0:cNvPr id="13" name="TextBox 12">
            <ns1:extLst>
              <ns1:ext uri="{FF2B5EF4-FFF2-40B4-BE49-F238E27FC236}">
                <ns2:creationId id="{C19F8ECD-4880-724C-097B-DAE96AEC930F}"/>
              </ns1:ext>
            </ns1:extLst>
          </ns0:cNvPr>
          <ns0:cNvSpPr txBox="1"/>
          <ns0:nvPr/>
        </ns0:nvSpPr>
        <ns0:spPr>
          <ns1:xfrm>
            <ns1:off x="7772940" y="4862500"/>
            <ns1:ext cx="906240"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INVESTMENT</ns1:t>
            </ns1:r>
          </ns1:p>
        </ns0:txBody>
      </ns0:sp>
      <ns0:sp>
        <ns0:nvSpPr>
          <ns0:cNvPr id="14" name="Rectangle 13">
            <ns1:extLst>
              <ns1:ext uri="{FF2B5EF4-FFF2-40B4-BE49-F238E27FC236}">
                <ns2:creationId id="{23547995-0EAD-1650-0828-399741769E1F}"/>
              </ns1:ext>
            </ns1:extLst>
          </ns0:cNvPr>
          <ns0:cNvSpPr/>
          <ns0:nvPr/>
        </ns0:nvSpPr>
        <ns0:spPr>
          <ns1:xfrm>
            <ns1:off x="9086850" y="4871613"/>
            <ns1:ext cx="184133" cy="160235"/>
          </ns1:xfrm>
          <ns1:prstGeom prst="rect">
            <ns1:avLst/>
          </ns1:prstGeom>
          <ns1:solidFill>
            <ns1:schemeClr val="accent3"/>
          </ns1:solidFill>
          <ns1:ln>
            <ns1:noFill/>
          </ns1:ln>
        </ns0:spPr>
        <ns0:style>
          <ns1:lnRef idx="2">
            <ns1:schemeClr val="accent2">
              <ns1:shade val="50000"/>
            </ns1:schemeClr>
          </ns1:lnRef>
          <ns1:fillRef idx="1">
            <ns1:schemeClr val="accent2"/>
          </ns1:fillRef>
          <ns1:effectRef idx="0">
            <ns1:schemeClr val="accent2"/>
          </ns1:effectRef>
          <ns1:fontRef idx="minor">
            <ns1:schemeClr val="lt1"/>
          </ns1:fontRef>
        </ns0:style>
        <ns0:txBody>
          <ns1:bodyPr rtlCol="0" anchor="ctr"/>
          <ns1:lstStyle/>
          <ns1:p>
            <ns1:pPr algn="ctr"/>
            <ns1:endParaRPr lang="en-GB"/>
          </ns1:p>
        </ns0:txBody>
      </ns0:sp>
      <ns0:sp>
        <ns0:nvSpPr>
          <ns0:cNvPr id="15" name="TextBox 14">
            <ns1:extLst>
              <ns1:ext uri="{FF2B5EF4-FFF2-40B4-BE49-F238E27FC236}">
                <ns2:creationId id="{0B381449-0B76-F1EF-4F55-C41BCD50E42A}"/>
              </ns1:ext>
            </ns1:extLst>
          </ns0:cNvPr>
          <ns0:cNvSpPr txBox="1"/>
          <ns0:nvPr/>
        </ns0:nvSpPr>
        <ns0:spPr>
          <ns1:xfrm>
            <ns1:off x="9209014" y="4862500"/>
            <ns1:ext cx="624613" cy="215444"/>
          </ns1:xfrm>
          <ns1:prstGeom prst="rect">
            <ns1:avLst/>
          </ns1:prstGeom>
          <ns1:noFill/>
        </ns0:spPr>
        <ns0:txBody>
          <ns1:bodyPr wrap="square" rtlCol="0">
            <ns1:spAutoFit/>
          </ns1:bodyPr>
          <ns1:lstStyle/>
          <ns1:p>
            <ns1:pPr algn="ctr"/>
            <ns1:r>
              <ns1:rPr lang="en-GB" sz="800" dirty="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BENEFIT</ns1:t>
            </ns1:r>
          </ns1:p>
        </ns0:txBody>
      </ns0:sp>
      <ns0:sp>
        <ns0:nvSpPr>
          <ns0:cNvPr id="16" name="TextBox 15">
            <ns1:extLst>
              <ns1:ext uri="{FF2B5EF4-FFF2-40B4-BE49-F238E27FC236}">
                <ns2:creationId id="{81F4BBBE-B522-6819-ADDD-AA352D356F1F}"/>
              </ns1:ext>
            </ns1:extLst>
          </ns0:cNvPr>
          <ns0:cNvSpPr txBox="1"/>
          <ns0:nvPr/>
        </ns0:nvSpPr>
        <ns0:spPr>
          <ns1:xfrm>
            <ns1:off x="7370173" y="4534313"/>
            <ns1:ext cx="565872"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YEAR 2</ns1:t>
            </ns1:r>
          </ns1:p>
        </ns0:txBody>
      </ns0:sp>
      <ns0:sp>
        <ns0:nvSpPr>
          <ns0:cNvPr id="17" name="TextBox 16">
            <ns1:extLst>
              <ns1:ext uri="{FF2B5EF4-FFF2-40B4-BE49-F238E27FC236}">
                <ns2:creationId id="{A6E8D07E-173B-6337-B44A-85A484F1B09A}"/>
              </ns1:ext>
            </ns1:extLst>
          </ns0:cNvPr>
          <ns0:cNvSpPr txBox="1"/>
          <ns0:nvPr/>
        </ns0:nvSpPr>
        <ns0:spPr>
          <ns1:xfrm>
            <ns1:off x="5614506" y="2016672"/>
            <ns1:ext cx="4884244" cy="378886"/>
          </ns1:xfrm>
          <ns1:prstGeom prst="rect">
            <ns1:avLst/>
          </ns1:prstGeom>
          <ns1:noFill/>
        </ns0:spPr>
        <ns0:txBody>
          <ns1:bodyPr wrap="square">
            <ns1:spAutoFit/>
          </ns1:bodyPr>
          <ns1:lstStyle/>
          <ns1:p>
            <ns1:r>
              <ns1:rPr lang="tr-TR" sz="1862" b="1" dirty="0" err="1">
                <ns1:solidFill>
                  <ns1:srgbClr val="25252C"/>
                </ns1:solidFill>
                <ns1:latin typeface="Montserrat SemiBold" pitchFamily="2" charset="77"/>
              </ns1:rPr>
              <ns1:t>test</ns1:t>
            </ns1:r>
            <ns1:r>
              <ns1:rPr lang="tr-TR" sz="1862" b="1" dirty="0">
                <ns1:solidFill>
                  <ns1:srgbClr val="25252C"/>
                </ns1:solidFill>
                <ns1:latin typeface="Montserrat SemiBold" pitchFamily="2" charset="77"/>
              </ns1:rPr>
              <ns1:t> </ns1:t>
            </ns1:r>
            <ns1:r>
              <ns1:rPr lang="en-GB" sz="1862" b="1" dirty="0">
                <ns1:solidFill>
                  <ns1:srgbClr val="25252C"/>
                </ns1:solidFill>
                <ns1:latin typeface="Montserrat SemiBold" pitchFamily="2" charset="77"/>
              </ns1:rPr>
              <ns1:t>RETURNS</ns1:t>
            </ns1:r>
          </ns1:p>
        </ns0:txBody>
      </ns0:sp>
      <ns0:cxnSp>
        <ns0:nvCxnSpPr>
          <ns0:cNvPr id="18" name="Straight Connector 17">
            <ns1:extLst>
              <ns1:ext uri="{FF2B5EF4-FFF2-40B4-BE49-F238E27FC236}">
                <ns2:creationId id="{2B8A4694-80A8-24F1-7161-7605BE1AF04A}"/>
              </ns1:ext>
            </ns1:extLst>
          </ns0:cNvPr>
          <ns0:cNvCxnSpPr>
            <ns1:cxnSpLocks/>
          </ns0:cNvCxnSpPr>
          <ns0:nvPr/>
        </ns0:nvCxnSpPr>
        <ns0:spPr>
          <ns1:xfrm>
            <ns1:off x="7351123" y="4499703"/>
            <ns1:ext cx="607573" cy="0"/>
          </ns1:xfrm>
          <ns1:prstGeom prst="line">
            <ns1:avLst/>
          </ns1:prstGeom>
          <ns1:ln w="57150">
            <ns1:solidFill>
              <ns1:schemeClr val="accent4"/>
            </ns1:solidFill>
          </ns1:ln>
        </ns0:spPr>
        <ns0:style>
          <ns1:lnRef idx="1">
            <ns1:schemeClr val="accent3"/>
          </ns1:lnRef>
          <ns1:fillRef idx="0">
            <ns1:schemeClr val="accent3"/>
          </ns1:fillRef>
          <ns1:effectRef idx="0">
            <ns1:schemeClr val="accent3"/>
          </ns1:effectRef>
          <ns1:fontRef idx="minor">
            <ns1:schemeClr val="tx1"/>
          </ns1:fontRef>
        </ns0:style>
      </ns0:cxnSp>
      <ns0:cxnSp>
        <ns0:nvCxnSpPr>
          <ns0:cNvPr id="19" name="Straight Connector 18">
            <ns1:extLst>
              <ns1:ext uri="{FF2B5EF4-FFF2-40B4-BE49-F238E27FC236}">
                <ns2:creationId id="{267887AB-D86D-4FCE-C90D-139F3D439E0F}"/>
              </ns1:ext>
            </ns1:extLst>
          </ns0:cNvPr>
          <ns0:cNvCxnSpPr>
            <ns1:cxnSpLocks/>
          </ns0:cNvCxnSpPr>
          <ns0:nvPr/>
        </ns0:nvCxnSpPr>
        <ns0:spPr>
          <ns1:xfrm>
            <ns1:off x="8422593" y="4501300"/>
            <ns1:ext cx="618916" cy="0"/>
          </ns1:xfrm>
          <ns1:prstGeom prst="line">
            <ns1:avLst/>
          </ns1:prstGeom>
          <ns1:ln w="57150">
            <ns1:solidFill>
              <ns1:schemeClr val="accent4"/>
            </ns1:solidFill>
          </ns1:ln>
        </ns0:spPr>
        <ns0:style>
          <ns1:lnRef idx="1">
            <ns1:schemeClr val="accent3"/>
          </ns1:lnRef>
          <ns1:fillRef idx="0">
            <ns1:schemeClr val="accent3"/>
          </ns1:fillRef>
          <ns1:effectRef idx="0">
            <ns1:schemeClr val="accent3"/>
          </ns1:effectRef>
          <ns1:fontRef idx="minor">
            <ns1:schemeClr val="tx1"/>
          </ns1:fontRef>
        </ns0:style>
      </ns0:cxnSp>
      <ns0:cxnSp>
        <ns0:nvCxnSpPr>
          <ns0:cNvPr id="20" name="Straight Connector 19">
            <ns1:extLst>
              <ns1:ext uri="{FF2B5EF4-FFF2-40B4-BE49-F238E27FC236}">
                <ns2:creationId id="{1E5FF4BC-4ACC-E8C4-02E3-9CC3261AAF43}"/>
              </ns1:ext>
            </ns1:extLst>
          </ns0:cNvPr>
          <ns0:cNvCxnSpPr>
            <ns1:cxnSpLocks/>
          </ns0:cNvCxnSpPr>
          <ns0:nvPr/>
        </ns0:nvCxnSpPr>
        <ns0:spPr>
          <ns1:xfrm>
            <ns1:off x="9479995" y="4501300"/>
            <ns1:ext cx="618916" cy="0"/>
          </ns1:xfrm>
          <ns1:prstGeom prst="line">
            <ns1:avLst/>
          </ns1:prstGeom>
          <ns1:ln w="57150">
            <ns1:solidFill>
              <ns1:schemeClr val="accent4"/>
            </ns1:solidFill>
          </ns1:ln>
        </ns0:spPr>
        <ns0:style>
          <ns1:lnRef idx="1">
            <ns1:schemeClr val="accent3"/>
          </ns1:lnRef>
          <ns1:fillRef idx="0">
            <ns1:schemeClr val="accent3"/>
          </ns1:fillRef>
          <ns1:effectRef idx="0">
            <ns1:schemeClr val="accent3"/>
          </ns1:effectRef>
          <ns1:fontRef idx="minor">
            <ns1:schemeClr val="tx1"/>
          </ns1:fontRef>
        </ns0:style>
      </ns0:cxnSp>
      <ns0:cxnSp>
        <ns0:nvCxnSpPr>
          <ns0:cNvPr id="21" name="Straight Connector 20">
            <ns1:extLst>
              <ns1:ext uri="{FF2B5EF4-FFF2-40B4-BE49-F238E27FC236}">
                <ns2:creationId id="{13E78D28-15B3-66E5-6E12-C0FA26BF754B}"/>
              </ns1:ext>
            </ns1:extLst>
          </ns0:cNvPr>
          <ns0:cNvCxnSpPr>
            <ns1:cxnSpLocks/>
          </ns0:cNvCxnSpPr>
          <ns0:nvPr/>
        </ns0:nvCxnSpPr>
        <ns0:spPr>
          <ns1:xfrm>
            <ns1:off x="10550332" y="4501300"/>
            <ns1:ext cx="618916" cy="0"/>
          </ns1:xfrm>
          <ns1:prstGeom prst="line">
            <ns1:avLst/>
          </ns1:prstGeom>
          <ns1:ln w="57150">
            <ns1:solidFill>
              <ns1:schemeClr val="accent4"/>
            </ns1:solidFill>
          </ns1:ln>
        </ns0:spPr>
        <ns0:style>
          <ns1:lnRef idx="1">
            <ns1:schemeClr val="accent3"/>
          </ns1:lnRef>
          <ns1:fillRef idx="0">
            <ns1:schemeClr val="accent3"/>
          </ns1:fillRef>
          <ns1:effectRef idx="0">
            <ns1:schemeClr val="accent3"/>
          </ns1:effectRef>
          <ns1:fontRef idx="minor">
            <ns1:schemeClr val="tx1"/>
          </ns1:fontRef>
        </ns0:style>
      </ns0:cxnSp>
      <ns0:sp>
        <ns0:nvSpPr>
          <ns0:cNvPr id="22" name="TextBox 21">
            <ns1:extLst>
              <ns1:ext uri="{FF2B5EF4-FFF2-40B4-BE49-F238E27FC236}">
                <ns2:creationId id="{E56198AE-6EB5-C51F-409C-26B8F7F86BEF}"/>
              </ns1:ext>
            </ns1:extLst>
          </ns0:cNvPr>
          <ns0:cNvSpPr txBox="1"/>
          <ns0:nvPr/>
        </ns0:nvSpPr>
        <ns0:spPr>
          <ns1:xfrm>
            <ns1:off x="8444646" y="4537558"/>
            <ns1:ext cx="565872"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YEAR 3</ns1:t>
            </ns1:r>
          </ns1:p>
        </ns0:txBody>
      </ns0:sp>
      <ns0:sp>
        <ns0:nvSpPr>
          <ns0:cNvPr id="23" name="TextBox 22">
            <ns1:extLst>
              <ns1:ext uri="{FF2B5EF4-FFF2-40B4-BE49-F238E27FC236}">
                <ns2:creationId id="{0EB2181E-C4A0-6999-3B29-5141DD713FE1}"/>
              </ns1:ext>
            </ns1:extLst>
          </ns0:cNvPr>
          <ns0:cNvSpPr txBox="1"/>
          <ns0:nvPr/>
        </ns0:nvSpPr>
        <ns0:spPr>
          <ns1:xfrm>
            <ns1:off x="10589451" y="4550022"/>
            <ns1:ext cx="565872" cy="215444"/>
          </ns1:xfrm>
          <ns1:prstGeom prst="rect">
            <ns1:avLst/>
          </ns1:prstGeom>
          <ns1:noFill/>
        </ns0:spPr>
        <ns0:txBody>
          <ns1:bodyPr wrap="square" rtlCol="0">
            <ns1:spAutoFit/>
          </ns1:bodyPr>
          <ns1:lstStyle/>
          <ns1:p>
            <ns1:pPr algn="ctr"/>
            <ns1:r>
              <ns1:rPr lang="en-GB" sz="800">
                <ns1:solidFill>
                  <ns1:schemeClr val="bg1">
                    <ns1:lumMod val="50000"/>
                  </ns1:schemeClr>
                </ns1:solidFill>
                <ns1:latin typeface="Open Sans" panose="020B0606030504020204" pitchFamily="34" charset="0"/>
                <ns1:ea typeface="Open Sans" panose="020B0606030504020204" pitchFamily="34" charset="0"/>
                <ns1:cs typeface="Open Sans" panose="020B0606030504020204" pitchFamily="34" charset="0"/>
              </ns1:rPr>
              <ns1:t>YEAR 5</ns1:t>
            </ns1:r>
          </ns1:p>
        </ns0:txBody>
      </ns0:sp>
      <ns0:pic>
        <ns0:nvPicPr>
          <ns0:cNvPr id="33" name="Graphic 32" descr="Coins outline">
            <ns1:extLst>
              <ns1:ext uri="{FF2B5EF4-FFF2-40B4-BE49-F238E27FC236}">
                <ns2:creationId id="{8893B05B-C6E0-B3A7-D58E-486044616A3D}"/>
              </ns1:ext>
            </ns1:extLst>
          </ns0:cNvPr>
          <ns0:cNvPicPr>
            <ns1:picLocks noChangeAspect="1"/>
          </ns0:cNvPicPr>
          <ns0:nvPr/>
        </ns0:nvPicPr>
        <ns0:blipFill>
          <ns1:blip ns4:embed="rId3">
            <ns1:extLst>
              <ns1:ext uri="{28A0092B-C50C-407E-A947-70E740481C1C}">
                <ns5:useLocalDpi val="0"/>
              </ns1:ext>
              <ns1:ext uri="{96DAC541-7B7A-43D3-8B79-37D633B846F1}">
                <ns6:svgBlip ns4:embed="rId4"/>
              </ns1:ext>
            </ns1:extLst>
          </ns1:blip>
          <ns1:stretch>
            <ns1:fillRect/>
          </ns1:stretch>
        </ns0:blipFill>
        <ns0:spPr>
          <ns1:xfrm>
            <ns1:off x="703483" y="2016302"/>
            <ns1:ext cx="493118" cy="493118"/>
          </ns1:xfrm>
          <ns1:prstGeom prst="rect">
            <ns1:avLst/>
          </ns1:prstGeom>
        </ns0:spPr>
      </ns0:pic>
      <ns0:pic>
        <ns0:nvPicPr>
          <ns0:cNvPr id="34" name="Graphic 33" descr="Open hand outline">
            <ns1:extLst>
              <ns1:ext uri="{FF2B5EF4-FFF2-40B4-BE49-F238E27FC236}">
                <ns2:creationId id="{F4B19FD7-C3E3-0A5D-8AC9-C81CAEC5243E}"/>
              </ns1:ext>
            </ns1:extLst>
          </ns0:cNvPr>
          <ns0:cNvPicPr>
            <ns1:picLocks noChangeAspect="1"/>
          </ns0:cNvPicPr>
          <ns0:nvPr/>
        </ns0:nvPicPr>
        <ns0:blipFill>
          <ns1:blip ns4:embed="rId5">
            <ns1:extLst>
              <ns1:ext uri="{28A0092B-C50C-407E-A947-70E740481C1C}">
                <ns5:useLocalDpi val="0"/>
              </ns1:ext>
              <ns1:ext uri="{96DAC541-7B7A-43D3-8B79-37D633B846F1}">
                <ns6:svgBlip ns4:embed="rId6"/>
              </ns1:ext>
            </ns1:extLst>
          </ns1:blip>
          <ns1:stretch>
            <ns1:fillRect/>
          </ns1:stretch>
        </ns0:blipFill>
        <ns0:spPr>
          <ns1:xfrm>
            <ns1:off x="3104863" y="4042808"/>
            <ns1:ext cx="394596" cy="394596"/>
          </ns1:xfrm>
          <ns1:prstGeom prst="rect">
            <ns1:avLst/>
          </ns1:prstGeom>
        </ns0:spPr>
      </ns0:pic>
      <ns0:pic>
        <ns0:nvPicPr>
          <ns0:cNvPr id="35" name="Graphic 34" descr="Dollar outline">
            <ns1:extLst>
              <ns1:ext uri="{FF2B5EF4-FFF2-40B4-BE49-F238E27FC236}">
                <ns2:creationId id="{3F7A8CC5-A34A-2AAF-046A-EA7F5275B046}"/>
              </ns1:ext>
            </ns1:extLst>
          </ns0:cNvPr>
          <ns0:cNvPicPr>
            <ns1:picLocks noChangeAspect="1"/>
          </ns0:cNvPicPr>
          <ns0:nvPr/>
        </ns0:nvPicPr>
        <ns0:blipFill>
          <ns1:blip ns4:embed="rId7">
            <ns1:extLst>
              <ns1:ext uri="{28A0092B-C50C-407E-A947-70E740481C1C}">
                <ns5:useLocalDpi val="0"/>
              </ns1:ext>
              <ns1:ext uri="{96DAC541-7B7A-43D3-8B79-37D633B846F1}">
                <ns6:svgBlip ns4:embed="rId8"/>
              </ns1:ext>
            </ns1:extLst>
          </ns1:blip>
          <ns1:stretch>
            <ns1:fillRect/>
          </ns1:stretch>
        </ns0:blipFill>
        <ns0:spPr>
          <ns1:xfrm>
            <ns1:off x="3397341" y="3971094"/>
            <ns1:ext cx="99414" cy="99414"/>
          </ns1:xfrm>
          <ns1:prstGeom prst="rect">
            <ns1:avLst/>
          </ns1:prstGeom>
        </ns0:spPr>
      </ns0:pic>
      <ns0:sp>
        <ns0:nvSpPr>
          <ns0:cNvPr id="36" name="TextBox 35">
            <ns1:extLst>
              <ns1:ext uri="{FF2B5EF4-FFF2-40B4-BE49-F238E27FC236}">
                <ns2:creationId id="{9FA86A8D-86F3-D8A5-4B2F-A073EE2727C5}"/>
              </ns1:ext>
            </ns1:extLst>
          </ns0:cNvPr>
          <ns0:cNvSpPr txBox="1"/>
          <ns0:nvPr/>
        </ns0:nvSpPr>
        <ns0:spPr>
          <ns1:xfrm>
            <ns1:off x="412673" y="3361760"/>
            <ns1:ext cx="1086998" cy="400110"/>
          </ns1:xfrm>
          <ns1:prstGeom prst="rect">
            <ns1:avLst/>
          </ns1:prstGeom>
          <ns1:noFill/>
        </ns0:spPr>
        <ns0:txBody>
          <ns1:bodyPr wrap="square" rtlCol="0">
            <ns1:spAutoFit/>
          </ns1:bodyPr>
          <ns1:lstStyle/>
          <ns1:p>
            <ns1:pPr algn="ctr"/>
            <ns1:r>
              <ns1:rPr lang="en-GB" sz="1000" b="1" dirty="0">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Annual cost of delay</ns1:t>
            </ns1:r>
          </ns1:p>
        </ns0:txBody>
      </ns0:sp>
      <ns0:sp>
        <ns0:nvSpPr>
          <ns0:cNvPr id="37" name="TextBox 36">
            <ns1:extLst>
              <ns1:ext uri="{FF2B5EF4-FFF2-40B4-BE49-F238E27FC236}">
                <ns2:creationId id="{325C6676-A04D-9A0A-5013-8F256DA67B98}"/>
              </ns1:ext>
            </ns1:extLst>
          </ns0:cNvPr>
          <ns0:cNvSpPr txBox="1"/>
          <ns0:nvPr/>
        </ns0:nvSpPr>
        <ns0:spPr>
          <ns1:xfrm>
            <ns1:off x="538150" y="2462878"/>
            <ns1:ext cx="799309" cy="253916"/>
          </ns1:xfrm>
          <ns1:prstGeom prst="rect">
            <ns1:avLst/>
          </ns1:prstGeom>
          <ns1:noFill/>
        </ns0:spPr>
        <ns0:txBody>
          <ns1:bodyPr wrap="square" rtlCol="0">
            <ns1:spAutoFit/>
          </ns1:bodyPr>
          <ns1:lstStyle/>
          <ns1:p>
            <ns1:pPr algn="ctr"/>
            <ns1:r>
              <ns1:rPr lang="en-GB" sz="1050" b="1">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BENEFIT</ns1:t>
            </ns1:r>
          </ns1:p>
        </ns0:txBody>
      </ns0:sp>
      <ns0:pic>
        <ns0:nvPicPr>
          <ns0:cNvPr id="38" name="Graphic 37" descr="Downward trend graph outline">
            <ns1:extLst>
              <ns1:ext uri="{FF2B5EF4-FFF2-40B4-BE49-F238E27FC236}">
                <ns2:creationId id="{7FA9B895-8EB4-7A49-5734-83756E4D30F1}"/>
              </ns1:ext>
            </ns1:extLst>
          </ns0:cNvPr>
          <ns0:cNvPicPr>
            <ns1:picLocks noChangeAspect="1"/>
          </ns0:cNvPicPr>
          <ns0:nvPr/>
        </ns0:nvPicPr>
        <ns0:blipFill>
          <ns1:blip ns4:embed="rId9">
            <ns1:extLst>
              <ns1:ext uri="{28A0092B-C50C-407E-A947-70E740481C1C}">
                <ns5:useLocalDpi val="0"/>
              </ns1:ext>
              <ns1:ext uri="{96DAC541-7B7A-43D3-8B79-37D633B846F1}">
                <ns6:svgBlip ns4:embed="rId10"/>
              </ns1:ext>
            </ns1:extLst>
          </ns1:blip>
          <ns1:stretch>
            <ns1:fillRect/>
          </ns1:stretch>
        </ns0:blipFill>
        <ns0:spPr>
          <ns1:xfrm>
            <ns1:off x="740002" y="2930773"/>
            <ns1:ext cx="394596" cy="394596"/>
          </ns1:xfrm>
          <ns1:prstGeom prst="rect">
            <ns1:avLst/>
          </ns1:prstGeom>
        </ns0:spPr>
      </ns0:pic>
      <ns0:sp>
        <ns0:nvSpPr>
          <ns0:cNvPr id="39" name="TextBox 38">
            <ns1:extLst>
              <ns1:ext uri="{FF2B5EF4-FFF2-40B4-BE49-F238E27FC236}">
                <ns2:creationId id="{37271072-AD93-D632-48FD-EDE2D6D2F892}"/>
              </ns1:ext>
            </ns1:extLst>
          </ns0:cNvPr>
          <ns0:cNvSpPr txBox="1"/>
          <ns0:nvPr/>
        </ns0:nvSpPr>
        <ns0:spPr>
          <ns1:xfrm>
            <ns1:off x="440792" y="4381620"/>
            <ns1:ext cx="1086998" cy="253916"/>
          </ns1:xfrm>
          <ns1:prstGeom prst="rect">
            <ns1:avLst/>
          </ns1:prstGeom>
          <ns1:noFill/>
        </ns0:spPr>
        <ns0:txBody>
          <ns1:bodyPr wrap="square" rtlCol="0">
            <ns1:spAutoFit/>
          </ns1:bodyPr>
          <ns1:lstStyle/>
          <ns1:p>
            <ns1:pPr algn="ctr"/>
            <ns1:r>
              <ns1:rPr lang="en-GB" sz="1050" b="1">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INVESTMENT</ns1:t>
            </ns1:r>
          </ns1:p>
        </ns0:txBody>
      </ns0:sp>
      <ns0:sp>
        <ns0:nvSpPr>
          <ns0:cNvPr id="40" name="TextBox 39">
            <ns1:extLst>
              <ns1:ext uri="{FF2B5EF4-FFF2-40B4-BE49-F238E27FC236}">
                <ns2:creationId id="{F05CA6D4-8335-F2D7-196A-2958318AB9FC}"/>
              </ns1:ext>
            </ns1:extLst>
          </ns0:cNvPr>
          <ns0:cNvSpPr txBox="1"/>
          <ns0:nvPr/>
        </ns0:nvSpPr>
        <ns0:spPr>
          <ns1:xfrm>
            <ns1:off x="2983217" y="4316345"/>
            <ns1:ext cx="729079" cy="400110"/>
          </ns1:xfrm>
          <ns1:prstGeom prst="rect">
            <ns1:avLst/>
          </ns1:prstGeom>
          <ns1:noFill/>
        </ns0:spPr>
        <ns0:txBody>
          <ns1:bodyPr wrap="square" rtlCol="0">
            <ns1:spAutoFit/>
          </ns1:bodyPr>
          <ns1:lstStyle/>
          <ns1:p>
            <ns1:pPr algn="ctr"/>
            <ns1:r>
              <ns1:rPr lang="en-GB" sz="1000" b="1">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Payback</ns1:t>
            </ns1:r>
            <ns1:r>
              <ns1:rPr lang="en-GB" sz="700">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 </ns1:t>
            </ns1:r>
            <ns1:r>
              <ns1:rPr lang="en-GB" sz="1000" b="1">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Period</ns1:t>
            </ns1:r>
          </ns1:p>
        </ns0:txBody>
      </ns0:sp>
      <ns0:sp>
        <ns0:nvSpPr>
          <ns0:cNvPr id="41" name="TextBox 40">
            <ns1:extLst>
              <ns1:ext uri="{FF2B5EF4-FFF2-40B4-BE49-F238E27FC236}">
                <ns2:creationId id="{854C1CF3-49C6-7197-7CCD-F4A045119A8D}"/>
              </ns1:ext>
            </ns1:extLst>
          </ns0:cNvPr>
          <ns0:cNvSpPr txBox="1"/>
          <ns0:nvPr/>
        </ns0:nvSpPr>
        <ns0:spPr>
          <ns1:xfrm>
            <ns1:off x="1276879" y="2200685"/>
            <ns1:ext cx="1408328" cy="338554"/>
          </ns1:xfrm>
          <ns1:prstGeom prst="rect">
            <ns1:avLst/>
          </ns1:prstGeom>
          <ns1:noFill/>
        </ns0:spPr>
        <ns0:txBody>
          <ns1:bodyPr wrap="square" rtlCol="0">
            <ns1:spAutoFit/>
          </ns1:bodyPr>
          <ns1:lstStyle/>
          <ns1:p>
            <ns1:pPr algn="ctr"/>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£34,340</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2" name="Oval 41">
            <ns1:extLst>
              <ns1:ext uri="{FF2B5EF4-FFF2-40B4-BE49-F238E27FC236}">
                <ns2:creationId id="{9A25C8F3-0395-18E2-136E-9D6BCA42D6B7}"/>
              </ns1:ext>
            </ns1:extLst>
          </ns0:cNvPr>
          <ns0:cNvSpPr/>
          <ns0:nvPr/>
        </ns0:nvSpPr>
        <ns0:spPr>
          <ns1:xfrm>
            <ns1:off x="3394960" y="4021748"/>
            <ns1:ext cx="106557" cy="106557"/>
          </ns1:xfrm>
          <ns1:prstGeom prst="ellipse">
            <ns1:avLst/>
          </ns1:prstGeom>
          <ns1:noFill/>
          <ns1:ln w="3175">
            <ns1:solidFill>
              <ns1:schemeClr val="accent2"/>
            </ns1:solidFill>
          </ns1:ln>
        </ns0:spPr>
        <ns0:style>
          <ns1:lnRef idx="2">
            <ns1:schemeClr val="accent1">
              <ns1:shade val="50000"/>
            </ns1:schemeClr>
          </ns1:lnRef>
          <ns1:fillRef idx="1">
            <ns1:schemeClr val="accent1"/>
          </ns1:fillRef>
          <ns1:effectRef idx="0">
            <ns1:schemeClr val="accent1"/>
          </ns1:effectRef>
          <ns1:fontRef idx="minor">
            <ns1:schemeClr val="lt1"/>
          </ns1:fontRef>
        </ns0:style>
        <ns0:txBody>
          <ns1:bodyPr rtlCol="0" anchor="ctr"/>
          <ns1:lstStyle/>
          <ns1:p>
            <ns1:pPr algn="ctr"/>
            <ns1:endParaRPr lang="en-GB"/>
          </ns1:p>
        </ns0:txBody>
      </ns0:sp>
      <ns0:sp>
        <ns0:nvSpPr>
          <ns0:cNvPr id="43" name="TextBox 42">
            <ns1:extLst>
              <ns1:ext uri="{FF2B5EF4-FFF2-40B4-BE49-F238E27FC236}">
                <ns2:creationId id="{1CA5A673-91FC-2C94-7F57-6F75AF00332C}"/>
              </ns1:ext>
            </ns1:extLst>
          </ns0:cNvPr>
          <ns0:cNvSpPr txBox="1"/>
          <ns0:nvPr/>
        </ns0:nvSpPr>
        <ns0:spPr>
          <ns1:xfrm>
            <ns1:off x="3627573" y="4027026"/>
            <ns1:ext cx="1343438" cy="584775"/>
          </ns1:xfrm>
          <ns1:prstGeom prst="rect">
            <ns1:avLst/>
          </ns1:prstGeom>
          <ns1:noFill/>
        </ns0:spPr>
        <ns0:txBody>
          <ns1:bodyPr wrap="square" rtlCol="0">
            <ns1:spAutoFit/>
          </ns1:bodyPr>
          <ns1:lstStyle/>
          <ns1:p>
            <ns1:pPr algn="ctr"/>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2</ns1:t>
            </ns1:r>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 months</ns1:t>
            </ns1:r>
          </ns1:p>
        </ns0:txBody>
      </ns0:sp>
      <ns0:sp>
        <ns0:nvSpPr>
          <ns0:cNvPr id="44" name="TextBox 43">
            <ns1:extLst>
              <ns1:ext uri="{FF2B5EF4-FFF2-40B4-BE49-F238E27FC236}">
                <ns2:creationId id="{B51CD36F-4B90-CBDF-E4CA-2F7753CCAD0D}"/>
              </ns1:ext>
            </ns1:extLst>
          </ns0:cNvPr>
          <ns0:cNvSpPr txBox="1"/>
          <ns0:nvPr/>
        </ns0:nvSpPr>
        <ns0:spPr>
          <ns1:xfrm>
            <ns1:off x="1196601" y="4017274"/>
            <ns1:ext cx="1599526" cy="584775"/>
          </ns1:xfrm>
          <ns1:prstGeom prst="rect">
            <ns1:avLst/>
          </ns1:prstGeom>
          <ns1:noFill/>
        </ns0:spPr>
        <ns0:txBody>
          <ns1:bodyPr wrap="square" rtlCol="0">
            <ns1:spAutoFit/>
          </ns1:bodyPr>
          <ns1:lstStyle/>
          <ns1:p>
            <ns1:pPr algn="ctr"/>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34,340</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sp>
        <ns0:nvSpPr>
          <ns0:cNvPr id="45" name="TextBox 44">
            <ns1:extLst>
              <ns1:ext uri="{FF2B5EF4-FFF2-40B4-BE49-F238E27FC236}">
                <ns2:creationId id="{1B3924B1-6D93-5AF9-68DF-307D783C4301}"/>
              </ns1:ext>
            </ns1:extLst>
          </ns0:cNvPr>
          <ns0:cNvSpPr txBox="1"/>
          <ns0:nvPr/>
        </ns0:nvSpPr>
        <ns0:spPr>
          <ns1:xfrm>
            <ns1:off x="1337459" y="3192818"/>
            <ns1:ext cx="1278041" cy="338554"/>
          </ns1:xfrm>
          <ns1:prstGeom prst="rect">
            <ns1:avLst/>
          </ns1:prstGeom>
          <ns1:noFill/>
        </ns0:spPr>
        <ns0:txBody>
          <ns1:bodyPr wrap="square" rtlCol="0">
            <ns1:spAutoFit/>
          </ns1:bodyPr>
          <ns1:lstStyle/>
          <ns1:p>
            <ns1:pPr algn="ctr"/>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34,340</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pic>
        <ns0:nvPicPr>
          <ns0:cNvPr id="47" name="Graphic 46" descr="Diamond with solid fill">
            <ns1:extLst>
              <ns1:ext uri="{FF2B5EF4-FFF2-40B4-BE49-F238E27FC236}">
                <ns2:creationId id="{82BCB199-5552-EC5E-904C-B1EE4616B02D}"/>
              </ns1:ext>
            </ns1:extLst>
          </ns0:cNvPr>
          <ns0:cNvPicPr>
            <ns1:picLocks noChangeAspect="1"/>
          </ns0:cNvPicPr>
          <ns0:nvPr/>
        </ns0:nvPicPr>
        <ns0:blipFill>
          <ns1:blip ns4:embed="rId11">
            <ns1:extLst>
              <ns1:ext uri="{28A0092B-C50C-407E-A947-70E740481C1C}">
                <ns5:useLocalDpi val="0"/>
              </ns1:ext>
              <ns1:ext uri="{96DAC541-7B7A-43D3-8B79-37D633B846F1}">
                <ns6:svgBlip ns4:embed="rId12"/>
              </ns1:ext>
            </ns1:extLst>
          </ns1:blip>
          <ns1:stretch>
            <ns1:fillRect/>
          </ns1:stretch>
        </ns0:blipFill>
        <ns0:spPr>
          <ns1:xfrm>
            <ns1:off x="3099064" y="2033136"/>
            <ns1:ext cx="420646" cy="521262"/>
          </ns1:xfrm>
          <ns1:prstGeom prst="rect">
            <ns1:avLst/>
          </ns1:prstGeom>
        </ns0:spPr>
      </ns0:pic>
      <ns0:sp>
        <ns0:nvSpPr>
          <ns0:cNvPr id="48" name="TextBox 47">
            <ns1:extLst>
              <ns1:ext uri="{FF2B5EF4-FFF2-40B4-BE49-F238E27FC236}">
                <ns2:creationId id="{B814839A-EAED-C894-FA97-CC64E40C2578}"/>
              </ns1:ext>
            </ns1:extLst>
          </ns0:cNvPr>
          <ns0:cNvSpPr txBox="1"/>
          <ns0:nvPr/>
        </ns0:nvSpPr>
        <ns0:spPr>
          <ns1:xfrm>
            <ns1:off x="2906368" y="2516728"/>
            <ns1:ext cx="840873" cy="253916"/>
          </ns1:xfrm>
          <ns1:prstGeom prst="rect">
            <ns1:avLst/>
          </ns1:prstGeom>
          <ns1:noFill/>
        </ns0:spPr>
        <ns0:txBody>
          <ns1:bodyPr wrap="square" rtlCol="0">
            <ns1:spAutoFit/>
          </ns1:bodyPr>
          <ns1:lstStyle/>
          <ns1:p>
            <ns1:pPr algn="ctr"/>
            <ns1:r>
              <ns1:rPr lang="en-GB" sz="1050" b="1">
                <ns1:solidFill>
                  <ns1:schemeClr val="tx2"/>
                </ns1:solidFill>
                <ns1:latin typeface="Open Sans" panose="020B0606030504020204" pitchFamily="34" charset="0"/>
                <ns1:ea typeface="Open Sans" panose="020B0606030504020204" pitchFamily="34" charset="0"/>
                <ns1:cs typeface="Open Sans" panose="020B0606030504020204" pitchFamily="34" charset="0"/>
              </ns1:rPr>
              <ns1:t>NPV</ns1:t>
            </ns1:r>
          </ns1:p>
        </ns0:txBody>
      </ns0:sp>
      <ns0:sp>
        <ns0:nvSpPr>
          <ns0:cNvPr id="49" name="TextBox 48">
            <ns1:extLst>
              <ns1:ext uri="{FF2B5EF4-FFF2-40B4-BE49-F238E27FC236}">
                <ns2:creationId id="{059F857E-0C32-6C1E-C411-71299828D62F}"/>
              </ns1:ext>
            </ns1:extLst>
          </ns0:cNvPr>
          <ns0:cNvSpPr txBox="1"/>
          <ns0:nvPr/>
        </ns0:nvSpPr>
        <ns0:spPr>
          <ns1:xfrm>
            <ns1:off x="3473431" y="3184326"/>
            <ns1:ext cx="1278041" cy="338554"/>
          </ns1:xfrm>
          <ns1:prstGeom prst="rect">
            <ns1:avLst/>
          </ns1:prstGeom>
          <ns1:noFill/>
        </ns0:spPr>
        <ns0:txBody>
          <ns1:bodyPr wrap="square" rtlCol="0">
            <ns1:spAutoFit/>
          </ns1:bodyPr>
          <ns1:lstStyle/>
          <ns1:p>
            <ns1:pPr algn="ctr"/>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34</ns1:t>
            </ns1:r>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p>
        </ns0:txBody>
      </ns0:sp>
      <ns0:sp>
        <ns0:nvSpPr>
          <ns0:cNvPr id="50" name="TextBox 49">
            <ns1:extLst>
              <ns1:ext uri="{FF2B5EF4-FFF2-40B4-BE49-F238E27FC236}">
                <ns2:creationId id="{8B567199-AC9B-6222-FCBC-A6DFAA7E81F7}"/>
              </ns1:ext>
            </ns1:extLst>
          </ns0:cNvPr>
          <ns0:cNvSpPr txBox="1"/>
          <ns0:nvPr/>
        </ns0:nvSpPr>
        <ns0:spPr>
          <ns1:xfrm>
            <ns1:off x="3019644" y="3171616"/>
            <ns1:ext cx="680598" cy="369332"/>
          </ns1:xfrm>
          <ns1:prstGeom prst="rect">
            <ns1:avLst/>
          </ns1:prstGeom>
          <ns1:noFill/>
        </ns0:spPr>
        <ns0:txBody>
          <ns1:bodyPr wrap="square" rtlCol="0">
            <ns1:spAutoFit/>
          </ns1:bodyPr>
          <ns1:lstStyle/>
          <ns1:p>
            <ns1:r>
              <ns1:rPr lang="en-GB" b="1">
                <ns1:solidFill>
                  <ns1:srgbClr val="FF6600"/>
                </ns1:solidFill>
                <ns1:latin typeface="Open Sans" panose="020B0606030504020204" pitchFamily="34" charset="0"/>
                <ns1:ea typeface="Open Sans" panose="020B0606030504020204" pitchFamily="34" charset="0"/>
                <ns1:cs typeface="Open Sans" panose="020B0606030504020204" pitchFamily="34" charset="0"/>
              </ns1:rPr>
              <ns1:t>ROI</ns1:t>
            </ns1:r>
          </ns1:p>
        </ns0:txBody>
      </ns0:sp>
      <ns0:sp>
        <ns0:nvSpPr>
          <ns0:cNvPr id="51" name="TextBox 50">
            <ns1:extLst>
              <ns1:ext uri="{FF2B5EF4-FFF2-40B4-BE49-F238E27FC236}">
                <ns2:creationId id="{919B2869-F7B8-C766-B4DF-19CA5F6D8E9E}"/>
              </ns1:ext>
            </ns1:extLst>
          </ns0:cNvPr>
          <ns0:cNvSpPr txBox="1"/>
          <ns0:nvPr/>
        </ns0:nvSpPr>
        <ns0:spPr>
          <ns1:xfrm>
            <ns1:off x="3700242" y="2204508"/>
            <ns1:ext cx="1626223" cy="338554"/>
          </ns1:xfrm>
          <ns1:prstGeom prst="rect">
            <ns1:avLst/>
          </ns1:prstGeom>
          <ns1:noFill/>
        </ns0:spPr>
        <ns0:txBody>
          <ns1:bodyPr wrap="square">
            <ns1:spAutoFit/>
          </ns1:bodyPr>
          <ns1:lstStyle/>
          <ns1:p>
            <ns1:r>
              <ns1:rPr lang="en-GB" sz="1600" i="0" u="none" strike="noStrike" dirty="0">
                <ns1:solidFill>
                  <ns1:schemeClr val="bg1"/>
                </ns1:solidFill>
                <ns1:effectLst/>
                <ns1:latin typeface="Open Sans" panose="020B0606030504020204" pitchFamily="34" charset="0"/>
                <ns1:ea typeface="Open Sans" panose="020B0606030504020204" pitchFamily="34" charset="0"/>
                <ns1:cs typeface="Open Sans" panose="020B0606030504020204" pitchFamily="34" charset="0"/>
              </ns1:rPr>
              <ns1:t> </ns1:t>
            </ns1:r>
            <ns1:r>
              <ns1: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ns1:t>
            </ns1:r>
            <ns1:r>
              <ns1:rPr lang="tr-TR" sz="1600" dirty="0" err="1">
                <ns1:solidFill>
                  <ns1:schemeClr val="bg1"/>
                </ns1:solidFill>
                <ns1:latin typeface="Open Sans" panose="020B0606030504020204" pitchFamily="34" charset="0"/>
                <ns1:ea typeface="Open Sans" panose="020B0606030504020204" pitchFamily="34" charset="0"/>
                <ns1:cs typeface="Open Sans" panose="020B0606030504020204" pitchFamily="34" charset="0"/>
              </ns1:rPr>
              <ns1:t>val</ns1:t>
            </ns1:r>
            <ns1:r>
              <ns1:rPr lang="tr-TR" sz="1600" i="0" u="none" strike="noStrike" dirty="0" err="1">
                <ns1:solidFill>
                  <ns1:schemeClr val="bg1"/>
                </ns1:solidFill>
                <ns1:effectLst/>
                <ns1:latin typeface="Open Sans" panose="020B0606030504020204" pitchFamily="34" charset="0"/>
                <ns1:ea typeface="Open Sans" panose="020B0606030504020204" pitchFamily="34" charset="0"/>
                <ns1:cs typeface="Open Sans" panose="020B0606030504020204" pitchFamily="34" charset="0"/>
              </ns1:rPr>
              <ns1:t>npvv</ns1:t>
            </ns1:r>
            <ns1:r>
              <ns1:rPr lang="en-GB" sz="1600" i="0" u="none" strike="noStrike" dirty="0">
                <ns1:solidFill>
                  <ns1:schemeClr val="bg1"/>
                </ns1:solidFill>
                <ns1:effectLst/>
                <ns1:latin typeface="Open Sans" panose="020B0606030504020204" pitchFamily="34" charset="0"/>
                <ns1:ea typeface="Open Sans" panose="020B0606030504020204" pitchFamily="34" charset="0"/>
                <ns1:cs typeface="Open Sans" panose="020B0606030504020204" pitchFamily="34" charset="0"/>
              </ns1:rPr>
              <ns1:t> </ns1:t>
            </ns1:r>
            <ns1:endParaRPr lang="en-GB" sz="1600" dirty="0">
              <ns1:solidFill>
                <ns1:schemeClr val="bg1"/>
              </ns1:solidFill>
              <ns1:latin typeface="Open Sans" panose="020B0606030504020204" pitchFamily="34" charset="0"/>
              <ns1:ea typeface="Open Sans" panose="020B0606030504020204" pitchFamily="34" charset="0"/>
              <ns1:cs typeface="Open Sans" panose="020B0606030504020204" pitchFamily="34" charset="0"/>
            </ns1:endParaRPr>
          </ns1:p>
        </ns0:txBody>
      </ns0:sp>
      <ns0:pic>
        <ns0:nvPicPr>
          <ns0:cNvPr id="52" name="Graphic 51" descr="Bank with solid fill">
            <ns1:extLst>
              <ns1:ext uri="{FF2B5EF4-FFF2-40B4-BE49-F238E27FC236}">
                <ns2:creationId id="{2CA66873-6558-5189-CF21-85CA2C0FFA0B}"/>
              </ns1:ext>
            </ns1:extLst>
          </ns0:cNvPr>
          <ns0:cNvPicPr>
            <ns1:picLocks noChangeAspect="1"/>
          </ns0:cNvPicPr>
          <ns0:nvPr/>
        </ns0:nvPicPr>
        <ns0:blipFill>
          <ns1:blip ns4:embed="rId13">
            <ns1:extLst>
              <ns1:ext uri="{28A0092B-C50C-407E-A947-70E740481C1C}">
                <ns5:useLocalDpi val="0"/>
              </ns1:ext>
              <ns1:ext uri="{96DAC541-7B7A-43D3-8B79-37D633B846F1}">
                <ns6:svgBlip ns4:embed="rId14"/>
              </ns1:ext>
            </ns1:extLst>
          </ns1:blip>
          <ns1:stretch>
            <ns1:fillRect/>
          </ns1:stretch>
        </ns0:blipFill>
        <ns0:spPr>
          <ns1:xfrm>
            <ns1:off x="723088" y="3943217"/>
            <ns1:ext cx="486669" cy="486669"/>
          </ns1:xfrm>
          <ns1:prstGeom prst="rect">
            <ns1:avLst/>
          </ns1:prstGeom>
        </ns0:spPr>
      </ns0:pic>
      <ns0:sp>
        <ns0:nvSpPr>
          <ns0:cNvPr id="53" name="TextBox 52">
            <ns1:extLst>
              <ns1:ext uri="{FF2B5EF4-FFF2-40B4-BE49-F238E27FC236}">
                <ns2:creationId id="{7464C18C-8143-AB54-955A-A0DE0ACF69AD}"/>
              </ns1:ext>
            </ns1:extLst>
          </ns0:cNvPr>
          <ns0:cNvSpPr txBox="1"/>
          <ns0:nvPr/>
        </ns0:nvSpPr>
        <ns0:spPr>
          <ns1:xfrm>
            <ns1:off x="650833" y="791325"/>
            <ns1:ext cx="2406226" cy="200055"/>
          </ns1:xfrm>
          <ns1:prstGeom prst="rect">
            <ns1:avLst/>
          </ns1:prstGeom>
          <ns1:noFill/>
        </ns0:spPr>
        <ns0:txBody>
          <ns1:bodyPr wrap="square" rtlCol="0">
            <ns1:spAutoFit/>
          </ns1:bodyPr>
          <ns1:lstStyle/>
          <ns1:p>
            <ns1:r>
              <ns1:rPr lang="en-GB" sz="700">
                <ns1:solidFill>
                  <ns1:schemeClr val="tx1">
                    <ns1:lumMod val="50000"/>
                    <ns1:lumOff val="50000"/>
                  </ns1:schemeClr>
                </ns1:solidFill>
                <ns1:latin typeface="Montserrat Medium" panose="00000600000000000000" pitchFamily="2" charset="0"/>
                <ns1:ea typeface="Open Sans" panose="020B0606030504020204" pitchFamily="34" charset="0"/>
                <ns1:cs typeface="Open Sans" panose="020B0606030504020204" pitchFamily="34" charset="0"/>
              </ns1:rPr>
              <ns1:t>PLEASE NOTE THESE ARE ESTIMATIONS ONLY</ns1:t>
            </ns1:r>
          </ns1:p>
        </ns0:txBody>
      </ns0:sp>
      <ns0:sp>
        <ns0:nvSpPr>
          <ns0:cNvPr id="5" name="Title 2">
            <ns1:extLst>
              <ns1:ext uri="{FF2B5EF4-FFF2-40B4-BE49-F238E27FC236}">
                <ns2:creationId id="{95231DC7-13F4-B2E9-19F8-431DECEA63CF}"/>
              </ns1:ext>
            </ns1:extLst>
          </ns0:cNvPr>
          <ns0:cNvSpPr txBox="1">
            <ns1:spLocks/>
          </ns0:cNvSpPr>
          <ns0:nvPr/>
        </ns0:nvSpPr>
        <ns0:spPr>
          <ns1:xfrm>
            <ns1:off x="742951" y="7067325"/>
            <ns1:ext cx="10801349" cy="276999"/>
          </ns1:xfrm>
          <ns1:prstGeom prst="rect">
            <ns1:avLst/>
          </ns1:prstGeom>
        </ns0:spPr>
        <ns0:txBody>
          <ns1:bodyPr vert="horz" lIns="0" tIns="0" rIns="0" bIns="0" rtlCol="0" anchor="t" anchorCtr="0">
            <ns1:noAutofit/>
          </ns1:bodyPr>
          <ns1:lstStyle>
            <ns1:lvl1pPr algn="l" defTabSz="914400" rtl="0" eaLnBrk="1" latinLnBrk="0" hangingPunct="1">
              <ns1:lnSpc>
                <ns1:spcPct val="90000"/>
              </ns1:lnSpc>
              <ns1:spcBef>
                <ns1:spcPct val="0"/>
              </ns1:spcBef>
              <ns1:buNone/>
              <ns1:defRPr sz="2800" b="1" i="0" kern="1200">
                <ns1:solidFill>
                  <ns1:schemeClr val="tx1"/>
                </ns1:solidFill>
                <ns1:latin typeface="Montserrat SemiBold" pitchFamily="2" charset="77"/>
                <ns1:ea typeface="+mj-ea"/>
                <ns1:cs typeface="+mj-cs"/>
              </ns1:defRPr>
            </ns1:lvl1pPr>
          </ns1:lstStyle>
          <ns1:p>
            <ns1:r>
              <ns1:rPr lang="en-GB">
                <ns1:latin typeface="Montserrat SemiBold"/>
              </ns1:rPr>
              <ns1:t>STANDARD SLIDE: NO COPY REQUIRED</ns1:t>
            </ns1:r>
            <ns1:endParaRPr lang="en-GB"/>
          </ns1:p>
        </ns0:txBody>
      </ns0:sp>
    </ns0:spTree>
    <ns0:extLst>
      <ns0:ext uri="{BB962C8B-B14F-4D97-AF65-F5344CB8AC3E}">
        <ns7:creationId val="2365803905"/>
      </ns0:ext>
    </ns0:extLst>
  </ns0:cSld>
  <ns0:clrMapOvr>
    <ns1:masterClrMapping/>
  </ns0:clrMapOvr>
</ns0:sld>
</file>

<file path=ppt/slides/slide5.xml><?xml version="1.0" encoding="utf-8"?>
<ns0:sld xmlns:ns0="http://schemas.openxmlformats.org/presentationml/2006/main" xmlns:ns1="http://schemas.openxmlformats.org/drawingml/2006/main" xmlns:ns2="http://schemas.microsoft.com/office/drawing/2014/main" xmlns:ns3="http://schemas.microsoft.com/office/powerpoint/2010/main" xmlns:ns4="http://schemas.openxmlformats.org/drawingml/2006/chart" xmlns:ns5="http://schemas.openxmlformats.org/officeDocument/2006/relationships">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0F303557-C3DF-0A09-A6C3-B95DAC3B7127}"/>
              </ns1:ext>
            </ns1:extLst>
          </ns0:cNvPr>
          <ns0:cNvSpPr>
            <ns1:spLocks noGrp="1"/>
          </ns0:cNvSpPr>
          <ns0:nvPr>
            <ns0:ph type="sldNum" sz="quarter" idx="12"/>
          </ns0:nvPr>
        </ns0:nvSpPr>
        <ns0:spPr/>
        <ns0:txBody>
          <ns1:bodyPr/>
          <ns1:lstStyle/>
          <ns1:p>
            <ns1:fld id="{3531A8E9-B4CF-5643-AF96-CB4C768DAD63}" type="slidenum">
              <ns1:rPr lang="en-US" smtClean="0"/>
              <ns1:t>5</ns1:t>
            </ns1:fld>
            <ns1:endParaRPr lang="en-US"/>
          </ns1:p>
        </ns0:txBody>
      </ns0:sp>
      <ns0:sp>
        <ns0:nvSpPr>
          <ns0:cNvPr id="3" name="Title 2">
            <ns1:extLst>
              <ns1:ext uri="{FF2B5EF4-FFF2-40B4-BE49-F238E27FC236}">
                <ns2:creationId id="{0D27C223-66B0-43E1-F7E0-38D12174F72F}"/>
              </ns1:ext>
            </ns1:extLst>
          </ns0:cNvPr>
          <ns0:cNvSpPr>
            <ns1:spLocks noGrp="1"/>
          </ns0:cNvSpPr>
          <ns0:nvPr>
            <ns0:ph type="title"/>
          </ns0:nvPr>
        </ns0:nvSpPr>
        <ns0:spPr>
          <ns1:xfrm>
            <ns1:off x="695326" y="428401"/>
            <ns1:ext cx="9292735" cy="401594"/>
          </ns1:xfrm>
        </ns0:spPr>
        <ns0:txBody>
          <ns1:bodyPr/>
          <ns1:lstStyle/>
          <ns1:p>
            <ns1:r>
              <ns1:rPr lang="en-GB" dirty="0"/>
              <ns1:t>VARIABLE ESTIMATIONS</ns1:t>
            </ns1:r>
            <ns1:endParaRPr lang="en-US" dirty="0"/>
          </ns1:p>
        </ns0:txBody>
      </ns0:sp>
      <ns0:graphicFrame>
        <ns0:nvGraphicFramePr>
          <ns0:cNvPr id="10" name="Chart 9">
            <ns1:extLst>
              <ns1:ext uri="{FF2B5EF4-FFF2-40B4-BE49-F238E27FC236}">
                <ns2:creationId id="{81145D9C-FCD0-4238-9B47-4E8099566B41}"/>
              </ns1:ext>
            </ns1:extLst>
          </ns0:cNvPr>
          <ns0:cNvGraphicFramePr>
            <ns1:graphicFrameLocks/>
          </ns0:cNvGraphicFramePr>
          <ns0:nvPr>
            <ns0:extLst>
              <ns0:ext uri="{D42A27DB-BD31-4B8C-83A1-F6EECF244321}">
                <ns3:modId val="3040983758"/>
              </ns0:ext>
            </ns0:extLst>
          </ns0:nvPr>
        </ns0:nvGraphicFramePr>
        <ns0:xfrm>
          <ns1:off x="5854288" y="963730"/>
          <ns1:ext cx="9597632" cy="5465869"/>
        </ns0:xfrm>
        <ns1:graphic>
          <ns1:graphicData uri="http://schemas.openxmlformats.org/drawingml/2006/chart">
            <ns4:chart ns5:id="rId2"/>
          </ns1:graphicData>
        </ns1:graphic>
      </ns0:graphicFrame>
      <ns0:sp>
        <ns0:nvSpPr>
          <ns0:cNvPr id="11" name="Text Placeholder 3">
            <ns1:extLst>
              <ns1:ext uri="{FF2B5EF4-FFF2-40B4-BE49-F238E27FC236}">
                <ns2:creationId id="{E11A7449-0F94-58D4-D1A8-AABE95370FFD}"/>
              </ns1:ext>
            </ns1:extLst>
          </ns0:cNvPr>
          <ns0:cNvSpPr>
            <ns1:spLocks noGrp="1"/>
          </ns0:cNvSpPr>
          <ns0:nvPr>
            <ns0:ph type="body" sz="quarter" idx="14"/>
          </ns0:nvPr>
        </ns0:nvSpPr>
        <ns0:spPr>
          <ns1:xfrm>
            <ns1:off x="596184" y="1582925"/>
            <ns1:ext cx="4638088" cy="3361386"/>
          </ns1:xfrm>
        </ns0:spPr>
        <ns0:txBody>
          <ns1:bodyPr vert="horz" lIns="0" tIns="0" rIns="0" bIns="0" rtlCol="0" anchor="t">
            <ns1:noAutofit/>
          </ns1:bodyPr>
          <ns1:lstStyle/>
          <ns1:p>
            <ns1:pPr marL="90170" indent="0">
              <ns1:spcAft>
                <ns1:spcPts val="800"/>
              </ns1:spcAft>
              <ns1:buNone/>
            </ns1:pPr>
            <ns1:r>
              <ns1:rPr lang="en-GB" sz="900" b="1" dirty="0">
                <ns1:solidFill>
                  <ns1:srgbClr val="FF6600"/>
                </ns1:solidFill>
                <ns1:latin typeface="Open Sans"/>
                <ns1:ea typeface="Open Sans"/>
                <ns1:cs typeface="Open Sans"/>
              </ns1:rPr>
              <ns1:t>Top Pain points</ns1:t>
            </ns1:r>
          </ns1:p>
          <ns1:p>
            <ns1:pPr marL="90170" indent="0">
              <ns1:spcAft>
                <ns1:spcPts val="800"/>
              </ns1:spcAft>
              <ns1:buNone/>
            </ns1:pPr>
            <ns1:r>
              <ns1:rPr lang="en-GB" sz="900" b="1" dirty="0">
                <ns1:solidFill>
                  <ns1:srgbClr val="FF6600"/>
                </ns1:solidFill>
                <ns1:effectLst/>
                <ns1:latin typeface="Open Sans"/>
                <ns1:ea typeface="Open Sans"/>
                <ns1:cs typeface="Open Sans"/>
              </ns1:rPr>
              <ns1:t>The top pain points you listed included:</ns1:t>
            </ns1:r>
            <ns1:r>
              <ns1:rPr lang="en-GB" sz="900" dirty="0">
                <ns1:solidFill>
                  <ns1:srgbClr val="FF6600"/>
                </ns1:solidFill>
                <ns1:effectLst/>
                <ns1:latin typeface="Open Sans"/>
                <ns1:ea typeface="Open Sans"/>
                <ns1:cs typeface="Open Sans"/>
              </ns1:rPr>
              <ns1:t> [Please could we list these in order of the efficiency]</ns1:t>
            </ns1:r>
          </ns1:p>
          <ns1:p>
            <ns1:pPr marL="90170" indent="0">
              <ns1:spcAft>
                <ns1:spcPts val="800"/>
              </ns1:spcAft>
              <ns1:buNone/>
            </ns1:pPr>
            <ns1:r>
              <ns1:rPr lang="en-GB" sz="900" dirty="0">
                <ns1:solidFill>
                  <ns1:schemeClr val="tx1">
                    <ns1:lumMod val="50000"/>
                    <ns1:lumOff val="50000"/>
                  </ns1:schemeClr>
                </ns1:solidFill>
                <ns1:effectLst/>
                <ns1:latin typeface="Open Sans"/>
                <ns1:ea typeface="Open Sans"/>
                <ns1:cs typeface="Open Sans"/>
              </ns1:rPr>
              <ns1:t>Raising Purchase Orders: We anti34,340ate a 30% efficiency </ns1:t>
            </ns1:r>
          </ns1:p>
          <ns1:p>
            <ns1:pPr marL="90170" indent="0">
              <ns1:spcAft>
                <ns1:spcPts val="800"/>
              </ns1:spcAft>
              <ns1:buNone/>
            </ns1:pPr>
            <ns1:r>
              <ns1:rPr lang="en-GB" sz="900" dirty="0">
                <ns1:solidFill>
                  <ns1:schemeClr val="tx1">
                    <ns1:lumMod val="50000"/>
                    <ns1:lumOff val="50000"/>
                  </ns1:schemeClr>
                </ns1:solidFill>
                <ns1:latin typeface="Open Sans"/>
                <ns1:ea typeface="Open Sans"/>
                <ns1:cs typeface="Open Sans"/>
              </ns1:rPr>
              <ns1:t>Purchase Order Approvals: </ns1:t>
            </ns1:r>
            <ns1:r>
              <ns1:rPr lang="en-GB" sz="900" dirty="0">
                <ns1:solidFill>
                  <ns1:schemeClr val="tx1">
                    <ns1:lumMod val="50000"/>
                    <ns1:lumOff val="50000"/>
                  </ns1:schemeClr>
                </ns1:solidFill>
                <ns1:effectLst/>
                <ns1:latin typeface="Open Sans"/>
                <ns1:ea typeface="Open Sans"/>
                <ns1:cs typeface="Open Sans"/>
              </ns1:rPr>
              <ns1:t>We anti34,340ate a 30% efficiency </ns1:t>
            </ns1:r>
            <ns1:endParaRPr lang="en-GB" sz="900" dirty="0">
              <ns1:solidFill>
                <ns1:schemeClr val="tx1">
                  <ns1:lumMod val="50000"/>
                  <ns1:lumOff val="50000"/>
                </ns1:schemeClr>
              </ns1:solidFill>
              <ns1:latin typeface="Open Sans"/>
              <ns1:ea typeface="Open Sans"/>
              <ns1:cs typeface="Open Sans"/>
            </ns1:endParaRPr>
          </ns1:p>
          <ns1:p>
            <ns1:pPr marL="90170" indent="0">
              <ns1:spcAft>
                <ns1:spcPts val="800"/>
              </ns1:spcAft>
              <ns1:buNone/>
            </ns1:pPr>
            <ns1:r>
              <ns1:rPr lang="en-GB" sz="900" dirty="0">
                <ns1:solidFill>
                  <ns1:schemeClr val="tx1">
                    <ns1:lumMod val="50000"/>
                    <ns1:lumOff val="50000"/>
                  </ns1:schemeClr>
                </ns1:solidFill>
                <ns1:effectLst/>
                <ns1:latin typeface="Open Sans"/>
                <ns1:ea typeface="Open Sans"/>
                <ns1:cs typeface="Open Sans"/>
              </ns1:rPr>
              <ns1:t>Coding invoice processes: We anti34,340ate a 30% efficiency </ns1:t>
            </ns1:r>
            <ns1:endParaRPr lang="en-GB" sz="900" dirty="0">
              <ns1:solidFill>
                <ns1:schemeClr val="tx1">
                  <ns1:lumMod val="50000"/>
                  <ns1:lumOff val="50000"/>
                </ns1:schemeClr>
              </ns1:solidFill>
              <ns1:latin typeface="Open Sans"/>
              <ns1:ea typeface="Open Sans"/>
              <ns1:cs typeface="Open Sans"/>
            </ns1:endParaRPr>
          </ns1:p>
          <ns1:p>
            <ns1:pPr marL="90170" indent="0">
              <ns1:spcAft>
                <ns1:spcPts val="800"/>
              </ns1:spcAft>
              <ns1:buNone/>
            </ns1:pPr>
            <ns1:r>
              <ns1:rPr lang="en-GB" sz="900" dirty="0">
                <ns1:solidFill>
                  <ns1:schemeClr val="tx1">
                    <ns1:lumMod val="50000"/>
                    <ns1:lumOff val="50000"/>
                  </ns1:schemeClr>
                </ns1:solidFill>
                <ns1:latin typeface="Open Sans"/>
                <ns1:ea typeface="Open Sans"/>
                <ns1:cs typeface="Open Sans"/>
              </ns1:rPr>
              <ns1:t>Management of supplier and purchase invoices: </ns1:t>
            </ns1:r>
            <ns1:r>
              <ns1:rPr lang="en-GB" sz="900" dirty="0">
                <ns1:solidFill>
                  <ns1:schemeClr val="tx1">
                    <ns1:lumMod val="50000"/>
                    <ns1:lumOff val="50000"/>
                  </ns1:schemeClr>
                </ns1:solidFill>
                <ns1:effectLst/>
                <ns1:latin typeface="Open Sans"/>
                <ns1:ea typeface="Open Sans"/>
                <ns1:cs typeface="Open Sans"/>
              </ns1:rPr>
              <ns1:t>We anti34,340ate a 30% efficiency </ns1:t>
            </ns1:r>
            <ns1:endParaRPr lang="en-GB" sz="900" dirty="0">
              <ns1:solidFill>
                <ns1:schemeClr val="tx1">
                  <ns1:lumMod val="50000"/>
                  <ns1:lumOff val="50000"/>
                </ns1:schemeClr>
              </ns1:solidFill>
              <ns1:latin typeface="Open Sans"/>
              <ns1:ea typeface="Open Sans"/>
              <ns1:cs typeface="Open Sans"/>
            </ns1:endParaRPr>
          </ns1:p>
          <ns1:p>
            <ns1:pPr marL="90170" indent="0">
              <ns1:spcAft>
                <ns1:spcPts val="800"/>
              </ns1:spcAft>
              <ns1:buNone/>
            </ns1:pPr>
            <ns1:r>
              <ns1:rPr lang="en-GB" sz="900" dirty="0">
                <ns1:solidFill>
                  <ns1:schemeClr val="tx1">
                    <ns1:lumMod val="50000"/>
                    <ns1:lumOff val="50000"/>
                  </ns1:schemeClr>
                </ns1:solidFill>
                <ns1:effectLst/>
                <ns1:latin typeface="Open Sans"/>
                <ns1:ea typeface="Open Sans"/>
                <ns1:cs typeface="Open Sans"/>
              </ns1:rPr>
              <ns1:t>Managing spend leakage: We anti34,340ate a 30% efficiency </ns1:t>
            </ns1:r>
          </ns1:p>
          <ns1:p>
            <ns1:pPr marL="90170" indent="0">
              <ns1:spcAft>
                <ns1:spcPts val="800"/>
              </ns1:spcAft>
              <ns1:buNone/>
            </ns1:pPr>
            <ns1:r>
              <ns1:rPr lang="en-GB" sz="900" dirty="0">
                <ns1:solidFill>
                  <ns1:schemeClr val="tx1">
                    <ns1:lumMod val="50000"/>
                    <ns1:lumOff val="50000"/>
                  </ns1:schemeClr>
                </ns1:solidFill>
                <ns1:latin typeface="Open Sans"/>
                <ns1:ea typeface="Open Sans"/>
                <ns1:cs typeface="Open Sans"/>
              </ns1:rPr>
              <ns1:t>Finance query management &amp; reporting: </ns1:t>
            </ns1:r>
            <ns1:r>
              <ns1:rPr lang="en-GB" sz="900" dirty="0">
                <ns1:solidFill>
                  <ns1:schemeClr val="tx1">
                    <ns1:lumMod val="50000"/>
                    <ns1:lumOff val="50000"/>
                  </ns1:schemeClr>
                </ns1:solidFill>
                <ns1:effectLst/>
                <ns1:latin typeface="Open Sans"/>
                <ns1:ea typeface="Open Sans"/>
                <ns1:cs typeface="Open Sans"/>
              </ns1:rPr>
              <ns1:t>We anti34,340ate a 30% efficiency </ns1:t>
            </ns1:r>
            <ns1:endParaRPr lang="en-GB" sz="900" dirty="0">
              <ns1:solidFill>
                <ns1:schemeClr val="tx1">
                  <ns1:lumMod val="50000"/>
                  <ns1:lumOff val="50000"/>
                </ns1:schemeClr>
              </ns1:solidFill>
              <ns1:latin typeface="Open Sans"/>
              <ns1:ea typeface="Open Sans"/>
              <ns1:cs typeface="Open Sans"/>
            </ns1:endParaRPr>
          </ns1:p>
          <ns1:p>
            <ns1:pPr marL="90170" indent="0">
              <ns1:spcAft>
                <ns1:spcPts val="800"/>
              </ns1:spcAft>
              <ns1:buNone/>
            </ns1:pPr>
            <ns1:endParaRPr lang="en-GB" sz="900" dirty="0">
              <ns1:solidFill>
                <ns1:schemeClr val="tx1">
                  <ns1:lumMod val="50000"/>
                  <ns1:lumOff val="50000"/>
                </ns1:schemeClr>
              </ns1:solidFill>
              <ns1:effectLst/>
              <ns1:latin typeface="Open Sans"/>
              <ns1:ea typeface="Open Sans"/>
              <ns1:cs typeface="Open Sans"/>
            </ns1:endParaRPr>
          </ns1:p>
        </ns0:txBody>
      </ns0:sp>
    </ns0:spTree>
    <ns0:extLst>
      <ns0:ext uri="{BB962C8B-B14F-4D97-AF65-F5344CB8AC3E}">
        <ns3:creationId val="2008217589"/>
      </ns0:ext>
    </ns0:extLst>
  </ns0:cSld>
  <ns0:clrMapOvr>
    <ns1:masterClrMapping/>
  </ns0:clrMapOvr>
</ns0:sld>
</file>

<file path=ppt/slides/slide6.xml><?xml version="1.0" encoding="utf-8"?>
<ns0:sld xmlns:ns0="http://schemas.openxmlformats.org/presentationml/2006/main" xmlns:ns1="http://schemas.openxmlformats.org/drawingml/2006/main" xmlns:ns2="http://schemas.microsoft.com/office/drawing/2014/main" xmlns:ns3="http://schemas.microsoft.com/office/powerpoint/2010/main">
  <ns0:cSld>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0F303557-C3DF-0A09-A6C3-B95DAC3B7127}"/>
              </ns1:ext>
            </ns1:extLst>
          </ns0:cNvPr>
          <ns0:cNvSpPr>
            <ns1:spLocks noGrp="1"/>
          </ns0:cNvSpPr>
          <ns0:nvPr>
            <ns0:ph type="sldNum" sz="quarter" idx="12"/>
          </ns0:nvPr>
        </ns0:nvSpPr>
        <ns0:spPr/>
        <ns0:txBody>
          <ns1:bodyPr/>
          <ns1:lstStyle/>
          <ns1:p>
            <ns1:fld id="{3531A8E9-B4CF-5643-AF96-CB4C768DAD63}" type="slidenum">
              <ns1:rPr lang="en-US" smtClean="0"/>
              <ns1:t>6</ns1:t>
            </ns1:fld>
            <ns1:endParaRPr lang="en-US"/>
          </ns1:p>
        </ns0:txBody>
      </ns0:sp>
      <ns0:sp>
        <ns0:nvSpPr>
          <ns0:cNvPr id="3" name="Title 2">
            <ns1:extLst>
              <ns1:ext uri="{FF2B5EF4-FFF2-40B4-BE49-F238E27FC236}">
                <ns2:creationId id="{0D27C223-66B0-43E1-F7E0-38D12174F72F}"/>
              </ns1:ext>
            </ns1:extLst>
          </ns0:cNvPr>
          <ns0:cNvSpPr>
            <ns1:spLocks noGrp="1"/>
          </ns0:cNvSpPr>
          <ns0:nvPr>
            <ns0:ph type="title"/>
          </ns0:nvPr>
        </ns0:nvSpPr>
        <ns0:spPr>
          <ns1:xfrm>
            <ns1:off x="695326" y="428401"/>
            <ns1:ext cx="9292735" cy="401594"/>
          </ns1:xfrm>
        </ns0:spPr>
        <ns0:txBody>
          <ns1:bodyPr/>
          <ns1:lstStyle/>
          <ns1:p>
            <ns1:r>
              <ns1:rPr lang="en-GB" dirty="0"/>
              <ns1:t>VARIABLE ESTIMATIONS</ns1:t>
            </ns1:r>
            <ns1:endParaRPr lang="en-US" dirty="0"/>
          </ns1:p>
        </ns0:txBody>
      </ns0:sp>
      <ns0:sp>
        <ns0:nvSpPr>
          <ns0:cNvPr id="4" name="Text Placeholder 3">
            <ns1:extLst>
              <ns1:ext uri="{FF2B5EF4-FFF2-40B4-BE49-F238E27FC236}">
                <ns2:creationId id="{77D034D3-826E-71EB-8E21-FFDB47E1C1EE}"/>
              </ns1:ext>
            </ns1:extLst>
          </ns0:cNvPr>
          <ns0:cNvSpPr>
            <ns1:spLocks noGrp="1"/>
          </ns0:cNvSpPr>
          <ns0:nvPr>
            <ns0:ph type="body" sz="quarter" idx="14"/>
          </ns0:nvPr>
        </ns0:nvSpPr>
        <ns0:spPr>
          <ns1:xfrm>
            <ns1:off x="6017270" y="1717608"/>
            <ns1:ext cx="4638088" cy="3361386"/>
          </ns1:xfrm>
        </ns0:spPr>
        <ns0:txBody>
          <ns1:bodyPr vert="horz" lIns="0" tIns="0" rIns="0" bIns="0" rtlCol="0" anchor="t">
            <ns1:noAutofit/>
          </ns1:bodyPr>
          <ns1:lstStyle/>
          <ns1:p>
            <ns1:pPr marL="341630" indent="-251460">
              <ns1:spcAft>
                <ns1:spcPts val="800"/>
              </ns1:spcAft>
            </ns1:pPr>
            <ns1:r>
              <ns1:rPr lang="en-GB" sz="900" b="1" dirty="0">
                <ns1:solidFill>
                  <ns1:srgbClr val="FF6600"/>
                </ns1:solidFill>
                <ns1:effectLst/>
                <ns1:latin typeface="Open Sans"/>
                <ns1:ea typeface="Open Sans"/>
                <ns1:cs typeface="Open Sans"/>
              </ns1:rPr>
              <ns1:t>Payback Period: </ns1:t>
            </ns1:r>
            <ns1:r>
              <ns1:rPr lang="en-GB" sz="900" dirty="0">
                <ns1:solidFill>
                  <ns1:schemeClr val="tx1">
                    <ns1:lumMod val="50000"/>
                    <ns1:lumOff val="50000"/>
                  </ns1:schemeClr>
                </ns1:solidFill>
                <ns1:effectLst/>
                <ns1:latin typeface="Open Sans"/>
                <ns1:ea typeface="Open Sans"/>
                <ns1:cs typeface="Open Sans"/>
              </ns1:rPr>
              <ns1:t>time at which benefits achieved outweigh amount invested. If you invest £12 and receive £1 per month, your payback period is 1 year, equal to the "break-even point”. This calculation does not consider the time value of money (see NPV)</ns1:t>
            </ns1:r>
          </ns1:p>
          <ns1:p>
            <ns1:pPr marL="341630" indent="-251460">
              <ns1:spcAft>
                <ns1:spcPts val="800"/>
              </ns1:spcAft>
            </ns1:pPr>
            <ns1:r>
              <ns1:rPr lang="en-GB" sz="900" b="1" dirty="0">
                <ns1:solidFill>
                  <ns1:srgbClr val="FF6600"/>
                </ns1:solidFill>
                <ns1:effectLst/>
                <ns1:latin typeface="Open Sans"/>
                <ns1:ea typeface="Open Sans"/>
                <ns1:cs typeface="Open Sans"/>
              </ns1:rPr>
              <ns1:t>Net Present Value (NPV): </ns1:t>
            </ns1:r>
            <ns1:r>
              <ns1:rPr lang="en-GB" sz="900" dirty="0">
                <ns1:solidFill>
                  <ns1:schemeClr val="tx1">
                    <ns1:lumMod val="50000"/>
                    <ns1:lumOff val="50000"/>
                  </ns1:schemeClr>
                </ns1:solidFill>
                <ns1:effectLst/>
                <ns1:latin typeface="Open Sans"/>
                <ns1:ea typeface="Open Sans"/>
                <ns1:cs typeface="Open Sans"/>
              </ns1:rPr>
              <ns1:t>the present value of future net Cashflows (cash in minus cash out). “Present Value” refers to the time value of money where a pound today is worth more than a pound five years from now. This is due to inflation, future uncertainty and other factors. The NPV here is calculated assuming a default 8% cost of capital.</ns1:t>
            </ns1:r>
          </ns1:p>
          <ns1:p>
            <ns1:pPr marL="341630" indent="-251460">
              <ns1:spcAft>
                <ns1:spcPts val="800"/>
              </ns1:spcAft>
            </ns1:pPr>
            <ns1:r>
              <ns1:rPr lang="en-GB" sz="900" b="1" dirty="0">
                <ns1:solidFill>
                  <ns1:srgbClr val="FF6600"/>
                </ns1:solidFill>
                <ns1:effectLst/>
                <ns1:latin typeface="Open Sans"/>
                <ns1:ea typeface="Open Sans"/>
                <ns1:cs typeface="Open Sans"/>
              </ns1:rPr>
              <ns1:t>Return on Investment (ROI): </ns1:t>
            </ns1:r>
            <ns1:r>
              <ns1:rPr lang="en-GB" sz="900" dirty="0">
                <ns1:solidFill>
                  <ns1:schemeClr val="tx1">
                    <ns1:lumMod val="50000"/>
                    <ns1:lumOff val="50000"/>
                  </ns1:schemeClr>
                </ns1:solidFill>
                <ns1:effectLst/>
                <ns1:latin typeface="Open Sans"/>
                <ns1:ea typeface="Open Sans"/>
                <ns1:cs typeface="Open Sans"/>
              </ns1:rPr>
              <ns1:t>The ratio of benefits vs its total costs. If you invest £12 and get £24 back, the ROI is 24/12 = 200% (i.e. you receive double what you contributed)</ns1:t>
            </ns1:r>
          </ns1:p>
          <ns1:p>
            <ns1:pPr marL="341630" indent="-251460">
              <ns1:spcAft>
                <ns1:spcPts val="800"/>
              </ns1:spcAft>
            </ns1:pPr>
            <ns1:r>
              <ns1:rPr lang="en-GB" sz="900" b="1" dirty="0">
                <ns1:solidFill>
                  <ns1:srgbClr val="FF6600"/>
                </ns1:solidFill>
                <ns1:effectLst/>
                <ns1:latin typeface="Open Sans"/>
                <ns1:ea typeface="Open Sans"/>
                <ns1:cs typeface="Open Sans"/>
              </ns1:rPr>
              <ns1:t>Adoption rate: </ns1:t>
            </ns1:r>
            <ns1:r>
              <ns1:rPr lang="en-GB" sz="900" dirty="0">
                <ns1:solidFill>
                  <ns1:schemeClr val="tx1">
                    <ns1:lumMod val="50000"/>
                    <ns1:lumOff val="50000"/>
                  </ns1:schemeClr>
                </ns1:solidFill>
                <ns1:effectLst/>
                <ns1:latin typeface="Open Sans"/>
                <ns1:ea typeface="Open Sans"/>
                <ns1:cs typeface="Open Sans"/>
              </ns1:rPr>
              <ns1:t>We have integrated software adoption rate factors into our value return calculations. These reflect reductions in value returns from factors such as staggered releases, ramp up times and more. These ratios can be amended in the Sales Pricing Configurator.</ns1:t>
            </ns1:r>
          </ns1:p>
        </ns0:txBody>
      </ns0:sp>
      <ns0:sp>
        <ns0:nvSpPr>
          <ns0:cNvPr id="6" name="Text Placeholder 3">
            <ns1:extLst>
              <ns1:ext uri="{FF2B5EF4-FFF2-40B4-BE49-F238E27FC236}">
                <ns2:creationId id="{6B2551A1-F783-7ECB-94CE-4492E0A51074}"/>
              </ns1:ext>
            </ns1:extLst>
          </ns0:cNvPr>
          <ns0:cNvSpPr txBox="1">
            <ns1:spLocks/>
          </ns0:cNvSpPr>
          <ns0:nvPr/>
        </ns0:nvSpPr>
        <ns0:spPr>
          <ns1:xfrm>
            <ns1:off x="598832" y="1715549"/>
            <ns1:ext cx="4638088" cy="3898760"/>
          </ns1:xfrm>
          <ns1:prstGeom prst="rect">
            <ns1:avLst/>
          </ns1:prstGeom>
        </ns0:spPr>
        <ns0:txBody>
          <ns1:bodyPr vert="horz" lIns="0" tIns="0" rIns="0" bIns="0" rtlCol="0" anchor="t">
            <ns1:noAutofit/>
          </ns1:bodyPr>
          <ns1:lstStyle>
            <ns1:lvl1pPr marL="342000" indent="-252000" algn="l" defTabSz="914400" rtl="0" eaLnBrk="1" latinLnBrk="0" hangingPunct="1">
              <ns1:lnSpc>
                <ns1:spcPct val="120000"/>
              </ns1:lnSpc>
              <ns1:spcBef>
                <ns1:spcPts val="800"/>
              </ns1:spcBef>
              <ns1:spcAft>
                <ns1:spcPts val="300"/>
              </ns1:spcAft>
              <ns1:buSzPct val="120000"/>
              <ns1:buFont typeface="Arial" panose="020B0604020202020204" pitchFamily="34" charset="0"/>
              <ns1:buChar char="•"/>
              <ns1:defRPr sz="20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1pPr>
            <ns1:lvl2pPr marL="720000" indent="-216000" algn="l" defTabSz="914400" rtl="0" eaLnBrk="1" latinLnBrk="0" hangingPunct="1">
              <ns1:lnSpc>
                <ns1:spcPct val="120000"/>
              </ns1:lnSpc>
              <ns1:spcBef>
                <ns1:spcPts val="200"/>
              </ns1:spcBef>
              <ns1:spcAft>
                <ns1:spcPts val="0"/>
              </ns1:spcAft>
              <ns1:buClr>
                <ns1:schemeClr val="tx2"/>
              </ns1:buClr>
              <ns1:buSzPct val="110000"/>
              <ns1:buFont typeface="Arial" panose="020B0604020202020204" pitchFamily="34" charset="0"/>
              <ns1:buChar char="•"/>
              <ns1:defRPr sz="18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2pPr>
            <ns1:lvl3pPr marL="1152000" indent="-180000" algn="l" defTabSz="914400" rtl="0" eaLnBrk="1" latinLnBrk="0" hangingPunct="1">
              <ns1:lnSpc>
                <ns1:spcPct val="120000"/>
              </ns1:lnSpc>
              <ns1:spcBef>
                <ns1:spcPts val="100"/>
              </ns1:spcBef>
              <ns1:spcAft>
                <ns1:spcPts val="0"/>
              </ns1:spcAft>
              <ns1:buClr>
                <ns1:schemeClr val="tx1">
                  <ns1:lumMod val="75000"/>
                  <ns1:lumOff val="25000"/>
                </ns1:schemeClr>
              </ns1:buClr>
              <ns1:buSzPct val="130000"/>
              <ns1:buFont typeface="Open Sans" panose="020B0606030504020204" pitchFamily="34" charset="0"/>
              <ns1:buChar char="›"/>
              <ns1:defRPr sz="16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3pPr>
            <ns1:lvl4pPr marL="1512000" indent="-144000" algn="l" defTabSz="914400" rtl="0" eaLnBrk="1" latinLnBrk="0" hangingPunct="1">
              <ns1:lnSpc>
                <ns1:spcPct val="120000"/>
              </ns1:lnSpc>
              <ns1:spcBef>
                <ns1:spcPts val="100"/>
              </ns1:spcBef>
              <ns1:spcAft>
                <ns1:spcPts val="0"/>
              </ns1:spcAft>
              <ns1:buClr>
                <ns1:schemeClr val="tx2"/>
              </ns1:buClr>
              <ns1:buSzPct val="120000"/>
              <ns1:buFont typeface="Open Sans" panose="020B0606030504020204" pitchFamily="34" charset="0"/>
              <ns1:buChar char="›"/>
              <ns1:defRPr sz="14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4pPr>
            <ns1:lvl5pPr marL="1872000" indent="-108000" algn="l" defTabSz="914400" rtl="0" eaLnBrk="1" latinLnBrk="0" hangingPunct="1">
              <ns1:lnSpc>
                <ns1:spcPct val="120000"/>
              </ns1:lnSpc>
              <ns1:spcBef>
                <ns1:spcPts val="100"/>
              </ns1:spcBef>
              <ns1:spcAft>
                <ns1:spcPts val="0"/>
              </ns1:spcAft>
              <ns1:buClr>
                <ns1:schemeClr val="tx1">
                  <ns1:lumMod val="50000"/>
                  <ns1:lumOff val="50000"/>
                </ns1:schemeClr>
              </ns1:buClr>
              <ns1:buFont typeface="Open Sans" panose="020B0606030504020204" pitchFamily="34" charset="0"/>
              <ns1:buChar char="›"/>
              <ns1:defRPr sz="1200" kern="1200">
                <ns1:solidFill>
                  <ns1:schemeClr val="tx1">
                    <ns1:lumMod val="75000"/>
                    <ns1:lumOff val="25000"/>
                  </ns1:schemeClr>
                </ns1:solidFill>
                <ns1:latin typeface="Open Sans" panose="020B0606030504020204" pitchFamily="34" charset="0"/>
                <ns1:ea typeface="Open Sans" panose="020B0606030504020204" pitchFamily="34" charset="0"/>
                <ns1:cs typeface="Open Sans" panose="020B0606030504020204" pitchFamily="34" charset="0"/>
              </ns1:defRPr>
            </ns1:lvl5pPr>
            <ns1:lvl6pPr marL="25146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6pPr>
            <ns1:lvl7pPr marL="29718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7pPr>
            <ns1:lvl8pPr marL="34290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8pPr>
            <ns1:lvl9pPr marL="3886200" indent="-228600" algn="l" defTabSz="914400" rtl="0" eaLnBrk="1" latinLnBrk="0" hangingPunct="1">
              <ns1:lnSpc>
                <ns1:spcPct val="90000"/>
              </ns1:lnSpc>
              <ns1:spcBef>
                <ns1:spcPts val="500"/>
              </ns1:spcBef>
              <ns1:buFont typeface="Arial" panose="020B0604020202020204" pitchFamily="34" charset="0"/>
              <ns1:buChar char="•"/>
              <ns1:defRPr sz="1800" kern="1200">
                <ns1:solidFill>
                  <ns1:schemeClr val="tx1"/>
                </ns1:solidFill>
                <ns1:latin typeface="+mn-lt"/>
                <ns1:ea typeface="+mn-ea"/>
                <ns1:cs typeface="+mn-cs"/>
              </ns1:defRPr>
            </ns1:lvl9pPr>
          </ns1:lstStyle>
          <ns1:p>
            <ns1:pPr marL="90170" indent="0">
              <ns1:spcAft>
                <ns1:spcPts val="800"/>
              </ns1:spcAft>
              <ns1:buNone/>
            </ns1:pPr>
            <ns1:r>
              <ns1:rPr lang="en-GB" sz="2800" b="1" dirty="0">
                <ns1:solidFill>
                  <ns1:srgbClr val="FF6600"/>
                </ns1:solidFill>
                <ns1:latin typeface="Open Sans"/>
                <ns1:ea typeface="Open Sans"/>
                <ns1:cs typeface="Open Sans"/>
              </ns1:rPr>
              <ns1:t>Some key phrases we have illustrated in this proposal are detailed for </ns1:t>
            </ns1:r>
            <ns1:br>
              <ns1:rPr lang="en-GB" sz="2800" b="1" dirty="0">
                <ns1:solidFill>
                  <ns1:srgbClr val="FF6600"/>
                </ns1:solidFill>
                <ns1:latin typeface="Open Sans"/>
                <ns1:ea typeface="Open Sans"/>
                <ns1:cs typeface="Open Sans"/>
              </ns1:rPr>
            </ns1:br>
            <ns1:r>
              <ns1:rPr lang="en-GB" sz="2800" b="1" dirty="0">
                <ns1:solidFill>
                  <ns1:srgbClr val="FF6600"/>
                </ns1:solidFill>
                <ns1:latin typeface="Open Sans"/>
                <ns1:ea typeface="Open Sans"/>
                <ns1:cs typeface="Open Sans"/>
              </ns1:rPr>
              <ns1:t>information</ns1:t>
            </ns1:r>
            <ns1:endParaRPr lang="en-GB" sz="2800" b="1" dirty="0">
              <ns1:solidFill>
                <ns1:srgbClr val="FF6600"/>
              </ns1:solidFill>
            </ns1:endParaRPr>
          </ns1:p>
        </ns0:txBody>
      </ns0:sp>
      <ns0:sp>
        <ns0:nvSpPr>
          <ns0:cNvPr id="7" name="TextBox 6">
            <ns1:extLst>
              <ns1:ext uri="{FF2B5EF4-FFF2-40B4-BE49-F238E27FC236}">
                <ns2:creationId id="{3582BB3E-BDED-0937-862C-B206BD0877B8}"/>
              </ns1:ext>
            </ns1:extLst>
          </ns0:cNvPr>
          <ns0:cNvSpPr txBox="1"/>
          <ns0:nvPr/>
        </ns0:nvSpPr>
        <ns0:spPr>
          <ns1:xfrm>
            <ns1:off x="517354" y="4189491"/>
            <ns1:ext cx="4638088" cy="784830"/>
          </ns1:xfrm>
          <ns1:prstGeom prst="rect">
            <ns1:avLst/>
          </ns1:prstGeom>
          <ns1:noFill/>
        </ns0:spPr>
        <ns0:txBody>
          <ns1:bodyPr wrap="square">
            <ns1:spAutoFit/>
          </ns1:bodyPr>
          <ns1:lstStyle/>
          <ns1:p>
            <ns1:pPr marL="90170">
              <ns1:spcAft>
                <ns1:spcPts val="800"/>
              </ns1:spcAft>
            </ns1:pPr>
            <ns1:r>
              <ns1:rPr lang="en-GB" sz="900" b="1" dirty="0">
                <ns1:solidFill>
                  <ns1:srgbClr val="FF6600"/>
                </ns1:solidFill>
                <ns1:latin typeface="Open Sans"/>
                <ns1:ea typeface="Open Sans"/>
                <ns1:cs typeface="Open Sans"/>
              </ns1:rPr>
              <ns1:t>Disclaimer </ns1:t>
            </ns1:r>
            <ns1:r>
              <ns1:rPr lang="en-GB" sz="900" dirty="0">
                <ns1:latin typeface="Open Sans"/>
                <ns1:ea typeface="Open Sans"/>
                <ns1:cs typeface="Open Sans"/>
              </ns1:rPr>
              <ns1:t>We hope these estimations can assist in purchasing decisions and surface value prospects could see. Advanced assumes no responsibility or liability for any errors in the provisions of these estimations. Details listed are provided in good faith, as a guide only, on an "as is" basis with no guarantees of completeness or success. </ns1:t>
            </ns1:r>
            <ns1:endParaRPr lang="en-GB" sz="900" dirty="0"/>
          </ns1:p>
        </ns0:txBody>
      </ns0:sp>
    </ns0:spTree>
    <ns0:extLst>
      <ns0:ext uri="{BB962C8B-B14F-4D97-AF65-F5344CB8AC3E}">
        <ns3:creationId val="4070780101"/>
      </ns0:ext>
    </ns0:extLst>
  </ns0:cSld>
  <ns0:clrMapOvr>
    <ns1:masterClrMapping/>
  </ns0:clrMapOvr>
</ns0:sld>
</file>

<file path=ppt/slides/slide7.xml><?xml version="1.0" encoding="utf-8"?>
<ns0:sld xmlns:ns0="http://schemas.openxmlformats.org/presentationml/2006/main" xmlns:ns1="http://schemas.openxmlformats.org/drawingml/2006/main" xmlns:ns2="http://schemas.microsoft.com/office/drawing/2014/main" xmlns:ns3="http://schemas.microsoft.com/office/powerpoint/2010/main">
  <ns0:cSld>
    <ns0:bg>
      <ns0:bgPr>
        <ns1:solidFill>
          <ns1:schemeClr val="bg1"/>
        </ns1:solidFill>
        <ns1:effectLst/>
      </ns0:bgPr>
    </ns0:bg>
    <ns0:spTree>
      <ns0:nvGrpSpPr>
        <ns0:cNvPr id="1" name=""/>
        <ns0:cNvGrpSpPr/>
        <ns0:nvPr/>
      </ns0:nvGrpSpPr>
      <ns0:grpSpPr>
        <ns1:xfrm>
          <ns1:off x="0" y="0"/>
          <ns1:ext cx="0" cy="0"/>
          <ns1:chOff x="0" y="0"/>
          <ns1:chExt cx="0" cy="0"/>
        </ns1:xfrm>
      </ns0:grpSpPr>
      <ns0:sp>
        <ns0:nvSpPr>
          <ns0:cNvPr id="2" name="Slide Number Placeholder 1">
            <ns1:extLst>
              <ns1:ext uri="{FF2B5EF4-FFF2-40B4-BE49-F238E27FC236}">
                <ns2:creationId id="{B31256D3-B27A-D9C6-DA8A-CF2A4073A004}"/>
              </ns1:ext>
            </ns1:extLst>
          </ns0:cNvPr>
          <ns0:cNvSpPr>
            <ns1:spLocks noGrp="1"/>
          </ns0:cNvSpPr>
          <ns0:nvPr>
            <ns0:ph type="sldNum" sz="quarter" idx="12"/>
          </ns0:nvPr>
        </ns0:nvSpPr>
        <ns0:spPr/>
        <ns0:txBody>
          <ns1:bodyPr/>
          <ns1:lstStyle/>
          <ns1:p>
            <ns1:fld id="{3531A8E9-B4CF-5643-AF96-CB4C768DAD63}" type="slidenum">
              <ns1:rPr lang="en-US" smtClean="0"/>
              <ns1:t>7</ns1:t>
            </ns1:fld>
            <ns1:endParaRPr lang="en-US"/>
          </ns1:p>
        </ns0:txBody>
      </ns0:sp>
      <ns0:sp>
        <ns0:nvSpPr>
          <ns0:cNvPr id="22" name="Title 1">
            <ns1:extLst>
              <ns1:ext uri="{FF2B5EF4-FFF2-40B4-BE49-F238E27FC236}">
                <ns2:creationId id="{58357287-C1DF-758E-C692-66B6339E43F1}"/>
              </ns1:ext>
            </ns1:extLst>
          </ns0:cNvPr>
          <ns0:cNvSpPr txBox="1">
            <ns1:spLocks/>
          </ns0:cNvSpPr>
          <ns0:nvPr/>
        </ns0:nvSpPr>
        <ns0:spPr>
          <ns1:xfrm>
            <ns1:off x="2532063" y="2328182"/>
            <ns1:ext cx="7127875" cy="494318"/>
          </ns1:xfrm>
          <ns1:prstGeom prst="rect">
            <ns1:avLst/>
          </ns1:prstGeom>
        </ns0:spPr>
        <ns0:txBody>
          <ns1:bodyPr lIns="0" tIns="0" rIns="0" bIns="0"/>
          <ns1:lstStyle>
            <ns1:lvl1pPr algn="l" defTabSz="914400" rtl="0" eaLnBrk="1" latinLnBrk="0" hangingPunct="1">
              <ns1:lnSpc>
                <ns1:spcPct val="90000"/>
              </ns1:lnSpc>
              <ns1:spcBef>
                <ns1:spcPct val="0"/>
              </ns1:spcBef>
              <ns1:buNone/>
              <ns1:defRPr sz="2800" b="1" i="0" kern="1200">
                <ns1:solidFill>
                  <ns1:schemeClr val="tx1"/>
                </ns1:solidFill>
                <ns1:latin typeface="Montserrat SemiBold" pitchFamily="2" charset="77"/>
                <ns1:ea typeface="+mj-ea"/>
                <ns1:cs typeface="+mj-cs"/>
              </ns1:defRPr>
            </ns1:lvl1pPr>
          </ns1:lstStyle>
          <ns1:p>
            <ns1:pPr algn="ctr"/>
            <ns1:r>
              <ns1:rPr lang="en-US" sz="4000"/>
              <ns1:t>Connect with us</ns1:t>
            </ns1:r>
          </ns1:p>
        </ns0:txBody>
      </ns0:sp>
    </ns0:spTree>
    <ns0:extLst>
      <ns0:ext uri="{BB962C8B-B14F-4D97-AF65-F5344CB8AC3E}">
        <ns3:creationId val="3049836168"/>
      </ns0:ext>
    </ns0:extLst>
  </ns0:cSld>
  <ns0:clrMapOvr>
    <ns1:masterClrMapping/>
  </ns0:clrMapOvr>
</ns0:sld>
</file>

<file path=ppt/theme/theme1.xml><?xml version="1.0" encoding="utf-8"?>
<a:theme xmlns:a="http://schemas.openxmlformats.org/drawingml/2006/main" name="Advanced Theme">
  <a:themeElements>
    <a:clrScheme name="Custom 2">
      <a:dk1>
        <a:srgbClr val="25252C"/>
      </a:dk1>
      <a:lt1>
        <a:srgbClr val="FFFFFF"/>
      </a:lt1>
      <a:dk2>
        <a:srgbClr val="F15D22"/>
      </a:dk2>
      <a:lt2>
        <a:srgbClr val="FFFFFF"/>
      </a:lt2>
      <a:accent1>
        <a:srgbClr val="F37720"/>
      </a:accent1>
      <a:accent2>
        <a:srgbClr val="F6911E"/>
      </a:accent2>
      <a:accent3>
        <a:srgbClr val="FCC54C"/>
      </a:accent3>
      <a:accent4>
        <a:srgbClr val="FFDB9B"/>
      </a:accent4>
      <a:accent5>
        <a:srgbClr val="2D4FB2"/>
      </a:accent5>
      <a:accent6>
        <a:srgbClr val="19191F"/>
      </a:accent6>
      <a:hlink>
        <a:srgbClr val="2D4FB2"/>
      </a:hlink>
      <a:folHlink>
        <a:srgbClr val="1F377D"/>
      </a:folHlink>
    </a:clrScheme>
    <a:fontScheme name="Advanced Fonts">
      <a:majorFont>
        <a:latin typeface="Montserra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lgn="l">
          <a:defRPr dirty="0" smtClean="0"/>
        </a:defPPr>
      </a:lstStyle>
    </a:txDef>
  </a:objectDefaults>
  <a:extraClrSchemeLst/>
  <a:extLst>
    <a:ext uri="{05A4C25C-085E-4340-85A3-A5531E510DB2}">
      <thm15:themeFamily xmlns:thm15="http://schemas.microsoft.com/office/thememl/2012/main" name="OneAdvanced-Powerpoint" id="{F8C38506-A58B-420B-8FBB-E3229D059A60}" vid="{B09805F1-EDBB-4199-ACB7-00BD702268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a969d1d-647f-4e4c-97f9-a5143e71e435">
      <Terms xmlns="http://schemas.microsoft.com/office/infopath/2007/PartnerControls"/>
    </lcf76f155ced4ddcb4097134ff3c332f>
    <TaxCatchAll xmlns="eb37a4e0-bf89-419d-8b31-963a97458fb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C2ADAF580B8A648AEA7FF4A5F3D65E6" ma:contentTypeVersion="11" ma:contentTypeDescription="Create a new document." ma:contentTypeScope="" ma:versionID="f2db5c34f6348a370055c14b94ddc919">
  <xsd:schema xmlns:xsd="http://www.w3.org/2001/XMLSchema" xmlns:xs="http://www.w3.org/2001/XMLSchema" xmlns:p="http://schemas.microsoft.com/office/2006/metadata/properties" xmlns:ns2="8a969d1d-647f-4e4c-97f9-a5143e71e435" xmlns:ns3="eb37a4e0-bf89-419d-8b31-963a97458fb1" targetNamespace="http://schemas.microsoft.com/office/2006/metadata/properties" ma:root="true" ma:fieldsID="42bedbc2e246c6b2e71d78ed3d4618fc" ns2:_="" ns3:_="">
    <xsd:import namespace="8a969d1d-647f-4e4c-97f9-a5143e71e435"/>
    <xsd:import namespace="eb37a4e0-bf89-419d-8b31-963a97458fb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969d1d-647f-4e4c-97f9-a5143e71e4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d26eeb5-9ee9-4397-9b3e-f1e80249f73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37a4e0-bf89-419d-8b31-963a97458fb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c47415d-69f8-47d4-a17a-a3b33913b4bf}" ma:internalName="TaxCatchAll" ma:showField="CatchAllData" ma:web="eb37a4e0-bf89-419d-8b31-963a97458f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40E5F8-1399-4596-AA73-4BD79D26AFFD}">
  <ds:schemaRefs>
    <ds:schemaRef ds:uri="http://schemas.microsoft.com/office/2006/metadata/properties"/>
    <ds:schemaRef ds:uri="http://www.w3.org/XML/1998/namespace"/>
    <ds:schemaRef ds:uri="8e78c812-0be8-4f61-8186-a9387d596735"/>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http://schemas.microsoft.com/office/infopath/2007/PartnerControls"/>
    <ds:schemaRef ds:uri="8a969d1d-647f-4e4c-97f9-a5143e71e435"/>
    <ds:schemaRef ds:uri="eb37a4e0-bf89-419d-8b31-963a97458fb1"/>
  </ds:schemaRefs>
</ds:datastoreItem>
</file>

<file path=customXml/itemProps2.xml><?xml version="1.0" encoding="utf-8"?>
<ds:datastoreItem xmlns:ds="http://schemas.openxmlformats.org/officeDocument/2006/customXml" ds:itemID="{953B4D23-82FF-4812-9F4E-BB600331C634}">
  <ds:schemaRefs>
    <ds:schemaRef ds:uri="http://schemas.microsoft.com/sharepoint/v3/contenttype/forms"/>
  </ds:schemaRefs>
</ds:datastoreItem>
</file>

<file path=customXml/itemProps3.xml><?xml version="1.0" encoding="utf-8"?>
<ds:datastoreItem xmlns:ds="http://schemas.openxmlformats.org/officeDocument/2006/customXml" ds:itemID="{E8B078B6-6DFE-46A1-A0D6-D8F695808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969d1d-647f-4e4c-97f9-a5143e71e435"/>
    <ds:schemaRef ds:uri="eb37a4e0-bf89-419d-8b31-963a97458f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2b5a89e7-01bf-42ed-9da1-669d82eec17a}" enabled="0" method="" siteId="{2b5a89e7-01bf-42ed-9da1-669d82eec17a}" removed="1"/>
</clbl:labelList>
</file>

<file path=docProps/app.xml><?xml version="1.0" encoding="utf-8"?>
<Properties xmlns="http://schemas.openxmlformats.org/officeDocument/2006/extended-properties" xmlns:vt="http://schemas.openxmlformats.org/officeDocument/2006/docPropsVTypes">
  <Template>OneAdvanced-Powerpoint-Template (1)</Template>
  <TotalTime>2160</TotalTime>
  <Words>730</Words>
  <Application>Microsoft Office PowerPoint</Application>
  <PresentationFormat>Geniş ekran</PresentationFormat>
  <Paragraphs>133</Paragraphs>
  <Slides>7</Slides>
  <Notes>2</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7</vt:i4>
      </vt:variant>
    </vt:vector>
  </HeadingPairs>
  <TitlesOfParts>
    <vt:vector size="15" baseType="lpstr">
      <vt:lpstr>Arial</vt:lpstr>
      <vt:lpstr>Calibri</vt:lpstr>
      <vt:lpstr>Montserrat</vt:lpstr>
      <vt:lpstr>Montserrat Medium</vt:lpstr>
      <vt:lpstr>Montserrat SemiBold</vt:lpstr>
      <vt:lpstr>Open Sans</vt:lpstr>
      <vt:lpstr>Wingdings</vt:lpstr>
      <vt:lpstr>Advanced Theme</vt:lpstr>
      <vt:lpstr>Client Name:valclient Value Business Case</vt:lpstr>
      <vt:lpstr>DOING NOTHING IS NOT AN OPTION</vt:lpstr>
      <vt:lpstr>DOING NOTHING IS NOT AN OPTION</vt:lpstr>
      <vt:lpstr>OUR VALUE OFFERING </vt:lpstr>
      <vt:lpstr>VARIABLE ESTIMATIONS</vt:lpstr>
      <vt:lpstr>VARIABLE ESTIMATIONS</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Value Board Pack template</dc:title>
  <dc:creator>Angela Dcruz</dc:creator>
  <cp:lastModifiedBy>Murat Özdemir</cp:lastModifiedBy>
  <cp:revision>10</cp:revision>
  <dcterms:created xsi:type="dcterms:W3CDTF">2024-07-05T15:05:35Z</dcterms:created>
  <dcterms:modified xsi:type="dcterms:W3CDTF">2024-09-21T13:09:28Z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0x010100FC2ADAF580B8A648AEA7FF4A5F3D65E6</vt:lpwstr>
  </property>
  <property fmtid="{D5CDD505-2E9C-101B-9397-08002B2CF9AE}" pid="3" name="MediaServiceImageTags">
    <vt:lpwstr/>
  </property>
</Properties>
</file>