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2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  <p:sldMasterId id="2147483747" r:id="rId5"/>
    <p:sldMasterId id="2147483815" r:id="rId6"/>
  </p:sldMasterIdLst>
  <p:notesMasterIdLst>
    <p:notesMasterId r:id="rId16"/>
  </p:notesMasterIdLst>
  <p:handoutMasterIdLst>
    <p:handoutMasterId r:id="rId17"/>
  </p:handoutMasterIdLst>
  <p:sldIdLst>
    <p:sldId id="289" r:id="rId7"/>
    <p:sldId id="457" r:id="rId8"/>
    <p:sldId id="458" r:id="rId9"/>
    <p:sldId id="463" r:id="rId10"/>
    <p:sldId id="465" r:id="rId11"/>
    <p:sldId id="466" r:id="rId12"/>
    <p:sldId id="449" r:id="rId13"/>
    <p:sldId id="461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4B2"/>
    <a:srgbClr val="4C9ADB"/>
    <a:srgbClr val="40404C"/>
    <a:srgbClr val="2D4FB2"/>
    <a:srgbClr val="FCB415"/>
    <a:srgbClr val="1078CF"/>
    <a:srgbClr val="616173"/>
    <a:srgbClr val="F37721"/>
    <a:srgbClr val="F6911E"/>
    <a:srgbClr val="F15D2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75" d="100"/>
          <a:sy n="75" d="100"/>
        </p:scale>
        <p:origin x="5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515014887657293E-2"/>
          <c:y val="0"/>
          <c:w val="0.95898329602646226"/>
          <c:h val="0.9746192862263382"/>
        </c:manualLayout>
      </c:layout>
      <c:doughnutChart>
        <c:varyColors val="0"/>
        <c:ser>
          <c:idx val="0"/>
          <c:order val="0"/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rgbClr val="F15D2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3EE-485E-8A25-7437B1F03971}"/>
              </c:ext>
            </c:extLst>
          </c:dPt>
          <c:dPt>
            <c:idx val="1"/>
            <c:bubble3D val="0"/>
            <c:spPr>
              <a:solidFill>
                <a:srgbClr val="F6911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3EE-485E-8A25-7437B1F03971}"/>
              </c:ext>
            </c:extLst>
          </c:dPt>
          <c:dPt>
            <c:idx val="2"/>
            <c:bubble3D val="0"/>
            <c:spPr>
              <a:solidFill>
                <a:srgbClr val="F3772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3EE-485E-8A25-7437B1F03971}"/>
              </c:ext>
            </c:extLst>
          </c:dPt>
          <c:dPt>
            <c:idx val="3"/>
            <c:bubble3D val="0"/>
            <c:spPr>
              <a:solidFill>
                <a:srgbClr val="61617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3EE-485E-8A25-7437B1F03971}"/>
              </c:ext>
            </c:extLst>
          </c:dPt>
          <c:dPt>
            <c:idx val="4"/>
            <c:bubble3D val="0"/>
            <c:spPr>
              <a:solidFill>
                <a:srgbClr val="1078C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3EE-485E-8A25-7437B1F03971}"/>
              </c:ext>
            </c:extLst>
          </c:dPt>
          <c:dPt>
            <c:idx val="5"/>
            <c:bubble3D val="0"/>
            <c:spPr>
              <a:solidFill>
                <a:srgbClr val="FCB41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3EE-485E-8A25-7437B1F03971}"/>
              </c:ext>
            </c:extLst>
          </c:dPt>
          <c:dPt>
            <c:idx val="6"/>
            <c:bubble3D val="0"/>
            <c:spPr>
              <a:solidFill>
                <a:srgbClr val="2D4FB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3EE-485E-8A25-7437B1F03971}"/>
              </c:ext>
            </c:extLst>
          </c:dPt>
          <c:dPt>
            <c:idx val="7"/>
            <c:bubble3D val="0"/>
            <c:spPr>
              <a:solidFill>
                <a:srgbClr val="40404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3EE-485E-8A25-7437B1F03971}"/>
              </c:ext>
            </c:extLst>
          </c:dPt>
          <c:dPt>
            <c:idx val="8"/>
            <c:bubble3D val="0"/>
            <c:spPr>
              <a:solidFill>
                <a:srgbClr val="4C9AD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3EE-485E-8A25-7437B1F03971}"/>
              </c:ext>
            </c:extLst>
          </c:dPt>
          <c:dPt>
            <c:idx val="9"/>
            <c:bubble3D val="0"/>
            <c:spPr>
              <a:solidFill>
                <a:srgbClr val="A4A4B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3EE-485E-8A25-7437B1F03971}"/>
              </c:ext>
            </c:extLst>
          </c:dPt>
          <c:dLbls>
            <c:dLbl>
              <c:idx val="5"/>
              <c:layout>
                <c:manualLayout>
                  <c:x val="5.0932250682121198E-3"/>
                  <c:y val="5.1935496930693922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3EE-485E-8A25-7437B1F039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3EE-485E-8A25-7437B1F0397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Asıl metin stillerini düzenlemek için tıklayın</a:t>
            </a:r>
          </a:p>
          <a:p>
            <a:pPr marL="342900" marR="0" lvl="1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İkinci düzey</a:t>
            </a:r>
          </a:p>
          <a:p>
            <a:pPr marL="342900" marR="0" lvl="2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Üçüncü düzey</a:t>
            </a:r>
          </a:p>
          <a:p>
            <a:pPr marL="342900" marR="0" lvl="3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Dördüncü düzey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Asıl metin stillerini düzenlemek için tıklayın</a:t>
            </a:r>
          </a:p>
          <a:p>
            <a:pPr marL="342900" marR="0" lvl="1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İkinci düzey</a:t>
            </a:r>
          </a:p>
          <a:p>
            <a:pPr marL="342900" marR="0" lvl="2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Üçüncü düzey</a:t>
            </a:r>
          </a:p>
          <a:p>
            <a:pPr marL="342900" marR="0" lvl="3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Dördüncü düzey</a:t>
            </a:r>
          </a:p>
        </p:txBody>
      </p:sp>
      <p:pic>
        <p:nvPicPr>
          <p:cNvPr id="8" name="Picture 4" descr="Logo&#10;&#10;Description automatically generated">
            <a:extLst>
              <a:ext uri="{FF2B5EF4-FFF2-40B4-BE49-F238E27FC236}">
                <a16:creationId xmlns:a16="http://schemas.microsoft.com/office/drawing/2014/main" id="{D44FB507-C45B-27B3-4C3A-A961E0A3D8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43A5D2C8-A4CE-432A-D1E5-9815C3ACF03F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7">
            <a:extLst>
              <a:ext uri="{FF2B5EF4-FFF2-40B4-BE49-F238E27FC236}">
                <a16:creationId xmlns:a16="http://schemas.microsoft.com/office/drawing/2014/main" id="{836D344C-C765-60E2-BCAA-3D4199B1D979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18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D1DA913-584B-7D42-A70E-80ADE2FD48FD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pic>
        <p:nvPicPr>
          <p:cNvPr id="10" name="Picture 4" descr="Logo&#10;&#10;Description automatically generated">
            <a:extLst>
              <a:ext uri="{FF2B5EF4-FFF2-40B4-BE49-F238E27FC236}">
                <a16:creationId xmlns:a16="http://schemas.microsoft.com/office/drawing/2014/main" id="{3CE0A8B9-2E67-E699-8E72-9AE9C3C44B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11" name="Straight Connector 5">
            <a:extLst>
              <a:ext uri="{FF2B5EF4-FFF2-40B4-BE49-F238E27FC236}">
                <a16:creationId xmlns:a16="http://schemas.microsoft.com/office/drawing/2014/main" id="{D8A64A94-3A79-6ECE-3C12-FD2FCD1212F2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7">
            <a:extLst>
              <a:ext uri="{FF2B5EF4-FFF2-40B4-BE49-F238E27FC236}">
                <a16:creationId xmlns:a16="http://schemas.microsoft.com/office/drawing/2014/main" id="{3076F59A-978A-A229-06F3-E6CDF47FBD31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0899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pic>
        <p:nvPicPr>
          <p:cNvPr id="5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7659B8C-5443-29C0-79E5-01F2FE17D5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C3AEBAD4-B631-BA39-BD25-AFBC46309F42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5">
            <a:extLst>
              <a:ext uri="{FF2B5EF4-FFF2-40B4-BE49-F238E27FC236}">
                <a16:creationId xmlns:a16="http://schemas.microsoft.com/office/drawing/2014/main" id="{168CE717-EF42-7438-F8D7-0AC3018B9071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47">
            <a:extLst>
              <a:ext uri="{FF2B5EF4-FFF2-40B4-BE49-F238E27FC236}">
                <a16:creationId xmlns:a16="http://schemas.microsoft.com/office/drawing/2014/main" id="{60D1A625-9751-E8A8-EDE3-B9EC8BA86201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6861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840"/>
      </p:ext>
    </p:extLst>
  </p:cSld>
  <p:clrMapOvr>
    <a:masterClrMapping/>
  </p:clrMapOvr>
  <p:hf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grpSp>
        <p:nvGrpSpPr>
          <p:cNvPr id="2" name="Group 12">
            <a:extLst>
              <a:ext uri="{FF2B5EF4-FFF2-40B4-BE49-F238E27FC236}">
                <a16:creationId xmlns:a16="http://schemas.microsoft.com/office/drawing/2014/main" id="{A785323A-63BE-B928-B727-20A0E7272C72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3" name="Freeform 14">
              <a:extLst>
                <a:ext uri="{FF2B5EF4-FFF2-40B4-BE49-F238E27FC236}">
                  <a16:creationId xmlns:a16="http://schemas.microsoft.com/office/drawing/2014/main" id="{D4E4E311-6BEF-928C-7082-5236551089E3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D6E39DD6-FA1D-E01E-5609-CAC2B9C657E0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Freeform 17">
            <a:extLst>
              <a:ext uri="{FF2B5EF4-FFF2-40B4-BE49-F238E27FC236}">
                <a16:creationId xmlns:a16="http://schemas.microsoft.com/office/drawing/2014/main" id="{09969526-747A-51FD-A3F1-44DDEDEB41C1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9" name="Graphic 13">
            <a:extLst>
              <a:ext uri="{FF2B5EF4-FFF2-40B4-BE49-F238E27FC236}">
                <a16:creationId xmlns:a16="http://schemas.microsoft.com/office/drawing/2014/main" id="{77F2CA08-F305-15EA-6478-5BB8BEA5D1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2360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61385"/>
      </p:ext>
    </p:extLst>
  </p:cSld>
  <p:clrMapOvr>
    <a:masterClrMapping/>
  </p:clrMapOvr>
  <p:hf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768871"/>
      </p:ext>
    </p:extLst>
  </p:cSld>
  <p:clrMapOvr>
    <a:masterClrMapping/>
  </p:clrMapOvr>
  <p:hf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4783575"/>
      </p:ext>
    </p:extLst>
  </p:cSld>
  <p:clrMapOvr>
    <a:masterClrMapping/>
  </p:clrMapOvr>
  <p:hf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6106443"/>
      </p:ext>
    </p:extLst>
  </p:cSld>
  <p:clrMapOvr>
    <a:masterClrMapping/>
  </p:clrMapOvr>
  <p:hf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069132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845"/>
      </p:ext>
    </p:extLst>
  </p:cSld>
  <p:clrMapOvr>
    <a:masterClrMapping/>
  </p:clrMapOvr>
  <p:hf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55165"/>
      </p:ext>
    </p:extLst>
  </p:cSld>
  <p:clrMapOvr>
    <a:masterClrMapping/>
  </p:clrMapOvr>
  <p:hf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35312"/>
      </p:ext>
    </p:extLst>
  </p:cSld>
  <p:clrMapOvr>
    <a:masterClrMapping/>
  </p:clrMapOvr>
  <p:hf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625912379"/>
      </p:ext>
    </p:extLst>
  </p:cSld>
  <p:clrMapOvr>
    <a:masterClrMapping/>
  </p:clrMapOvr>
  <p:hf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2283"/>
      </p:ext>
    </p:extLst>
  </p:cSld>
  <p:clrMapOvr>
    <a:masterClrMapping/>
  </p:clrMapOvr>
  <p:hf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çer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11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140159"/>
      </p:ext>
    </p:extLst>
  </p:cSld>
  <p:clrMapOvr>
    <a:masterClrMapping/>
  </p:clrMapOvr>
  <p:hf hdr="0" ft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</p:spTree>
    <p:extLst>
      <p:ext uri="{BB962C8B-B14F-4D97-AF65-F5344CB8AC3E}">
        <p14:creationId xmlns:p14="http://schemas.microsoft.com/office/powerpoint/2010/main" val="2463053738"/>
      </p:ext>
    </p:extLst>
  </p:cSld>
  <p:clrMapOvr>
    <a:masterClrMapping/>
  </p:clrMapOvr>
  <p:hf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1497695463"/>
      </p:ext>
    </p:extLst>
  </p:cSld>
  <p:clrMapOvr>
    <a:masterClrMapping/>
  </p:clrMapOvr>
  <p:hf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963610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37869"/>
      </p:ext>
    </p:extLst>
  </p:cSld>
  <p:clrMapOvr>
    <a:masterClrMapping/>
  </p:clrMapOvr>
  <p:hf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00654"/>
      </p:ext>
    </p:extLst>
  </p:cSld>
  <p:clrMapOvr>
    <a:masterClrMapping/>
  </p:clrMapOvr>
  <p:hf hdr="0" ft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676014592"/>
      </p:ext>
    </p:extLst>
  </p:cSld>
  <p:clrMapOvr>
    <a:masterClrMapping/>
  </p:clrMapOvr>
  <p:hf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541500572"/>
      </p:ext>
    </p:extLst>
  </p:cSld>
  <p:clrMapOvr>
    <a:masterClrMapping/>
  </p:clrMapOvr>
  <p:hf hdr="0" ft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888915"/>
      </p:ext>
    </p:extLst>
  </p:cSld>
  <p:clrMapOvr>
    <a:masterClrMapping/>
  </p:clrMapOvr>
  <p:hf hdr="0" ft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973302"/>
      </p:ext>
    </p:extLst>
  </p:cSld>
  <p:clrMapOvr>
    <a:masterClrMapping/>
  </p:clrMapOvr>
  <p:hf hdr="0" ft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559240109"/>
      </p:ext>
    </p:extLst>
  </p:cSld>
  <p:clrMapOvr>
    <a:masterClrMapping/>
  </p:clrMapOvr>
  <p:hf hdr="0" ft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12155"/>
      </p:ext>
    </p:extLst>
  </p:cSld>
  <p:clrMapOvr>
    <a:masterClrMapping/>
  </p:clrMapOvr>
  <p:hf hdr="0" ft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59613"/>
      </p:ext>
    </p:extLst>
  </p:cSld>
  <p:clrMapOvr>
    <a:masterClrMapping/>
  </p:clrMapOvr>
  <p:hf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516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070323"/>
      </p:ext>
    </p:extLst>
  </p:cSld>
  <p:clrMapOvr>
    <a:masterClrMapping/>
  </p:clrMapOvr>
  <p:hf hdr="0" ft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</p:spTree>
    <p:extLst>
      <p:ext uri="{BB962C8B-B14F-4D97-AF65-F5344CB8AC3E}">
        <p14:creationId xmlns:p14="http://schemas.microsoft.com/office/powerpoint/2010/main" val="1535404391"/>
      </p:ext>
    </p:extLst>
  </p:cSld>
  <p:clrMapOvr>
    <a:masterClrMapping/>
  </p:clrMapOvr>
  <p:hf hdr="0" ft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651565188"/>
      </p:ext>
    </p:extLst>
  </p:cSld>
  <p:clrMapOvr>
    <a:masterClrMapping/>
  </p:clrMapOvr>
  <p:hf hdr="0" ft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145485"/>
      </p:ext>
    </p:extLst>
  </p:cSld>
  <p:clrMapOvr>
    <a:masterClrMapping/>
  </p:clrMapOvr>
  <p:hf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6346"/>
      </p:ext>
    </p:extLst>
  </p:cSld>
  <p:clrMapOvr>
    <a:masterClrMapping/>
  </p:clrMapOvr>
  <p:hf hdr="0" ft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24917"/>
      </p:ext>
    </p:extLst>
  </p:cSld>
  <p:clrMapOvr>
    <a:masterClrMapping/>
  </p:clrMapOvr>
  <p:hf hdr="0" ft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720439435"/>
      </p:ext>
    </p:extLst>
  </p:cSld>
  <p:clrMapOvr>
    <a:masterClrMapping/>
  </p:clrMapOvr>
  <p:hf hdr="0" ftr="0" dt="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587132199"/>
      </p:ext>
    </p:extLst>
  </p:cSld>
  <p:clrMapOvr>
    <a:masterClrMapping/>
  </p:clrMapOvr>
  <p:hf hdr="0" ft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362242"/>
      </p:ext>
    </p:extLst>
  </p:cSld>
  <p:clrMapOvr>
    <a:masterClrMapping/>
  </p:clrMapOvr>
  <p:hf hdr="0" ftr="0" dt="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tr-TR"/>
              <a:t>Tablo eklemek için simgeye tıklayın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962075"/>
      </p:ext>
    </p:extLst>
  </p:cSld>
  <p:clrMapOvr>
    <a:masterClrMapping/>
  </p:clrMapOvr>
  <p:hf hdr="0" ftr="0" dt="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94185"/>
      </p:ext>
    </p:extLst>
  </p:cSld>
  <p:clrMapOvr>
    <a:masterClrMapping/>
  </p:clrMapOvr>
  <p:hf hdr="0" ftr="0" dt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56015"/>
      </p:ext>
    </p:extLst>
  </p:cSld>
  <p:clrMapOvr>
    <a:masterClrMapping/>
  </p:clrMapOvr>
  <p:hf hdr="0" ftr="0" dt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23080"/>
      </p:ext>
    </p:extLst>
  </p:cSld>
  <p:clrMapOvr>
    <a:masterClrMapping/>
  </p:clrMapOvr>
  <p:hf hdr="0" ft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861932056"/>
      </p:ext>
    </p:extLst>
  </p:cSld>
  <p:clrMapOvr>
    <a:masterClrMapping/>
  </p:clrMapOvr>
  <p:hf hdr="0" ft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4280492301"/>
      </p:ext>
    </p:extLst>
  </p:cSld>
  <p:clrMapOvr>
    <a:masterClrMapping/>
  </p:clrMapOvr>
  <p:hf hdr="0" ft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</p:txBody>
      </p:sp>
    </p:spTree>
    <p:extLst>
      <p:ext uri="{BB962C8B-B14F-4D97-AF65-F5344CB8AC3E}">
        <p14:creationId xmlns:p14="http://schemas.microsoft.com/office/powerpoint/2010/main" val="73507330"/>
      </p:ext>
    </p:extLst>
  </p:cSld>
  <p:clrMapOvr>
    <a:masterClrMapping/>
  </p:clrMapOvr>
  <p:hf hdr="0" ftr="0" dt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02828"/>
      </p:ext>
    </p:extLst>
  </p:cSld>
  <p:clrMapOvr>
    <a:masterClrMapping/>
  </p:clrMapOvr>
  <p:hf hdr="0" ftr="0" dt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17355"/>
      </p:ext>
    </p:extLst>
  </p:cSld>
  <p:clrMapOvr>
    <a:masterClrMapping/>
  </p:clrMapOvr>
  <p:hf hdr="0" ftr="0" dt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4154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08105"/>
      </p:ext>
    </p:extLst>
  </p:cSld>
  <p:clrMapOvr>
    <a:masterClrMapping/>
  </p:clrMapOvr>
  <p:hf hdr="0" ftr="0" dt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Asıl metin stillerini düzenlemek için tıklayın</a:t>
            </a:r>
          </a:p>
          <a:p>
            <a:pPr marL="342900" marR="0" lvl="1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İkinci düzey</a:t>
            </a:r>
          </a:p>
          <a:p>
            <a:pPr marL="342900" marR="0" lvl="2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Üçüncü düzey</a:t>
            </a:r>
          </a:p>
          <a:p>
            <a:pPr marL="342900" marR="0" lvl="3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Dördüncü düzey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Asıl metin stillerini düzenlemek için tıklayın</a:t>
            </a:r>
          </a:p>
          <a:p>
            <a:pPr marL="342900" marR="0" lvl="1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İkinci düzey</a:t>
            </a:r>
          </a:p>
          <a:p>
            <a:pPr marL="342900" marR="0" lvl="2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Üçüncü düzey</a:t>
            </a:r>
          </a:p>
          <a:p>
            <a:pPr marL="342900" marR="0" lvl="3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Dördüncü düzey</a:t>
            </a:r>
          </a:p>
        </p:txBody>
      </p:sp>
      <p:pic>
        <p:nvPicPr>
          <p:cNvPr id="8" name="Picture 4" descr="Logo&#10;&#10;Description automatically generated">
            <a:extLst>
              <a:ext uri="{FF2B5EF4-FFF2-40B4-BE49-F238E27FC236}">
                <a16:creationId xmlns:a16="http://schemas.microsoft.com/office/drawing/2014/main" id="{74C69C62-20F1-F335-BCAC-865AB1490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C06AB644-505B-2551-85D1-C8D3B1873247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7">
            <a:extLst>
              <a:ext uri="{FF2B5EF4-FFF2-40B4-BE49-F238E27FC236}">
                <a16:creationId xmlns:a16="http://schemas.microsoft.com/office/drawing/2014/main" id="{3C3B4851-69E4-CD05-10E8-0510C29D3B8D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1436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3DC1656-E2BC-587F-B42E-6DF06BB318D1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pic>
        <p:nvPicPr>
          <p:cNvPr id="10" name="Picture 4" descr="Logo&#10;&#10;Description automatically generated">
            <a:extLst>
              <a:ext uri="{FF2B5EF4-FFF2-40B4-BE49-F238E27FC236}">
                <a16:creationId xmlns:a16="http://schemas.microsoft.com/office/drawing/2014/main" id="{2224D207-FE19-05F1-9981-06B8B092E5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11" name="Straight Connector 5">
            <a:extLst>
              <a:ext uri="{FF2B5EF4-FFF2-40B4-BE49-F238E27FC236}">
                <a16:creationId xmlns:a16="http://schemas.microsoft.com/office/drawing/2014/main" id="{85272C2D-1A7B-620D-EF1B-2695A237EEFB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7">
            <a:extLst>
              <a:ext uri="{FF2B5EF4-FFF2-40B4-BE49-F238E27FC236}">
                <a16:creationId xmlns:a16="http://schemas.microsoft.com/office/drawing/2014/main" id="{BA684DBA-3FFE-6514-16D5-4DE7BD31C297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6244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pic>
        <p:nvPicPr>
          <p:cNvPr id="5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9769A006-7D4C-3622-615D-0FFB61677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D8F68906-605C-3FF6-1BA8-92499D8263F5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5">
            <a:extLst>
              <a:ext uri="{FF2B5EF4-FFF2-40B4-BE49-F238E27FC236}">
                <a16:creationId xmlns:a16="http://schemas.microsoft.com/office/drawing/2014/main" id="{42813B21-ECAE-947F-606D-60D60C1BF26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47">
            <a:extLst>
              <a:ext uri="{FF2B5EF4-FFF2-40B4-BE49-F238E27FC236}">
                <a16:creationId xmlns:a16="http://schemas.microsoft.com/office/drawing/2014/main" id="{8080BF7A-248F-4E25-D40B-593931D686C8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21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0C880040-8F99-F26C-0ED6-2021C2F4E8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683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grpSp>
        <p:nvGrpSpPr>
          <p:cNvPr id="2" name="Group 12">
            <a:extLst>
              <a:ext uri="{FF2B5EF4-FFF2-40B4-BE49-F238E27FC236}">
                <a16:creationId xmlns:a16="http://schemas.microsoft.com/office/drawing/2014/main" id="{225558D2-9A84-695A-2BE5-9C44A17B28E6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3" name="Freeform 14">
              <a:extLst>
                <a:ext uri="{FF2B5EF4-FFF2-40B4-BE49-F238E27FC236}">
                  <a16:creationId xmlns:a16="http://schemas.microsoft.com/office/drawing/2014/main" id="{B0144F33-5E84-E405-BD3E-84CBC8C17D19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9EE8F691-D3E2-867A-7B60-7EAFE2D781E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Freeform 17">
            <a:extLst>
              <a:ext uri="{FF2B5EF4-FFF2-40B4-BE49-F238E27FC236}">
                <a16:creationId xmlns:a16="http://schemas.microsoft.com/office/drawing/2014/main" id="{030C0B17-BA64-0C83-844F-DCADF0A03162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9" name="Graphic 13">
            <a:extLst>
              <a:ext uri="{FF2B5EF4-FFF2-40B4-BE49-F238E27FC236}">
                <a16:creationId xmlns:a16="http://schemas.microsoft.com/office/drawing/2014/main" id="{423A607F-A31C-99A6-6610-BE4A922829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239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grpSp>
        <p:nvGrpSpPr>
          <p:cNvPr id="9" name="Group 12">
            <a:extLst>
              <a:ext uri="{FF2B5EF4-FFF2-40B4-BE49-F238E27FC236}">
                <a16:creationId xmlns:a16="http://schemas.microsoft.com/office/drawing/2014/main" id="{C8BE3054-9B9A-9C4C-B88C-852270584161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63EA555B-208E-6D42-3EF4-B2BF4A66C52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2F91AA14-5FD6-DEB3-EB66-CCFD352E8E8C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 17">
            <a:extLst>
              <a:ext uri="{FF2B5EF4-FFF2-40B4-BE49-F238E27FC236}">
                <a16:creationId xmlns:a16="http://schemas.microsoft.com/office/drawing/2014/main" id="{67601A5D-AC33-81DD-BD52-1183FE5D471C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14" name="Graphic 7">
            <a:extLst>
              <a:ext uri="{FF2B5EF4-FFF2-40B4-BE49-F238E27FC236}">
                <a16:creationId xmlns:a16="http://schemas.microsoft.com/office/drawing/2014/main" id="{27D918D0-D4EA-778B-BD66-5A81D9B483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111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E154D43E-C3E5-A1E7-0D14-64C23D0F6EDF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6">
            <a:extLst>
              <a:ext uri="{FF2B5EF4-FFF2-40B4-BE49-F238E27FC236}">
                <a16:creationId xmlns:a16="http://schemas.microsoft.com/office/drawing/2014/main" id="{998AC5F4-E191-3E4D-929D-0C514E36CF56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E564D2E7-8280-1FDF-2AEA-6CE3FBDFB9AA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E0ED9E75-4789-8B21-30B6-B3A6EEB17C65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9F7D38-CAB8-10E6-2E99-C65B07D90FC9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049007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181787EE-57D9-B662-F5A8-BFEADAD71CFD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6">
            <a:extLst>
              <a:ext uri="{FF2B5EF4-FFF2-40B4-BE49-F238E27FC236}">
                <a16:creationId xmlns:a16="http://schemas.microsoft.com/office/drawing/2014/main" id="{6CEC7B0F-EAF6-42D4-C903-F9301DBA0570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808B4CF2-04CD-91C0-9B56-2E31AB0E6225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020CA5-9751-694A-729E-C28DD7919D1F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FEFAB496-A208-FD7B-9374-3D0195830480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9953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9139CF76-027E-8447-61A3-45B4508497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6">
            <a:extLst>
              <a:ext uri="{FF2B5EF4-FFF2-40B4-BE49-F238E27FC236}">
                <a16:creationId xmlns:a16="http://schemas.microsoft.com/office/drawing/2014/main" id="{10C7E53C-BCC2-4FED-244E-35B033D5B0C3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69303F01-056B-57ED-D384-AC408DCB3E93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5B00AE61-6678-B6A1-09BA-A5D7A3285910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C65B090D-D30A-96E6-6645-22BA544EFC4B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04243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C93CEBEC-785F-DFBA-55CE-332B089A164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6">
            <a:extLst>
              <a:ext uri="{FF2B5EF4-FFF2-40B4-BE49-F238E27FC236}">
                <a16:creationId xmlns:a16="http://schemas.microsoft.com/office/drawing/2014/main" id="{FF69D3EE-13B6-7BF9-DD9C-C71AC8213CD9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B7934A6B-9DCE-507C-2A6E-1A05898EEEDE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567D0CC1-74FB-F9FA-9E83-BB8778F40AD9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E5938E8F-77C5-4EA8-9C80-72A9430AB3D5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46262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1291DDD3-4545-05AE-7A7A-743E45645124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37">
            <a:extLst>
              <a:ext uri="{FF2B5EF4-FFF2-40B4-BE49-F238E27FC236}">
                <a16:creationId xmlns:a16="http://schemas.microsoft.com/office/drawing/2014/main" id="{FF251847-717B-E6AD-384E-953907DF81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8" name="Graphic 38">
            <a:extLst>
              <a:ext uri="{FF2B5EF4-FFF2-40B4-BE49-F238E27FC236}">
                <a16:creationId xmlns:a16="http://schemas.microsoft.com/office/drawing/2014/main" id="{A455B247-F473-65A7-E28F-A9A3A8A68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pic>
        <p:nvPicPr>
          <p:cNvPr id="9" name="Graphic 45">
            <a:extLst>
              <a:ext uri="{FF2B5EF4-FFF2-40B4-BE49-F238E27FC236}">
                <a16:creationId xmlns:a16="http://schemas.microsoft.com/office/drawing/2014/main" id="{B0796942-3383-68DD-846D-A6D693F18E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10" name="Graphic 46">
            <a:extLst>
              <a:ext uri="{FF2B5EF4-FFF2-40B4-BE49-F238E27FC236}">
                <a16:creationId xmlns:a16="http://schemas.microsoft.com/office/drawing/2014/main" id="{1D545F40-8805-990E-88C0-3BEA7966CE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11" name="Rectangle 47">
            <a:extLst>
              <a:ext uri="{FF2B5EF4-FFF2-40B4-BE49-F238E27FC236}">
                <a16:creationId xmlns:a16="http://schemas.microsoft.com/office/drawing/2014/main" id="{C7A133F8-6B46-A716-52A6-D2A6C8EEA619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8FE7AEA7-AACE-84C8-F8D5-D65FF61023BA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7">
            <a:extLst>
              <a:ext uri="{FF2B5EF4-FFF2-40B4-BE49-F238E27FC236}">
                <a16:creationId xmlns:a16="http://schemas.microsoft.com/office/drawing/2014/main" id="{FC7471E0-A051-08DB-08FF-F66DA868CBD5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043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9C9D571D-6AD0-C4B8-BF37-305B95B237FC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7">
            <a:extLst>
              <a:ext uri="{FF2B5EF4-FFF2-40B4-BE49-F238E27FC236}">
                <a16:creationId xmlns:a16="http://schemas.microsoft.com/office/drawing/2014/main" id="{5A65B9FA-8D01-17BA-D0C5-75C20B8953B7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401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C388E6D2-5BAF-ED44-B2B1-6D908E524C0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7">
            <a:extLst>
              <a:ext uri="{FF2B5EF4-FFF2-40B4-BE49-F238E27FC236}">
                <a16:creationId xmlns:a16="http://schemas.microsoft.com/office/drawing/2014/main" id="{CDA4255D-DBEA-2C57-DB91-0F72EE5DC39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8521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CF9BC6B7-55B2-9894-BD2C-A0A760D055D2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7">
            <a:extLst>
              <a:ext uri="{FF2B5EF4-FFF2-40B4-BE49-F238E27FC236}">
                <a16:creationId xmlns:a16="http://schemas.microsoft.com/office/drawing/2014/main" id="{917DF6C1-8F42-864F-6DAE-AF91B64A6004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2627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çer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8261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0EF82928-9B33-C7CD-DB84-51459AE8E85D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7">
            <a:extLst>
              <a:ext uri="{FF2B5EF4-FFF2-40B4-BE49-F238E27FC236}">
                <a16:creationId xmlns:a16="http://schemas.microsoft.com/office/drawing/2014/main" id="{1837D183-269E-F5F0-AABC-C247E55BE8B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253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</p:spTree>
    <p:extLst>
      <p:ext uri="{BB962C8B-B14F-4D97-AF65-F5344CB8AC3E}">
        <p14:creationId xmlns:p14="http://schemas.microsoft.com/office/powerpoint/2010/main" val="3852031890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975A7026-2302-D385-6C39-3FFE386D7721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7">
            <a:extLst>
              <a:ext uri="{FF2B5EF4-FFF2-40B4-BE49-F238E27FC236}">
                <a16:creationId xmlns:a16="http://schemas.microsoft.com/office/drawing/2014/main" id="{919CE32D-F20E-7817-5EEA-226F36B3579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03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FCCC759D-853F-46AB-2BDA-EFE106F10E9C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7">
            <a:extLst>
              <a:ext uri="{FF2B5EF4-FFF2-40B4-BE49-F238E27FC236}">
                <a16:creationId xmlns:a16="http://schemas.microsoft.com/office/drawing/2014/main" id="{2FE4411C-3C8C-E9B3-3660-46FDCEB316FA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14">
            <a:extLst>
              <a:ext uri="{FF2B5EF4-FFF2-40B4-BE49-F238E27FC236}">
                <a16:creationId xmlns:a16="http://schemas.microsoft.com/office/drawing/2014/main" id="{774C172E-9168-6B09-13A6-E40E9D1E78BD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6">
            <a:extLst>
              <a:ext uri="{FF2B5EF4-FFF2-40B4-BE49-F238E27FC236}">
                <a16:creationId xmlns:a16="http://schemas.microsoft.com/office/drawing/2014/main" id="{E3F7C1CB-8C04-40F4-FDEC-79C1EDDE9C39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48081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1014928-B237-9014-466D-376C40DB2949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EB4F7843-9265-AC3A-B1F6-770BE7D5758D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7">
            <a:extLst>
              <a:ext uri="{FF2B5EF4-FFF2-40B4-BE49-F238E27FC236}">
                <a16:creationId xmlns:a16="http://schemas.microsoft.com/office/drawing/2014/main" id="{B4EEDD57-1A50-3A71-D9D5-20CEC77083AD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6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1498229-9ED1-F8B1-165C-F65F19CA491E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378CD64D-D5B3-87C8-23BB-29E3017BCE18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7">
            <a:extLst>
              <a:ext uri="{FF2B5EF4-FFF2-40B4-BE49-F238E27FC236}">
                <a16:creationId xmlns:a16="http://schemas.microsoft.com/office/drawing/2014/main" id="{E919E478-8CB3-9054-B366-F0883D3C23D6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3241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F5593E1-F694-13CD-4D54-C34421B0B0C5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39F4794-14C7-817D-FE36-0AD0F58D6D9A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7">
            <a:extLst>
              <a:ext uri="{FF2B5EF4-FFF2-40B4-BE49-F238E27FC236}">
                <a16:creationId xmlns:a16="http://schemas.microsoft.com/office/drawing/2014/main" id="{8E7F9761-A7DC-9353-8530-A40053CF6B54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129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97ECE9A-FE43-CF1D-4ECA-A391BC028F83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77E4A7B9-92F3-4EEF-31E7-ED983F34A14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7">
            <a:extLst>
              <a:ext uri="{FF2B5EF4-FFF2-40B4-BE49-F238E27FC236}">
                <a16:creationId xmlns:a16="http://schemas.microsoft.com/office/drawing/2014/main" id="{4DB4F4F2-0545-7083-3B4C-DD81A8226B47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0505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Rounded Rectangle 12">
            <a:extLst>
              <a:ext uri="{FF2B5EF4-FFF2-40B4-BE49-F238E27FC236}">
                <a16:creationId xmlns:a16="http://schemas.microsoft.com/office/drawing/2014/main" id="{E7B2789D-7D69-5B7C-1F26-04C307AA021E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5">
            <a:extLst>
              <a:ext uri="{FF2B5EF4-FFF2-40B4-BE49-F238E27FC236}">
                <a16:creationId xmlns:a16="http://schemas.microsoft.com/office/drawing/2014/main" id="{08C4C618-5315-2E7D-74C4-16662254A8CC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7">
            <a:extLst>
              <a:ext uri="{FF2B5EF4-FFF2-40B4-BE49-F238E27FC236}">
                <a16:creationId xmlns:a16="http://schemas.microsoft.com/office/drawing/2014/main" id="{A88C88E1-D6A2-06C9-B12A-BBA7D6793EC7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47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Rounded Rectangle 12">
            <a:extLst>
              <a:ext uri="{FF2B5EF4-FFF2-40B4-BE49-F238E27FC236}">
                <a16:creationId xmlns:a16="http://schemas.microsoft.com/office/drawing/2014/main" id="{3A7F7438-DF7B-05D8-0411-3EE2768DC82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7DC75387-2818-167B-ECA9-414B8BB8502B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7">
            <a:extLst>
              <a:ext uri="{FF2B5EF4-FFF2-40B4-BE49-F238E27FC236}">
                <a16:creationId xmlns:a16="http://schemas.microsoft.com/office/drawing/2014/main" id="{400757E9-A7B7-5FB3-F833-E015071915E8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51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DE7E219A-9524-125A-9BCB-7B3FC9D7BBB9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8B65FC8E-8961-6C19-72F6-5BAA14790E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9530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4DAE4075-4ADD-DEF6-BFEC-8848C7E025A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2">
            <a:extLst>
              <a:ext uri="{FF2B5EF4-FFF2-40B4-BE49-F238E27FC236}">
                <a16:creationId xmlns:a16="http://schemas.microsoft.com/office/drawing/2014/main" id="{3683874E-3383-107A-68C9-72A4902477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5868B0A-B6A5-B488-ED1B-EED4FB77982B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70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9E56BD2D-F744-1528-9E47-624DE31CC6C9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1B306C9-6090-98DC-0B8E-771BCB9CC44C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08294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EE0F0FB0-D13D-A26C-349D-F98D41F2A300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7">
            <a:extLst>
              <a:ext uri="{FF2B5EF4-FFF2-40B4-BE49-F238E27FC236}">
                <a16:creationId xmlns:a16="http://schemas.microsoft.com/office/drawing/2014/main" id="{604C82F1-9BA5-3342-8BA3-EEC05E28C0B8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800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9D216B12-ED20-C45C-E770-CC9EF40BE0D7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7">
            <a:extLst>
              <a:ext uri="{FF2B5EF4-FFF2-40B4-BE49-F238E27FC236}">
                <a16:creationId xmlns:a16="http://schemas.microsoft.com/office/drawing/2014/main" id="{B3D63F51-88B7-2BA3-6949-BBB64B129C01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2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231436AA-1DFD-8A1C-FF0B-48FEBBCD1274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7">
            <a:extLst>
              <a:ext uri="{FF2B5EF4-FFF2-40B4-BE49-F238E27FC236}">
                <a16:creationId xmlns:a16="http://schemas.microsoft.com/office/drawing/2014/main" id="{D3181E3B-7383-2CFB-AF4B-BBFFF201DB92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706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D254C749-EFC7-DECC-BA63-0AB3682F86AB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7">
            <a:extLst>
              <a:ext uri="{FF2B5EF4-FFF2-40B4-BE49-F238E27FC236}">
                <a16:creationId xmlns:a16="http://schemas.microsoft.com/office/drawing/2014/main" id="{699F0D26-AB9A-AFF5-A038-D942CFF995AB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2320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67997F0E-64B2-A497-C183-649E075E530D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7">
            <a:extLst>
              <a:ext uri="{FF2B5EF4-FFF2-40B4-BE49-F238E27FC236}">
                <a16:creationId xmlns:a16="http://schemas.microsoft.com/office/drawing/2014/main" id="{55C5303D-232E-FAE9-D326-287E78F21504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4">
            <a:extLst>
              <a:ext uri="{FF2B5EF4-FFF2-40B4-BE49-F238E27FC236}">
                <a16:creationId xmlns:a16="http://schemas.microsoft.com/office/drawing/2014/main" id="{14FCB44B-3D93-0095-7C47-18440698B444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6">
            <a:extLst>
              <a:ext uri="{FF2B5EF4-FFF2-40B4-BE49-F238E27FC236}">
                <a16:creationId xmlns:a16="http://schemas.microsoft.com/office/drawing/2014/main" id="{269C7EF0-40FD-3727-B2EB-63C8C521AA10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027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44DA64-A36B-7ADC-7695-55805584F91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28B83C6B-5102-E059-5018-35A9B8BED2DD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7">
            <a:extLst>
              <a:ext uri="{FF2B5EF4-FFF2-40B4-BE49-F238E27FC236}">
                <a16:creationId xmlns:a16="http://schemas.microsoft.com/office/drawing/2014/main" id="{EAC8192D-15E4-325E-6E7D-9CA68F79DEE8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1976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ED23412-1BA1-01F1-CB3E-4C0E138EADAB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DFEE6225-9833-AE3A-FB5F-DE0FFB1F9C3D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7">
            <a:extLst>
              <a:ext uri="{FF2B5EF4-FFF2-40B4-BE49-F238E27FC236}">
                <a16:creationId xmlns:a16="http://schemas.microsoft.com/office/drawing/2014/main" id="{306C3715-3D08-B5E8-FB69-B918410C9D69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1113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600DBC1-C406-8146-ED9A-46FF6051F2B4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65EEA3D3-B837-D15C-3828-2CB61FABFF8D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7">
            <a:extLst>
              <a:ext uri="{FF2B5EF4-FFF2-40B4-BE49-F238E27FC236}">
                <a16:creationId xmlns:a16="http://schemas.microsoft.com/office/drawing/2014/main" id="{04615FBE-260E-C298-D780-A8D7053CD9BC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8385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F6AF1D1-3544-5C4B-6A1D-ABA37B406E6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207E8408-8A5C-598B-3E78-73FFBC19C2C0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7">
            <a:extLst>
              <a:ext uri="{FF2B5EF4-FFF2-40B4-BE49-F238E27FC236}">
                <a16:creationId xmlns:a16="http://schemas.microsoft.com/office/drawing/2014/main" id="{E145C8A0-ECC4-A8BB-C5D4-4BA287B1E03A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785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Rounded Rectangle 12">
            <a:extLst>
              <a:ext uri="{FF2B5EF4-FFF2-40B4-BE49-F238E27FC236}">
                <a16:creationId xmlns:a16="http://schemas.microsoft.com/office/drawing/2014/main" id="{08DB4CF7-EAFF-3FCC-9D50-32228AD7B89A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5">
            <a:extLst>
              <a:ext uri="{FF2B5EF4-FFF2-40B4-BE49-F238E27FC236}">
                <a16:creationId xmlns:a16="http://schemas.microsoft.com/office/drawing/2014/main" id="{F2521089-1420-C1B5-6992-F0499E7DFBCD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7">
            <a:extLst>
              <a:ext uri="{FF2B5EF4-FFF2-40B4-BE49-F238E27FC236}">
                <a16:creationId xmlns:a16="http://schemas.microsoft.com/office/drawing/2014/main" id="{35AFA655-549E-56A6-CC17-4C5AF6DC832D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2184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Rounded Rectangle 12">
            <a:extLst>
              <a:ext uri="{FF2B5EF4-FFF2-40B4-BE49-F238E27FC236}">
                <a16:creationId xmlns:a16="http://schemas.microsoft.com/office/drawing/2014/main" id="{ABDDCED8-463B-EAB9-D206-EB7DFFE99C9C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3B89FAE5-AD8B-BB4C-168E-8D27ED4CB5C9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7">
            <a:extLst>
              <a:ext uri="{FF2B5EF4-FFF2-40B4-BE49-F238E27FC236}">
                <a16:creationId xmlns:a16="http://schemas.microsoft.com/office/drawing/2014/main" id="{B42575B8-438F-4020-E636-BECEC4C359FA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0732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tr-TR"/>
              <a:t>Tablo eklemek için simgeye tıklayın</a:t>
            </a:r>
            <a:endParaRPr lang="en-GB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2830EFB1-D760-150F-9795-A20F5B9FF414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7">
            <a:extLst>
              <a:ext uri="{FF2B5EF4-FFF2-40B4-BE49-F238E27FC236}">
                <a16:creationId xmlns:a16="http://schemas.microsoft.com/office/drawing/2014/main" id="{CFD1F3A5-A732-6E06-C2B1-C2EE59E9FC67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4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D9ECC211-25FC-72C9-3F76-7DB05567C667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7">
            <a:extLst>
              <a:ext uri="{FF2B5EF4-FFF2-40B4-BE49-F238E27FC236}">
                <a16:creationId xmlns:a16="http://schemas.microsoft.com/office/drawing/2014/main" id="{A149F6DC-27B5-8E12-9994-568D12AC5BF8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5041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D7E04E66-EBE8-F773-382C-83FA2289E9BF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7">
            <a:extLst>
              <a:ext uri="{FF2B5EF4-FFF2-40B4-BE49-F238E27FC236}">
                <a16:creationId xmlns:a16="http://schemas.microsoft.com/office/drawing/2014/main" id="{1814F8D4-5037-4780-3AA0-37C6FBED737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766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BDE426C4-3EF3-238B-09BE-6E1433D2CFBE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7">
            <a:extLst>
              <a:ext uri="{FF2B5EF4-FFF2-40B4-BE49-F238E27FC236}">
                <a16:creationId xmlns:a16="http://schemas.microsoft.com/office/drawing/2014/main" id="{2E50DF57-0B4F-ABD2-5DC6-7C66C235CDE4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5998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628BDB2C-B635-5461-146A-A13F93DBFD02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7">
            <a:extLst>
              <a:ext uri="{FF2B5EF4-FFF2-40B4-BE49-F238E27FC236}">
                <a16:creationId xmlns:a16="http://schemas.microsoft.com/office/drawing/2014/main" id="{7663338D-0C54-91C5-6035-26D2F44287F5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44B8FA6-A974-5B78-1946-23E5126D7B40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49334252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862F93B8-DF43-D734-FC27-A0C31ACE0384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7">
            <a:extLst>
              <a:ext uri="{FF2B5EF4-FFF2-40B4-BE49-F238E27FC236}">
                <a16:creationId xmlns:a16="http://schemas.microsoft.com/office/drawing/2014/main" id="{42BBF24D-C8DB-45A6-36CD-E7AE6F76EF3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F59041-CB63-C9F8-D2F9-687CB9BE392E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53004478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573164C9-0840-8249-C276-1E6075BEBBF4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7">
            <a:extLst>
              <a:ext uri="{FF2B5EF4-FFF2-40B4-BE49-F238E27FC236}">
                <a16:creationId xmlns:a16="http://schemas.microsoft.com/office/drawing/2014/main" id="{DCBD498B-2160-830A-893B-84B3AD159153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28">
            <a:extLst>
              <a:ext uri="{FF2B5EF4-FFF2-40B4-BE49-F238E27FC236}">
                <a16:creationId xmlns:a16="http://schemas.microsoft.com/office/drawing/2014/main" id="{A3EE71FB-8622-CDF9-0B2E-1BA7F776BE55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93636A6F-8997-1B99-7445-4F0E64511C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1511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4">
            <a:extLst>
              <a:ext uri="{FF2B5EF4-FFF2-40B4-BE49-F238E27FC236}">
                <a16:creationId xmlns:a16="http://schemas.microsoft.com/office/drawing/2014/main" id="{0815AF02-23A3-F406-F4D7-4C5C4A11D901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78586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  <p:cxnSp>
        <p:nvCxnSpPr>
          <p:cNvPr id="5" name="Straight Connector 14">
            <a:extLst>
              <a:ext uri="{FF2B5EF4-FFF2-40B4-BE49-F238E27FC236}">
                <a16:creationId xmlns:a16="http://schemas.microsoft.com/office/drawing/2014/main" id="{9360E71B-3982-F64F-6498-6FB075919950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7">
            <a:extLst>
              <a:ext uri="{FF2B5EF4-FFF2-40B4-BE49-F238E27FC236}">
                <a16:creationId xmlns:a16="http://schemas.microsoft.com/office/drawing/2014/main" id="{B05963FF-2215-FADC-41E1-336915F4CC14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27483C41-6A61-5A80-FC21-FD42A1D3E537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0921EA16-33C6-A5C3-3F7A-EE73A2C64FBF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A051DA8-8C25-321E-D5BD-E5F2BF32172E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7" name="Graphic 12">
            <a:extLst>
              <a:ext uri="{FF2B5EF4-FFF2-40B4-BE49-F238E27FC236}">
                <a16:creationId xmlns:a16="http://schemas.microsoft.com/office/drawing/2014/main" id="{A817BFFB-4285-7B42-33EE-A5AED85FF2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4067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14">
            <a:extLst>
              <a:ext uri="{FF2B5EF4-FFF2-40B4-BE49-F238E27FC236}">
                <a16:creationId xmlns:a16="http://schemas.microsoft.com/office/drawing/2014/main" id="{C7497C97-DE11-44BB-A2BC-34E0C3309D3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998ADD3B-81A7-2031-57F5-1A99D359AAF0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E48ADB2-465F-F892-2DD3-B65538311EF8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8848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  <p:cxnSp>
        <p:nvCxnSpPr>
          <p:cNvPr id="5" name="Straight Connector 14">
            <a:extLst>
              <a:ext uri="{FF2B5EF4-FFF2-40B4-BE49-F238E27FC236}">
                <a16:creationId xmlns:a16="http://schemas.microsoft.com/office/drawing/2014/main" id="{09FA32C9-476F-F67F-2814-FF8BF04CCACF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5">
            <a:extLst>
              <a:ext uri="{FF2B5EF4-FFF2-40B4-BE49-F238E27FC236}">
                <a16:creationId xmlns:a16="http://schemas.microsoft.com/office/drawing/2014/main" id="{32D6F5FD-F70E-9F0D-7FA0-3186B0C5BB9B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6">
            <a:extLst>
              <a:ext uri="{FF2B5EF4-FFF2-40B4-BE49-F238E27FC236}">
                <a16:creationId xmlns:a16="http://schemas.microsoft.com/office/drawing/2014/main" id="{B3C7A81B-EC9D-EF86-9EBE-BCDA38AC5A98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20" name="Graphic 7">
              <a:extLst>
                <a:ext uri="{FF2B5EF4-FFF2-40B4-BE49-F238E27FC236}">
                  <a16:creationId xmlns:a16="http://schemas.microsoft.com/office/drawing/2014/main" id="{4DD988A2-172F-8CB1-DB56-F8DCACE02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1044E069-4F62-C911-5414-948670F99A0B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22" name="Graphic 9">
              <a:extLst>
                <a:ext uri="{FF2B5EF4-FFF2-40B4-BE49-F238E27FC236}">
                  <a16:creationId xmlns:a16="http://schemas.microsoft.com/office/drawing/2014/main" id="{7A850EAB-F3EF-CC03-1EB8-9C5A3FEBF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CC18C277-28F9-806E-8702-38F3D2F2C818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24" name="Graphic 11">
              <a:extLst>
                <a:ext uri="{FF2B5EF4-FFF2-40B4-BE49-F238E27FC236}">
                  <a16:creationId xmlns:a16="http://schemas.microsoft.com/office/drawing/2014/main" id="{50DB6799-53F8-A3D4-CA7A-0668E1884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25" name="Title 1">
              <a:hlinkClick r:id="rId8"/>
              <a:extLst>
                <a:ext uri="{FF2B5EF4-FFF2-40B4-BE49-F238E27FC236}">
                  <a16:creationId xmlns:a16="http://schemas.microsoft.com/office/drawing/2014/main" id="{5BC97EC9-4A7E-52ED-DD01-A3FC3D0E9469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9E9F954B-E7C8-4F95-9E9C-D2E6EFB85EB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27" name="TextBox 16">
            <a:extLst>
              <a:ext uri="{FF2B5EF4-FFF2-40B4-BE49-F238E27FC236}">
                <a16:creationId xmlns:a16="http://schemas.microsoft.com/office/drawing/2014/main" id="{576A44A6-0E95-F34A-48CF-A54A3DFC46F1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28" name="Graphic 17">
            <a:extLst>
              <a:ext uri="{FF2B5EF4-FFF2-40B4-BE49-F238E27FC236}">
                <a16:creationId xmlns:a16="http://schemas.microsoft.com/office/drawing/2014/main" id="{7EE3277C-8735-8CD7-ED0D-4E54213CCF9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2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slideLayout" Target="../slideLayouts/slideLayout77.xml"/><Relationship Id="rId39" Type="http://schemas.openxmlformats.org/officeDocument/2006/relationships/slideLayout" Target="../slideLayouts/slideLayout90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34" Type="http://schemas.openxmlformats.org/officeDocument/2006/relationships/slideLayout" Target="../slideLayouts/slideLayout85.xml"/><Relationship Id="rId42" Type="http://schemas.openxmlformats.org/officeDocument/2006/relationships/slideLayout" Target="../slideLayouts/slideLayout93.xml"/><Relationship Id="rId47" Type="http://schemas.openxmlformats.org/officeDocument/2006/relationships/slideLayout" Target="../slideLayouts/slideLayout98.xml"/><Relationship Id="rId50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76.xml"/><Relationship Id="rId33" Type="http://schemas.openxmlformats.org/officeDocument/2006/relationships/slideLayout" Target="../slideLayouts/slideLayout84.xml"/><Relationship Id="rId38" Type="http://schemas.openxmlformats.org/officeDocument/2006/relationships/slideLayout" Target="../slideLayouts/slideLayout89.xml"/><Relationship Id="rId46" Type="http://schemas.openxmlformats.org/officeDocument/2006/relationships/slideLayout" Target="../slideLayouts/slideLayout97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0.xml"/><Relationship Id="rId41" Type="http://schemas.openxmlformats.org/officeDocument/2006/relationships/slideLayout" Target="../slideLayouts/slideLayout92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75.xml"/><Relationship Id="rId32" Type="http://schemas.openxmlformats.org/officeDocument/2006/relationships/slideLayout" Target="../slideLayouts/slideLayout83.xml"/><Relationship Id="rId37" Type="http://schemas.openxmlformats.org/officeDocument/2006/relationships/slideLayout" Target="../slideLayouts/slideLayout88.xml"/><Relationship Id="rId40" Type="http://schemas.openxmlformats.org/officeDocument/2006/relationships/slideLayout" Target="../slideLayouts/slideLayout91.xml"/><Relationship Id="rId45" Type="http://schemas.openxmlformats.org/officeDocument/2006/relationships/slideLayout" Target="../slideLayouts/slideLayout96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28" Type="http://schemas.openxmlformats.org/officeDocument/2006/relationships/slideLayout" Target="../slideLayouts/slideLayout79.xml"/><Relationship Id="rId36" Type="http://schemas.openxmlformats.org/officeDocument/2006/relationships/slideLayout" Target="../slideLayouts/slideLayout87.xml"/><Relationship Id="rId49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31" Type="http://schemas.openxmlformats.org/officeDocument/2006/relationships/slideLayout" Target="../slideLayouts/slideLayout82.xml"/><Relationship Id="rId44" Type="http://schemas.openxmlformats.org/officeDocument/2006/relationships/slideLayout" Target="../slideLayouts/slideLayout95.xml"/><Relationship Id="rId52" Type="http://schemas.openxmlformats.org/officeDocument/2006/relationships/theme" Target="../theme/theme2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Relationship Id="rId27" Type="http://schemas.openxmlformats.org/officeDocument/2006/relationships/slideLayout" Target="../slideLayouts/slideLayout78.xml"/><Relationship Id="rId30" Type="http://schemas.openxmlformats.org/officeDocument/2006/relationships/slideLayout" Target="../slideLayouts/slideLayout81.xml"/><Relationship Id="rId35" Type="http://schemas.openxmlformats.org/officeDocument/2006/relationships/slideLayout" Target="../slideLayouts/slideLayout86.xml"/><Relationship Id="rId43" Type="http://schemas.openxmlformats.org/officeDocument/2006/relationships/slideLayout" Target="../slideLayouts/slideLayout94.xml"/><Relationship Id="rId48" Type="http://schemas.openxmlformats.org/officeDocument/2006/relationships/slideLayout" Target="../slideLayouts/slideLayout99.xml"/><Relationship Id="rId8" Type="http://schemas.openxmlformats.org/officeDocument/2006/relationships/slideLayout" Target="../slideLayouts/slideLayout59.xml"/><Relationship Id="rId51" Type="http://schemas.openxmlformats.org/officeDocument/2006/relationships/slideLayout" Target="../slideLayouts/slideLayout10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5.xml"/><Relationship Id="rId18" Type="http://schemas.openxmlformats.org/officeDocument/2006/relationships/slideLayout" Target="../slideLayouts/slideLayout120.xml"/><Relationship Id="rId26" Type="http://schemas.openxmlformats.org/officeDocument/2006/relationships/slideLayout" Target="../slideLayouts/slideLayout128.xml"/><Relationship Id="rId39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123.xml"/><Relationship Id="rId34" Type="http://schemas.openxmlformats.org/officeDocument/2006/relationships/slideLayout" Target="../slideLayouts/slideLayout136.xml"/><Relationship Id="rId42" Type="http://schemas.openxmlformats.org/officeDocument/2006/relationships/slideLayout" Target="../slideLayouts/slideLayout144.xml"/><Relationship Id="rId47" Type="http://schemas.openxmlformats.org/officeDocument/2006/relationships/slideLayout" Target="../slideLayouts/slideLayout149.xml"/><Relationship Id="rId50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5" Type="http://schemas.openxmlformats.org/officeDocument/2006/relationships/slideLayout" Target="../slideLayouts/slideLayout127.xml"/><Relationship Id="rId33" Type="http://schemas.openxmlformats.org/officeDocument/2006/relationships/slideLayout" Target="../slideLayouts/slideLayout135.xml"/><Relationship Id="rId38" Type="http://schemas.openxmlformats.org/officeDocument/2006/relationships/slideLayout" Target="../slideLayouts/slideLayout140.xml"/><Relationship Id="rId46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20" Type="http://schemas.openxmlformats.org/officeDocument/2006/relationships/slideLayout" Target="../slideLayouts/slideLayout122.xml"/><Relationship Id="rId29" Type="http://schemas.openxmlformats.org/officeDocument/2006/relationships/slideLayout" Target="../slideLayouts/slideLayout131.xml"/><Relationship Id="rId41" Type="http://schemas.openxmlformats.org/officeDocument/2006/relationships/slideLayout" Target="../slideLayouts/slideLayout143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24" Type="http://schemas.openxmlformats.org/officeDocument/2006/relationships/slideLayout" Target="../slideLayouts/slideLayout126.xml"/><Relationship Id="rId32" Type="http://schemas.openxmlformats.org/officeDocument/2006/relationships/slideLayout" Target="../slideLayouts/slideLayout134.xml"/><Relationship Id="rId37" Type="http://schemas.openxmlformats.org/officeDocument/2006/relationships/slideLayout" Target="../slideLayouts/slideLayout139.xml"/><Relationship Id="rId40" Type="http://schemas.openxmlformats.org/officeDocument/2006/relationships/slideLayout" Target="../slideLayouts/slideLayout142.xml"/><Relationship Id="rId45" Type="http://schemas.openxmlformats.org/officeDocument/2006/relationships/slideLayout" Target="../slideLayouts/slideLayout147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23" Type="http://schemas.openxmlformats.org/officeDocument/2006/relationships/slideLayout" Target="../slideLayouts/slideLayout125.xml"/><Relationship Id="rId28" Type="http://schemas.openxmlformats.org/officeDocument/2006/relationships/slideLayout" Target="../slideLayouts/slideLayout130.xml"/><Relationship Id="rId36" Type="http://schemas.openxmlformats.org/officeDocument/2006/relationships/slideLayout" Target="../slideLayouts/slideLayout138.xml"/><Relationship Id="rId4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12.xml"/><Relationship Id="rId19" Type="http://schemas.openxmlformats.org/officeDocument/2006/relationships/slideLayout" Target="../slideLayouts/slideLayout121.xml"/><Relationship Id="rId31" Type="http://schemas.openxmlformats.org/officeDocument/2006/relationships/slideLayout" Target="../slideLayouts/slideLayout133.xml"/><Relationship Id="rId44" Type="http://schemas.openxmlformats.org/officeDocument/2006/relationships/slideLayout" Target="../slideLayouts/slideLayout146.xml"/><Relationship Id="rId52" Type="http://schemas.openxmlformats.org/officeDocument/2006/relationships/theme" Target="../theme/theme3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Relationship Id="rId22" Type="http://schemas.openxmlformats.org/officeDocument/2006/relationships/slideLayout" Target="../slideLayouts/slideLayout124.xml"/><Relationship Id="rId27" Type="http://schemas.openxmlformats.org/officeDocument/2006/relationships/slideLayout" Target="../slideLayouts/slideLayout129.xml"/><Relationship Id="rId30" Type="http://schemas.openxmlformats.org/officeDocument/2006/relationships/slideLayout" Target="../slideLayouts/slideLayout132.xml"/><Relationship Id="rId35" Type="http://schemas.openxmlformats.org/officeDocument/2006/relationships/slideLayout" Target="../slideLayouts/slideLayout137.xml"/><Relationship Id="rId43" Type="http://schemas.openxmlformats.org/officeDocument/2006/relationships/slideLayout" Target="../slideLayouts/slideLayout145.xml"/><Relationship Id="rId48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10.xml"/><Relationship Id="rId51" Type="http://schemas.openxmlformats.org/officeDocument/2006/relationships/slideLayout" Target="../slideLayouts/slideLayout1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  <p:pic>
        <p:nvPicPr>
          <p:cNvPr id="7" name="Graphic 8">
            <a:extLst>
              <a:ext uri="{FF2B5EF4-FFF2-40B4-BE49-F238E27FC236}">
                <a16:creationId xmlns:a16="http://schemas.microsoft.com/office/drawing/2014/main" id="{5F363D3F-3D17-0339-89D1-36797D29FC60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9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  <p:sldLayoutId id="2147483769" r:id="rId22"/>
    <p:sldLayoutId id="2147483770" r:id="rId23"/>
    <p:sldLayoutId id="2147483771" r:id="rId24"/>
    <p:sldLayoutId id="2147483772" r:id="rId25"/>
    <p:sldLayoutId id="2147483773" r:id="rId26"/>
    <p:sldLayoutId id="2147483774" r:id="rId27"/>
    <p:sldLayoutId id="2147483775" r:id="rId28"/>
    <p:sldLayoutId id="2147483776" r:id="rId29"/>
    <p:sldLayoutId id="2147483777" r:id="rId30"/>
    <p:sldLayoutId id="2147483778" r:id="rId31"/>
    <p:sldLayoutId id="2147483779" r:id="rId32"/>
    <p:sldLayoutId id="2147483780" r:id="rId33"/>
    <p:sldLayoutId id="2147483781" r:id="rId34"/>
    <p:sldLayoutId id="2147483782" r:id="rId35"/>
    <p:sldLayoutId id="2147483783" r:id="rId36"/>
    <p:sldLayoutId id="2147483784" r:id="rId37"/>
    <p:sldLayoutId id="2147483785" r:id="rId38"/>
    <p:sldLayoutId id="2147483786" r:id="rId39"/>
    <p:sldLayoutId id="2147483787" r:id="rId40"/>
    <p:sldLayoutId id="2147483788" r:id="rId41"/>
    <p:sldLayoutId id="2147483789" r:id="rId42"/>
    <p:sldLayoutId id="2147483790" r:id="rId43"/>
    <p:sldLayoutId id="2147483791" r:id="rId44"/>
    <p:sldLayoutId id="2147483792" r:id="rId45"/>
    <p:sldLayoutId id="2147483793" r:id="rId46"/>
    <p:sldLayoutId id="2147483794" r:id="rId47"/>
    <p:sldLayoutId id="2147483795" r:id="rId48"/>
    <p:sldLayoutId id="2147483796" r:id="rId49"/>
    <p:sldLayoutId id="2147483797" r:id="rId50"/>
    <p:sldLayoutId id="2147483798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21" orient="horz" pos="890" userDrawn="1">
          <p15:clr>
            <a:srgbClr val="F26B43"/>
          </p15:clr>
        </p15:guide>
        <p15:guide id="22" orient="horz" pos="3861" userDrawn="1">
          <p15:clr>
            <a:srgbClr val="F26B43"/>
          </p15:clr>
        </p15:guide>
        <p15:guide id="23" pos="438" userDrawn="1">
          <p15:clr>
            <a:srgbClr val="F26B43"/>
          </p15:clr>
        </p15:guide>
        <p15:guide id="24" pos="712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  <p:pic>
        <p:nvPicPr>
          <p:cNvPr id="7" name="Graphic 8">
            <a:extLst>
              <a:ext uri="{FF2B5EF4-FFF2-40B4-BE49-F238E27FC236}">
                <a16:creationId xmlns:a16="http://schemas.microsoft.com/office/drawing/2014/main" id="{500A8D40-61E4-18E9-FC2C-6BC5C1CD242D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3" r:id="rId18"/>
    <p:sldLayoutId id="2147483834" r:id="rId19"/>
    <p:sldLayoutId id="2147483835" r:id="rId20"/>
    <p:sldLayoutId id="2147483836" r:id="rId21"/>
    <p:sldLayoutId id="2147483837" r:id="rId22"/>
    <p:sldLayoutId id="2147483838" r:id="rId23"/>
    <p:sldLayoutId id="2147483839" r:id="rId24"/>
    <p:sldLayoutId id="2147483840" r:id="rId25"/>
    <p:sldLayoutId id="2147483841" r:id="rId26"/>
    <p:sldLayoutId id="2147483842" r:id="rId27"/>
    <p:sldLayoutId id="2147483843" r:id="rId28"/>
    <p:sldLayoutId id="2147483844" r:id="rId29"/>
    <p:sldLayoutId id="2147483845" r:id="rId30"/>
    <p:sldLayoutId id="2147483846" r:id="rId31"/>
    <p:sldLayoutId id="2147483847" r:id="rId32"/>
    <p:sldLayoutId id="2147483848" r:id="rId33"/>
    <p:sldLayoutId id="2147483849" r:id="rId34"/>
    <p:sldLayoutId id="2147483850" r:id="rId35"/>
    <p:sldLayoutId id="2147483851" r:id="rId36"/>
    <p:sldLayoutId id="2147483852" r:id="rId37"/>
    <p:sldLayoutId id="2147483853" r:id="rId38"/>
    <p:sldLayoutId id="2147483854" r:id="rId39"/>
    <p:sldLayoutId id="2147483855" r:id="rId40"/>
    <p:sldLayoutId id="2147483856" r:id="rId41"/>
    <p:sldLayoutId id="2147483857" r:id="rId42"/>
    <p:sldLayoutId id="2147483858" r:id="rId43"/>
    <p:sldLayoutId id="2147483859" r:id="rId44"/>
    <p:sldLayoutId id="2147483860" r:id="rId45"/>
    <p:sldLayoutId id="2147483861" r:id="rId46"/>
    <p:sldLayoutId id="2147483862" r:id="rId47"/>
    <p:sldLayoutId id="2147483863" r:id="rId48"/>
    <p:sldLayoutId id="2147483864" r:id="rId49"/>
    <p:sldLayoutId id="2147483865" r:id="rId50"/>
    <p:sldLayoutId id="214748386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21" orient="horz" pos="890" userDrawn="1">
          <p15:clr>
            <a:srgbClr val="F26B43"/>
          </p15:clr>
        </p15:guide>
        <p15:guide id="22" orient="horz" pos="3861" userDrawn="1">
          <p15:clr>
            <a:srgbClr val="F26B43"/>
          </p15:clr>
        </p15:guide>
        <p15:guide id="23" pos="438" userDrawn="1">
          <p15:clr>
            <a:srgbClr val="F26B43"/>
          </p15:clr>
        </p15:guide>
        <p15:guide id="24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chart" Target="../charts/chart2.xml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152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>
            <a:normAutofit/>
          </a:bodyPr>
          <a:lstStyle/>
          <a:p>
            <a:r>
              <a:rPr lang="en-GB"/>
              <a:t>DOING NOTHING IS NOT AN OPTION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F03CFE-B2DF-8A34-6FA4-EDA86F820F40}"/>
              </a:ext>
            </a:extLst>
          </p:cNvPr>
          <p:cNvGrpSpPr/>
          <p:nvPr/>
        </p:nvGrpSpPr>
        <p:grpSpPr>
          <a:xfrm>
            <a:off x="2773872" y="1552929"/>
            <a:ext cx="1918801" cy="3992216"/>
            <a:chOff x="2757246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7246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structured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manual entry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7247" y="2096918"/>
              <a:ext cx="1918800" cy="3017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925" y="2094631"/>
              <a:ext cx="1869443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Raising Purchase Order 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8697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2646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801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2646" y="5118504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valrpo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C48C09-9A97-7C0C-2506-51E356526F18}"/>
              </a:ext>
            </a:extLst>
          </p:cNvPr>
          <p:cNvGrpSpPr/>
          <p:nvPr/>
        </p:nvGrpSpPr>
        <p:grpSpPr>
          <a:xfrm>
            <a:off x="4912803" y="1556836"/>
            <a:ext cx="1918801" cy="3991330"/>
            <a:chOff x="4871238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638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1238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 payable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workflow customisation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1239" y="2139161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479" y="1629340"/>
              <a:ext cx="1914319" cy="1077218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Purchase Order Approvals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689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479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5002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valpoa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373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95326" y="5905124"/>
            <a:ext cx="1037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13920C-430B-3234-4CBE-A3267939523E}"/>
              </a:ext>
            </a:extLst>
          </p:cNvPr>
          <p:cNvGrpSpPr/>
          <p:nvPr/>
        </p:nvGrpSpPr>
        <p:grpSpPr>
          <a:xfrm>
            <a:off x="640932" y="1552929"/>
            <a:ext cx="1921713" cy="4093944"/>
            <a:chOff x="640932" y="1552929"/>
            <a:chExt cx="1921713" cy="4093944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0932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systems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data management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3845" y="2130268"/>
              <a:ext cx="1918800" cy="298367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366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IT finance systems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296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4952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366" y="4383297"/>
              <a:ext cx="1873758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Outdated IT infrastructure costs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49245" y="5123653"/>
              <a:ext cx="190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itfinance</a:t>
              </a:r>
              <a:r>
                <a:rPr lang="tr-TR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0A8551-1260-BA00-CEB9-2F1DFA3AC89D}"/>
              </a:ext>
            </a:extLst>
          </p:cNvPr>
          <p:cNvGrpSpPr/>
          <p:nvPr/>
        </p:nvGrpSpPr>
        <p:grpSpPr>
          <a:xfrm>
            <a:off x="7031443" y="1582040"/>
            <a:ext cx="1921948" cy="3969254"/>
            <a:chOff x="6973253" y="1582040"/>
            <a:chExt cx="1921948" cy="396925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227" y="5002301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827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CD4A24-0FC5-F6C8-0A71-820A70E43CB1}"/>
                </a:ext>
              </a:extLst>
            </p:cNvPr>
            <p:cNvSpPr txBox="1"/>
            <p:nvPr/>
          </p:nvSpPr>
          <p:spPr>
            <a:xfrm>
              <a:off x="6974314" y="2130171"/>
              <a:ext cx="1919827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Coding invoice processes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78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827" y="2135924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68" y="4381097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Coding processes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253" y="5113482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EFFE14-7335-325C-3227-F53DD0F4C1A8}"/>
              </a:ext>
            </a:extLst>
          </p:cNvPr>
          <p:cNvGrpSpPr/>
          <p:nvPr/>
        </p:nvGrpSpPr>
        <p:grpSpPr>
          <a:xfrm>
            <a:off x="9080384" y="1567792"/>
            <a:ext cx="2094684" cy="3985399"/>
            <a:chOff x="9097010" y="1567792"/>
            <a:chExt cx="2094684" cy="398539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89787" y="5004198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184952" y="1886908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self-service capabilities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automation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97010" y="2089349"/>
              <a:ext cx="2094684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Management of supplier and purchase invoices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6403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184952" y="2134927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87193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97865" y="5114320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mspi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>
            <a:normAutofit/>
          </a:bodyPr>
          <a:lstStyle/>
          <a:p>
            <a:r>
              <a:rPr lang="en-GB"/>
              <a:t>DOING NOTHING IS NOT AN OPTION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855314" y="2075256"/>
            <a:ext cx="223132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F0A832-F1F3-1479-819D-E11524CF6375}"/>
              </a:ext>
            </a:extLst>
          </p:cNvPr>
          <p:cNvGrpSpPr/>
          <p:nvPr/>
        </p:nvGrpSpPr>
        <p:grpSpPr>
          <a:xfrm>
            <a:off x="2773130" y="1552929"/>
            <a:ext cx="1918801" cy="3992216"/>
            <a:chOff x="2756504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6504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Standardised dashboard and reporting functionality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formatting and drill down ability 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6505" y="2025496"/>
              <a:ext cx="1918800" cy="3096761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183" y="2082013"/>
              <a:ext cx="1869443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Finance query management &amp; reporting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7955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1904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059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finance reporting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3363" y="5143443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valfqmr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36B47D-43D9-185A-98CD-D65837B25AAE}"/>
              </a:ext>
            </a:extLst>
          </p:cNvPr>
          <p:cNvGrpSpPr/>
          <p:nvPr/>
        </p:nvGrpSpPr>
        <p:grpSpPr>
          <a:xfrm>
            <a:off x="4912447" y="1556836"/>
            <a:ext cx="1918801" cy="3991330"/>
            <a:chOff x="4870882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282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0882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0883" y="2122536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123" y="1590252"/>
              <a:ext cx="1914319" cy="1323439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Debt collection administration processes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333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123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Debt collection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4646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valdcap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426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78699" y="5904972"/>
            <a:ext cx="10411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786152-FEAF-A170-B663-448B52CE968F}"/>
              </a:ext>
            </a:extLst>
          </p:cNvPr>
          <p:cNvGrpSpPr/>
          <p:nvPr/>
        </p:nvGrpSpPr>
        <p:grpSpPr>
          <a:xfrm>
            <a:off x="644200" y="1552929"/>
            <a:ext cx="1918800" cy="3992216"/>
            <a:chOff x="644200" y="1552929"/>
            <a:chExt cx="1918800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4200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Ineffective authorisation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Uncontrolled spend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4200" y="2072848"/>
              <a:ext cx="1918800" cy="304109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721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Managing spend leakage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651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9600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721" y="4383297"/>
              <a:ext cx="1873758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Spend leakage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51059" y="5140279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valmsl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D103D-2B59-253D-574C-3CF94ADF0C56}"/>
              </a:ext>
            </a:extLst>
          </p:cNvPr>
          <p:cNvGrpSpPr/>
          <p:nvPr/>
        </p:nvGrpSpPr>
        <p:grpSpPr>
          <a:xfrm>
            <a:off x="7043253" y="1573727"/>
            <a:ext cx="1921948" cy="3981503"/>
            <a:chOff x="6973186" y="1582040"/>
            <a:chExt cx="1921948" cy="398150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160" y="5014550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760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processes due to poorly configured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automation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11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760" y="2133070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01" y="4381097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Invoicing and finance workflows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186" y="5136881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valcifw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CEE381-477C-8434-1941-80B81EAE7B48}"/>
              </a:ext>
            </a:extLst>
          </p:cNvPr>
          <p:cNvGrpSpPr/>
          <p:nvPr/>
        </p:nvGrpSpPr>
        <p:grpSpPr>
          <a:xfrm>
            <a:off x="9078326" y="1559479"/>
            <a:ext cx="2094684" cy="3981503"/>
            <a:chOff x="9011822" y="1567792"/>
            <a:chExt cx="2094684" cy="398150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05164" y="5000302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099764" y="1889646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11822" y="2082316"/>
              <a:ext cx="2094684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Online expense management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11215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099764" y="2127135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02005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Expense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12677" y="5122633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valoem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>
            <a:normAutofit/>
          </a:bodyPr>
          <a:lstStyle/>
          <a:p>
            <a:r>
              <a:rPr lang="en-GB" dirty="0"/>
              <a:t>TOTAL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A587991-B968-87C5-E911-A82B2A2883D5}"/>
              </a:ext>
            </a:extLst>
          </p:cNvPr>
          <p:cNvSpPr txBox="1">
            <a:spLocks/>
          </p:cNvSpPr>
          <p:nvPr/>
        </p:nvSpPr>
        <p:spPr>
          <a:xfrm>
            <a:off x="6180613" y="1183834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81EBE2-7AFB-D001-79A4-902951872C31}"/>
              </a:ext>
            </a:extLst>
          </p:cNvPr>
          <p:cNvSpPr txBox="1">
            <a:spLocks/>
          </p:cNvSpPr>
          <p:nvPr/>
        </p:nvSpPr>
        <p:spPr>
          <a:xfrm>
            <a:off x="1409838" y="3311277"/>
            <a:ext cx="3544235" cy="6479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£ </a:t>
            </a:r>
            <a:r>
              <a:rPr lang="tr-TR" sz="3600" dirty="0" err="1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totalcostval</a:t>
            </a: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 </a:t>
            </a:r>
            <a:endParaRPr lang="en-GB" sz="3600" dirty="0">
              <a:solidFill>
                <a:srgbClr val="FF5A1F"/>
              </a:solidFill>
              <a:latin typeface="+mj-lt"/>
              <a:ea typeface="Open Sans"/>
              <a:cs typeface="Open Sans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8D4348BB-F96D-5635-CB00-3C861C330F48}"/>
              </a:ext>
            </a:extLst>
          </p:cNvPr>
          <p:cNvGrpSpPr/>
          <p:nvPr/>
        </p:nvGrpSpPr>
        <p:grpSpPr>
          <a:xfrm>
            <a:off x="8821682" y="5463229"/>
            <a:ext cx="2644839" cy="417662"/>
            <a:chOff x="6172590" y="1840342"/>
            <a:chExt cx="2644839" cy="417662"/>
          </a:xfrm>
        </p:grpSpPr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430EFD69-CEE9-E9D9-71E0-1615D0723927}"/>
                </a:ext>
              </a:extLst>
            </p:cNvPr>
            <p:cNvSpPr txBox="1"/>
            <p:nvPr/>
          </p:nvSpPr>
          <p:spPr>
            <a:xfrm>
              <a:off x="6172590" y="184034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A4A4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per1x</a:t>
              </a:r>
              <a:r>
                <a:rPr lang="tr-TR" sz="1400" b="1" i="0" dirty="0">
                  <a:solidFill>
                    <a:srgbClr val="A4A4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latin typeface="Montserrat SemiBold" panose="00000700000000000000" pitchFamily="2" charset="0"/>
              </a:endParaRPr>
            </a:p>
          </p:txBody>
        </p: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46522F1D-EAED-03B8-D2A2-C4A737BA8E96}"/>
                </a:ext>
              </a:extLst>
            </p:cNvPr>
            <p:cNvSpPr txBox="1"/>
            <p:nvPr/>
          </p:nvSpPr>
          <p:spPr>
            <a:xfrm>
              <a:off x="6846728" y="1870822"/>
              <a:ext cx="19707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IT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systems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4" name="Düz Bağlayıcı 13">
              <a:extLst>
                <a:ext uri="{FF2B5EF4-FFF2-40B4-BE49-F238E27FC236}">
                  <a16:creationId xmlns:a16="http://schemas.microsoft.com/office/drawing/2014/main" id="{3B8F86E5-511F-1BC5-9156-20EA2EE75EB8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2258004"/>
              <a:ext cx="23046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 7">
            <a:extLst>
              <a:ext uri="{FF2B5EF4-FFF2-40B4-BE49-F238E27FC236}">
                <a16:creationId xmlns:a16="http://schemas.microsoft.com/office/drawing/2014/main" id="{0C803E05-53C2-12CE-F497-0354F05F2166}"/>
              </a:ext>
            </a:extLst>
          </p:cNvPr>
          <p:cNvGrpSpPr/>
          <p:nvPr/>
        </p:nvGrpSpPr>
        <p:grpSpPr>
          <a:xfrm>
            <a:off x="6172590" y="1994549"/>
            <a:ext cx="2644839" cy="538965"/>
            <a:chOff x="6172590" y="2470186"/>
            <a:chExt cx="2644839" cy="538965"/>
          </a:xfrm>
        </p:grpSpPr>
        <p:sp>
          <p:nvSpPr>
            <p:cNvPr id="80" name="Metin kutusu 79">
              <a:extLst>
                <a:ext uri="{FF2B5EF4-FFF2-40B4-BE49-F238E27FC236}">
                  <a16:creationId xmlns:a16="http://schemas.microsoft.com/office/drawing/2014/main" id="{68CDE79D-95BF-0EB6-60D9-AF04B6549CB3}"/>
                </a:ext>
              </a:extLst>
            </p:cNvPr>
            <p:cNvSpPr txBox="1"/>
            <p:nvPr/>
          </p:nvSpPr>
          <p:spPr>
            <a:xfrm>
              <a:off x="6172590" y="25616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15D2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per2x</a:t>
              </a:r>
              <a:r>
                <a:rPr lang="tr-TR" sz="1400" b="1" i="0" dirty="0">
                  <a:solidFill>
                    <a:srgbClr val="F15D2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15D2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1" name="Metin kutusu 80">
              <a:extLst>
                <a:ext uri="{FF2B5EF4-FFF2-40B4-BE49-F238E27FC236}">
                  <a16:creationId xmlns:a16="http://schemas.microsoft.com/office/drawing/2014/main" id="{B02C7387-F34D-6E3D-47CB-850336305775}"/>
                </a:ext>
              </a:extLst>
            </p:cNvPr>
            <p:cNvSpPr txBox="1"/>
            <p:nvPr/>
          </p:nvSpPr>
          <p:spPr>
            <a:xfrm>
              <a:off x="6846728" y="247018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RaIsIng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2" name="Düz Bağlayıcı 81">
              <a:extLst>
                <a:ext uri="{FF2B5EF4-FFF2-40B4-BE49-F238E27FC236}">
                  <a16:creationId xmlns:a16="http://schemas.microsoft.com/office/drawing/2014/main" id="{F867A425-2630-F877-4DD8-31BFC2A9B67F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1" y="3009151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up 8">
            <a:extLst>
              <a:ext uri="{FF2B5EF4-FFF2-40B4-BE49-F238E27FC236}">
                <a16:creationId xmlns:a16="http://schemas.microsoft.com/office/drawing/2014/main" id="{496E04BD-90D6-CA08-FD18-862E4800796B}"/>
              </a:ext>
            </a:extLst>
          </p:cNvPr>
          <p:cNvGrpSpPr/>
          <p:nvPr/>
        </p:nvGrpSpPr>
        <p:grpSpPr>
          <a:xfrm>
            <a:off x="8813352" y="2007131"/>
            <a:ext cx="2644839" cy="529631"/>
            <a:chOff x="6172590" y="3329543"/>
            <a:chExt cx="2644839" cy="529631"/>
          </a:xfrm>
        </p:grpSpPr>
        <p:sp>
          <p:nvSpPr>
            <p:cNvPr id="84" name="Metin kutusu 83">
              <a:extLst>
                <a:ext uri="{FF2B5EF4-FFF2-40B4-BE49-F238E27FC236}">
                  <a16:creationId xmlns:a16="http://schemas.microsoft.com/office/drawing/2014/main" id="{278DB918-1A97-DC06-4F94-A617F35652C6}"/>
                </a:ext>
              </a:extLst>
            </p:cNvPr>
            <p:cNvSpPr txBox="1"/>
            <p:nvPr/>
          </p:nvSpPr>
          <p:spPr>
            <a:xfrm>
              <a:off x="6172590" y="34209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6911E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per3x</a:t>
              </a:r>
              <a:r>
                <a:rPr lang="tr-TR" sz="1400" b="1" i="0" dirty="0">
                  <a:solidFill>
                    <a:srgbClr val="F6911E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6911E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5" name="Metin kutusu 84">
              <a:extLst>
                <a:ext uri="{FF2B5EF4-FFF2-40B4-BE49-F238E27FC236}">
                  <a16:creationId xmlns:a16="http://schemas.microsoft.com/office/drawing/2014/main" id="{9DF16FC7-4A23-94C8-A50C-134D96320123}"/>
                </a:ext>
              </a:extLst>
            </p:cNvPr>
            <p:cNvSpPr txBox="1"/>
            <p:nvPr/>
          </p:nvSpPr>
          <p:spPr>
            <a:xfrm>
              <a:off x="6846728" y="33295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approvals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6" name="Düz Bağlayıcı 85">
              <a:extLst>
                <a:ext uri="{FF2B5EF4-FFF2-40B4-BE49-F238E27FC236}">
                  <a16:creationId xmlns:a16="http://schemas.microsoft.com/office/drawing/2014/main" id="{5C05B148-EA34-BD35-D0F3-71C8B9F4F205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385917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B95D10E0-88BF-5D21-4657-0A35465732AF}"/>
              </a:ext>
            </a:extLst>
          </p:cNvPr>
          <p:cNvGrpSpPr/>
          <p:nvPr/>
        </p:nvGrpSpPr>
        <p:grpSpPr>
          <a:xfrm>
            <a:off x="6176843" y="5463229"/>
            <a:ext cx="2644839" cy="734900"/>
            <a:chOff x="6180613" y="4056396"/>
            <a:chExt cx="2644839" cy="734900"/>
          </a:xfrm>
        </p:grpSpPr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653BBD85-B2E2-226C-949E-3DC7E109DC41}"/>
                </a:ext>
              </a:extLst>
            </p:cNvPr>
            <p:cNvSpPr txBox="1"/>
            <p:nvPr/>
          </p:nvSpPr>
          <p:spPr>
            <a:xfrm>
              <a:off x="6180613" y="420879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2D4FB2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per4x</a:t>
              </a:r>
              <a:r>
                <a:rPr lang="tr-TR" sz="1400" b="1" i="0" dirty="0">
                  <a:solidFill>
                    <a:srgbClr val="2D4F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2D4FB2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9" name="Metin kutusu 88">
              <a:extLst>
                <a:ext uri="{FF2B5EF4-FFF2-40B4-BE49-F238E27FC236}">
                  <a16:creationId xmlns:a16="http://schemas.microsoft.com/office/drawing/2014/main" id="{859A4E2B-C213-824B-34CE-8F02C1237BEC}"/>
                </a:ext>
              </a:extLst>
            </p:cNvPr>
            <p:cNvSpPr txBox="1"/>
            <p:nvPr/>
          </p:nvSpPr>
          <p:spPr>
            <a:xfrm>
              <a:off x="6854751" y="4056396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Debt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collectIon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admInIstratIon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processes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90" name="Düz Bağlayıcı 89">
              <a:extLst>
                <a:ext uri="{FF2B5EF4-FFF2-40B4-BE49-F238E27FC236}">
                  <a16:creationId xmlns:a16="http://schemas.microsoft.com/office/drawing/2014/main" id="{736BD238-3225-F4E7-5477-79A5C3B32112}"/>
                </a:ext>
              </a:extLst>
            </p:cNvPr>
            <p:cNvCxnSpPr>
              <a:cxnSpLocks/>
            </p:cNvCxnSpPr>
            <p:nvPr/>
          </p:nvCxnSpPr>
          <p:spPr>
            <a:xfrm>
              <a:off x="6287525" y="4791296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20AC2C88-CC4F-B11A-EB34-E04D7FA22B0F}"/>
              </a:ext>
            </a:extLst>
          </p:cNvPr>
          <p:cNvGrpSpPr/>
          <p:nvPr/>
        </p:nvGrpSpPr>
        <p:grpSpPr>
          <a:xfrm>
            <a:off x="6168513" y="4696932"/>
            <a:ext cx="2644839" cy="557625"/>
            <a:chOff x="6172590" y="4943043"/>
            <a:chExt cx="2644839" cy="557625"/>
          </a:xfrm>
        </p:grpSpPr>
        <p:sp>
          <p:nvSpPr>
            <p:cNvPr id="92" name="Metin kutusu 91">
              <a:extLst>
                <a:ext uri="{FF2B5EF4-FFF2-40B4-BE49-F238E27FC236}">
                  <a16:creationId xmlns:a16="http://schemas.microsoft.com/office/drawing/2014/main" id="{558F4771-8C04-217B-32FF-6C357ED3235A}"/>
                </a:ext>
              </a:extLst>
            </p:cNvPr>
            <p:cNvSpPr txBox="1"/>
            <p:nvPr/>
          </p:nvSpPr>
          <p:spPr>
            <a:xfrm>
              <a:off x="6172590" y="50344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37721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per5x</a:t>
              </a:r>
              <a:r>
                <a:rPr lang="tr-TR" sz="1400" b="1" i="0" dirty="0">
                  <a:solidFill>
                    <a:srgbClr val="F37721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3772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3" name="Metin kutusu 92">
              <a:extLst>
                <a:ext uri="{FF2B5EF4-FFF2-40B4-BE49-F238E27FC236}">
                  <a16:creationId xmlns:a16="http://schemas.microsoft.com/office/drawing/2014/main" id="{CE555165-C8F9-95E8-F188-CF8507B7FBD1}"/>
                </a:ext>
              </a:extLst>
            </p:cNvPr>
            <p:cNvSpPr txBox="1"/>
            <p:nvPr/>
          </p:nvSpPr>
          <p:spPr>
            <a:xfrm>
              <a:off x="6846728" y="49430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CodIng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InvoIce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processes</a:t>
              </a:r>
              <a:endPara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endParaRPr>
            </a:p>
          </p:txBody>
        </p:sp>
        <p:cxnSp>
          <p:nvCxnSpPr>
            <p:cNvPr id="94" name="Düz Bağlayıcı 93">
              <a:extLst>
                <a:ext uri="{FF2B5EF4-FFF2-40B4-BE49-F238E27FC236}">
                  <a16:creationId xmlns:a16="http://schemas.microsoft.com/office/drawing/2014/main" id="{AD13DE8B-792D-A507-5270-94A87326C8B6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5500668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391FA04C-B207-6A3F-3AAC-B63E820BA5E4}"/>
              </a:ext>
            </a:extLst>
          </p:cNvPr>
          <p:cNvGrpSpPr/>
          <p:nvPr/>
        </p:nvGrpSpPr>
        <p:grpSpPr>
          <a:xfrm>
            <a:off x="6168513" y="2764506"/>
            <a:ext cx="2644839" cy="697587"/>
            <a:chOff x="8817429" y="1840342"/>
            <a:chExt cx="2644839" cy="697587"/>
          </a:xfrm>
        </p:grpSpPr>
        <p:sp>
          <p:nvSpPr>
            <p:cNvPr id="96" name="Metin kutusu 95">
              <a:extLst>
                <a:ext uri="{FF2B5EF4-FFF2-40B4-BE49-F238E27FC236}">
                  <a16:creationId xmlns:a16="http://schemas.microsoft.com/office/drawing/2014/main" id="{E371E906-4791-D4FB-13CB-98044AC4EE8F}"/>
                </a:ext>
              </a:extLst>
            </p:cNvPr>
            <p:cNvSpPr txBox="1"/>
            <p:nvPr/>
          </p:nvSpPr>
          <p:spPr>
            <a:xfrm>
              <a:off x="8817429" y="198258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per6x</a:t>
              </a:r>
              <a:r>
                <a:rPr lang="tr-TR" sz="14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61617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7" name="Metin kutusu 96">
              <a:extLst>
                <a:ext uri="{FF2B5EF4-FFF2-40B4-BE49-F238E27FC236}">
                  <a16:creationId xmlns:a16="http://schemas.microsoft.com/office/drawing/2014/main" id="{8BACD38B-61AC-8EA5-183D-C2E4348F4DFD}"/>
                </a:ext>
              </a:extLst>
            </p:cNvPr>
            <p:cNvSpPr txBox="1"/>
            <p:nvPr/>
          </p:nvSpPr>
          <p:spPr>
            <a:xfrm>
              <a:off x="9491567" y="1840342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 of supplier and purchase invoices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98" name="Düz Bağlayıcı 97">
              <a:extLst>
                <a:ext uri="{FF2B5EF4-FFF2-40B4-BE49-F238E27FC236}">
                  <a16:creationId xmlns:a16="http://schemas.microsoft.com/office/drawing/2014/main" id="{19580D41-4D79-F44C-DAAE-CEC8B5FA1C6E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2537929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E3815792-34AE-34EA-A4E6-D8697FD0659D}"/>
              </a:ext>
            </a:extLst>
          </p:cNvPr>
          <p:cNvGrpSpPr/>
          <p:nvPr/>
        </p:nvGrpSpPr>
        <p:grpSpPr>
          <a:xfrm>
            <a:off x="8813352" y="2741473"/>
            <a:ext cx="2644839" cy="716239"/>
            <a:chOff x="8817429" y="2741189"/>
            <a:chExt cx="2644839" cy="716239"/>
          </a:xfrm>
        </p:grpSpPr>
        <p:sp>
          <p:nvSpPr>
            <p:cNvPr id="100" name="Metin kutusu 99">
              <a:extLst>
                <a:ext uri="{FF2B5EF4-FFF2-40B4-BE49-F238E27FC236}">
                  <a16:creationId xmlns:a16="http://schemas.microsoft.com/office/drawing/2014/main" id="{FD7CAE49-F18D-367E-752C-761C39CE6C9E}"/>
                </a:ext>
              </a:extLst>
            </p:cNvPr>
            <p:cNvSpPr txBox="1"/>
            <p:nvPr/>
          </p:nvSpPr>
          <p:spPr>
            <a:xfrm>
              <a:off x="8817429" y="2893589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1078CF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per7x</a:t>
              </a:r>
              <a:r>
                <a:rPr lang="tr-TR" sz="1400" b="1" i="0" dirty="0">
                  <a:solidFill>
                    <a:srgbClr val="1078CF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1078CF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1" name="Metin kutusu 100">
              <a:extLst>
                <a:ext uri="{FF2B5EF4-FFF2-40B4-BE49-F238E27FC236}">
                  <a16:creationId xmlns:a16="http://schemas.microsoft.com/office/drawing/2014/main" id="{4E8335D8-ABCA-7E95-E77E-A9A9B1E4C505}"/>
                </a:ext>
              </a:extLst>
            </p:cNvPr>
            <p:cNvSpPr txBox="1"/>
            <p:nvPr/>
          </p:nvSpPr>
          <p:spPr>
            <a:xfrm>
              <a:off x="9491567" y="2741189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Managing Maverick spend &amp; Spend leakage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02" name="Düz Bağlayıcı 101">
              <a:extLst>
                <a:ext uri="{FF2B5EF4-FFF2-40B4-BE49-F238E27FC236}">
                  <a16:creationId xmlns:a16="http://schemas.microsoft.com/office/drawing/2014/main" id="{87409FF8-8F43-CBCD-E45F-A1465170BB84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3457428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up 15">
            <a:extLst>
              <a:ext uri="{FF2B5EF4-FFF2-40B4-BE49-F238E27FC236}">
                <a16:creationId xmlns:a16="http://schemas.microsoft.com/office/drawing/2014/main" id="{4FDF228D-4A53-C066-5082-528D3F1606C2}"/>
              </a:ext>
            </a:extLst>
          </p:cNvPr>
          <p:cNvGrpSpPr/>
          <p:nvPr/>
        </p:nvGrpSpPr>
        <p:grpSpPr>
          <a:xfrm>
            <a:off x="8813352" y="3635833"/>
            <a:ext cx="2644839" cy="921514"/>
            <a:chOff x="8817429" y="3656286"/>
            <a:chExt cx="2644839" cy="921514"/>
          </a:xfrm>
        </p:grpSpPr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E388BB5C-C9EF-9DC1-19B5-AD8823F87CA9}"/>
                </a:ext>
              </a:extLst>
            </p:cNvPr>
            <p:cNvSpPr txBox="1"/>
            <p:nvPr/>
          </p:nvSpPr>
          <p:spPr>
            <a:xfrm>
              <a:off x="8817429" y="393060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per8x</a:t>
              </a:r>
              <a:r>
                <a:rPr lang="tr-TR" sz="14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CB41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5" name="Metin kutusu 104">
              <a:extLst>
                <a:ext uri="{FF2B5EF4-FFF2-40B4-BE49-F238E27FC236}">
                  <a16:creationId xmlns:a16="http://schemas.microsoft.com/office/drawing/2014/main" id="{A984B308-B2DC-7D51-BE88-33E4DB0B9ABD}"/>
                </a:ext>
              </a:extLst>
            </p:cNvPr>
            <p:cNvSpPr txBox="1"/>
            <p:nvPr/>
          </p:nvSpPr>
          <p:spPr>
            <a:xfrm>
              <a:off x="9491567" y="3656286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 query management and dashboard reporting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06" name="Düz Bağlayıcı 105">
              <a:extLst>
                <a:ext uri="{FF2B5EF4-FFF2-40B4-BE49-F238E27FC236}">
                  <a16:creationId xmlns:a16="http://schemas.microsoft.com/office/drawing/2014/main" id="{781FEE8A-8B62-E95E-11A3-56EF1D6C1FF9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457780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A447F7FB-0EA7-79A6-407C-2A20A3E89138}"/>
              </a:ext>
            </a:extLst>
          </p:cNvPr>
          <p:cNvGrpSpPr/>
          <p:nvPr/>
        </p:nvGrpSpPr>
        <p:grpSpPr>
          <a:xfrm>
            <a:off x="6168513" y="3688439"/>
            <a:ext cx="2644839" cy="896633"/>
            <a:chOff x="8817429" y="4788821"/>
            <a:chExt cx="2644839" cy="896633"/>
          </a:xfrm>
        </p:grpSpPr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82BF7D9-C6A6-18BC-7236-5DAFEE7CB7E6}"/>
                </a:ext>
              </a:extLst>
            </p:cNvPr>
            <p:cNvSpPr txBox="1"/>
            <p:nvPr/>
          </p:nvSpPr>
          <p:spPr>
            <a:xfrm>
              <a:off x="8817429" y="5002181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per9x</a:t>
              </a:r>
              <a:r>
                <a:rPr lang="tr-TR" sz="14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0404C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9" name="Metin kutusu 108">
              <a:extLst>
                <a:ext uri="{FF2B5EF4-FFF2-40B4-BE49-F238E27FC236}">
                  <a16:creationId xmlns:a16="http://schemas.microsoft.com/office/drawing/2014/main" id="{CAC382F4-FB39-6FC5-0D34-17B558A73657}"/>
                </a:ext>
              </a:extLst>
            </p:cNvPr>
            <p:cNvSpPr txBox="1"/>
            <p:nvPr/>
          </p:nvSpPr>
          <p:spPr>
            <a:xfrm>
              <a:off x="9491567" y="4788821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Customer Invoicing &amp; Finance Workflow 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10" name="Düz Bağlayıcı 109">
              <a:extLst>
                <a:ext uri="{FF2B5EF4-FFF2-40B4-BE49-F238E27FC236}">
                  <a16:creationId xmlns:a16="http://schemas.microsoft.com/office/drawing/2014/main" id="{A4347154-C127-FFC1-08D3-FB0EF51C4824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568545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up 17">
            <a:extLst>
              <a:ext uri="{FF2B5EF4-FFF2-40B4-BE49-F238E27FC236}">
                <a16:creationId xmlns:a16="http://schemas.microsoft.com/office/drawing/2014/main" id="{8AF031B6-445D-051F-E70B-9B3120E69AB5}"/>
              </a:ext>
            </a:extLst>
          </p:cNvPr>
          <p:cNvGrpSpPr/>
          <p:nvPr/>
        </p:nvGrpSpPr>
        <p:grpSpPr>
          <a:xfrm>
            <a:off x="8821682" y="4700582"/>
            <a:ext cx="2644839" cy="588934"/>
            <a:chOff x="8817429" y="5816406"/>
            <a:chExt cx="2644839" cy="588934"/>
          </a:xfrm>
        </p:grpSpPr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CC84724E-414F-4032-7E50-6A3377C93D5B}"/>
                </a:ext>
              </a:extLst>
            </p:cNvPr>
            <p:cNvSpPr txBox="1"/>
            <p:nvPr/>
          </p:nvSpPr>
          <p:spPr>
            <a:xfrm>
              <a:off x="8817429" y="59383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per10x</a:t>
              </a:r>
              <a:r>
                <a:rPr lang="tr-TR" sz="14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C9ADB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3" name="Metin kutusu 112">
              <a:extLst>
                <a:ext uri="{FF2B5EF4-FFF2-40B4-BE49-F238E27FC236}">
                  <a16:creationId xmlns:a16="http://schemas.microsoft.com/office/drawing/2014/main" id="{8ECA3C71-B90C-5C79-92BE-D4A43231630C}"/>
                </a:ext>
              </a:extLst>
            </p:cNvPr>
            <p:cNvSpPr txBox="1"/>
            <p:nvPr/>
          </p:nvSpPr>
          <p:spPr>
            <a:xfrm>
              <a:off x="9491567" y="581640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OnlIne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expense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14" name="Düz Bağlayıcı 113">
              <a:extLst>
                <a:ext uri="{FF2B5EF4-FFF2-40B4-BE49-F238E27FC236}">
                  <a16:creationId xmlns:a16="http://schemas.microsoft.com/office/drawing/2014/main" id="{18380BCB-3B68-498E-6E7C-C5B6B59EDEE3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640534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9" name="Chart 9">
            <a:extLst>
              <a:ext uri="{FF2B5EF4-FFF2-40B4-BE49-F238E27FC236}">
                <a16:creationId xmlns:a16="http://schemas.microsoft.com/office/drawing/2014/main" id="{CB2957A3-C29F-EA0C-D4F9-6E1774FD7D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842235"/>
              </p:ext>
            </p:extLst>
          </p:nvPr>
        </p:nvGraphicFramePr>
        <p:xfrm>
          <a:off x="695326" y="1392132"/>
          <a:ext cx="4987017" cy="4890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799F497-A7B6-4959-CA18-E0445795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6DF87E2-0A1C-D1BB-361D-C6ECA463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429459"/>
            <a:ext cx="10801349" cy="388773"/>
          </a:xfrm>
        </p:spPr>
        <p:txBody>
          <a:bodyPr>
            <a:normAutofit/>
          </a:bodyPr>
          <a:lstStyle/>
          <a:p>
            <a:r>
              <a:rPr lang="en-GB" dirty="0"/>
              <a:t>TOTAL COST OF DELAY</a:t>
            </a:r>
            <a:r>
              <a:rPr lang="tr-TR" dirty="0"/>
              <a:t> : BREAKDOWN</a:t>
            </a:r>
            <a:endParaRPr lang="en-GB" dirty="0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D652DCD0-C009-2081-FA82-3662C7BF1E7B}"/>
              </a:ext>
            </a:extLst>
          </p:cNvPr>
          <p:cNvGrpSpPr/>
          <p:nvPr/>
        </p:nvGrpSpPr>
        <p:grpSpPr>
          <a:xfrm>
            <a:off x="528545" y="1098305"/>
            <a:ext cx="2738027" cy="1134010"/>
            <a:chOff x="323184" y="683777"/>
            <a:chExt cx="3395944" cy="1201040"/>
          </a:xfrm>
        </p:grpSpPr>
        <p:sp>
          <p:nvSpPr>
            <p:cNvPr id="3" name="TextBox 41">
              <a:extLst>
                <a:ext uri="{FF2B5EF4-FFF2-40B4-BE49-F238E27FC236}">
                  <a16:creationId xmlns:a16="http://schemas.microsoft.com/office/drawing/2014/main" id="{22F32B97-3F00-B750-6AA5-DA551F12C778}"/>
                </a:ext>
              </a:extLst>
            </p:cNvPr>
            <p:cNvSpPr txBox="1"/>
            <p:nvPr/>
          </p:nvSpPr>
          <p:spPr>
            <a:xfrm>
              <a:off x="356496" y="683777"/>
              <a:ext cx="2612846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15D23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15D23"/>
                  </a:solidFill>
                  <a:latin typeface="Montserrat SemiBold" panose="00000700000000000000" pitchFamily="2" charset="0"/>
                </a:rPr>
                <a:t>prpoval</a:t>
              </a:r>
              <a:endParaRPr lang="en-US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" name="Metin kutusu 4">
              <a:extLst>
                <a:ext uri="{FF2B5EF4-FFF2-40B4-BE49-F238E27FC236}">
                  <a16:creationId xmlns:a16="http://schemas.microsoft.com/office/drawing/2014/main" id="{11C0659B-B953-2BD7-B07D-1642C2DDDF68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RaIsIng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Purchase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Orders</a:t>
              </a:r>
              <a:endParaRPr lang="tr-TR" sz="1100" b="1" i="0" cap="all" dirty="0">
                <a:solidFill>
                  <a:srgbClr val="555555"/>
                </a:solidFill>
                <a:effectLst/>
                <a:latin typeface="Montserrat SemiBold" panose="00000700000000000000" pitchFamily="2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CE5DD493-8C8B-7B2F-C609-120E02BD117D}"/>
                </a:ext>
              </a:extLst>
            </p:cNvPr>
            <p:cNvSpPr txBox="1"/>
            <p:nvPr/>
          </p:nvSpPr>
          <p:spPr>
            <a:xfrm>
              <a:off x="323184" y="1477355"/>
              <a:ext cx="3261775" cy="407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b="0" i="0" dirty="0" err="1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Optimise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 purchasing processes, </a:t>
              </a:r>
              <a:r>
                <a:rPr lang="en-US" sz="950" b="0" i="0" dirty="0" err="1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minimise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 errors, and ensure timely procurement</a:t>
              </a:r>
              <a:endParaRPr lang="tr-TR" sz="950" dirty="0"/>
            </a:p>
          </p:txBody>
        </p:sp>
      </p:grpSp>
      <p:grpSp>
        <p:nvGrpSpPr>
          <p:cNvPr id="57" name="Grup 56">
            <a:extLst>
              <a:ext uri="{FF2B5EF4-FFF2-40B4-BE49-F238E27FC236}">
                <a16:creationId xmlns:a16="http://schemas.microsoft.com/office/drawing/2014/main" id="{F98E25A5-05E0-0F5A-B0CE-8A07D9D5A161}"/>
              </a:ext>
            </a:extLst>
          </p:cNvPr>
          <p:cNvGrpSpPr/>
          <p:nvPr/>
        </p:nvGrpSpPr>
        <p:grpSpPr>
          <a:xfrm>
            <a:off x="3199846" y="1098305"/>
            <a:ext cx="2711169" cy="1254544"/>
            <a:chOff x="356496" y="683777"/>
            <a:chExt cx="3362632" cy="1328701"/>
          </a:xfrm>
        </p:grpSpPr>
        <p:sp>
          <p:nvSpPr>
            <p:cNvPr id="58" name="TextBox 41">
              <a:extLst>
                <a:ext uri="{FF2B5EF4-FFF2-40B4-BE49-F238E27FC236}">
                  <a16:creationId xmlns:a16="http://schemas.microsoft.com/office/drawing/2014/main" id="{4F8C3667-588B-01E3-6ABC-422A96BD3866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6911E"/>
                  </a:solidFill>
                  <a:latin typeface="Montserrat SemiBold" panose="00000700000000000000" pitchFamily="2" charset="0"/>
                </a:rPr>
                <a:t>ppoaval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52EF5415-BE16-643E-44C5-4FB74BB57C6B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Purchase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Order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approvals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89890676-43BD-C906-5D2A-09FAB0D2B707}"/>
                </a:ext>
              </a:extLst>
            </p:cNvPr>
            <p:cNvSpPr txBox="1"/>
            <p:nvPr/>
          </p:nvSpPr>
          <p:spPr>
            <a:xfrm>
              <a:off x="356496" y="1450180"/>
              <a:ext cx="3261775" cy="562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Improve precision and ensure timely purchase order processes, ultimately enhancing operational efficiency.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1" name="Grup 60">
            <a:extLst>
              <a:ext uri="{FF2B5EF4-FFF2-40B4-BE49-F238E27FC236}">
                <a16:creationId xmlns:a16="http://schemas.microsoft.com/office/drawing/2014/main" id="{6348A403-BBD3-7C03-63D8-71DB33FCEC60}"/>
              </a:ext>
            </a:extLst>
          </p:cNvPr>
          <p:cNvGrpSpPr/>
          <p:nvPr/>
        </p:nvGrpSpPr>
        <p:grpSpPr>
          <a:xfrm>
            <a:off x="5844289" y="1098306"/>
            <a:ext cx="2711169" cy="1236422"/>
            <a:chOff x="356496" y="683777"/>
            <a:chExt cx="3362632" cy="1309506"/>
          </a:xfrm>
        </p:grpSpPr>
        <p:sp>
          <p:nvSpPr>
            <p:cNvPr id="62" name="TextBox 41">
              <a:extLst>
                <a:ext uri="{FF2B5EF4-FFF2-40B4-BE49-F238E27FC236}">
                  <a16:creationId xmlns:a16="http://schemas.microsoft.com/office/drawing/2014/main" id="{76824EF2-887D-D375-D8A5-111DB55811D2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37721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37721"/>
                  </a:solidFill>
                  <a:latin typeface="Montserrat SemiBold" panose="00000700000000000000" pitchFamily="2" charset="0"/>
                </a:rPr>
                <a:t>pcipval</a:t>
              </a:r>
              <a:endParaRPr lang="en-US" b="1" dirty="0">
                <a:solidFill>
                  <a:srgbClr val="F37721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3" name="Metin kutusu 62">
              <a:extLst>
                <a:ext uri="{FF2B5EF4-FFF2-40B4-BE49-F238E27FC236}">
                  <a16:creationId xmlns:a16="http://schemas.microsoft.com/office/drawing/2014/main" id="{01DB5729-5F76-DD4E-DECD-00DBA4631227}"/>
                </a:ext>
              </a:extLst>
            </p:cNvPr>
            <p:cNvSpPr txBox="1"/>
            <p:nvPr/>
          </p:nvSpPr>
          <p:spPr>
            <a:xfrm>
              <a:off x="356496" y="1063999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Cod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ng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nvo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4" name="Metin kutusu 63">
              <a:extLst>
                <a:ext uri="{FF2B5EF4-FFF2-40B4-BE49-F238E27FC236}">
                  <a16:creationId xmlns:a16="http://schemas.microsoft.com/office/drawing/2014/main" id="{70B7DF68-A6B1-A7D1-1FE0-C4BC70BD0EDD}"/>
                </a:ext>
              </a:extLst>
            </p:cNvPr>
            <p:cNvSpPr txBox="1"/>
            <p:nvPr/>
          </p:nvSpPr>
          <p:spPr>
            <a:xfrm>
              <a:off x="356496" y="1430986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Minimise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errors and boost customer satisfaction by ensuring invoices are accurate and timely.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5" name="Grup 64">
            <a:extLst>
              <a:ext uri="{FF2B5EF4-FFF2-40B4-BE49-F238E27FC236}">
                <a16:creationId xmlns:a16="http://schemas.microsoft.com/office/drawing/2014/main" id="{7470ADB2-C72B-CAF1-540B-C342E3A40EE7}"/>
              </a:ext>
            </a:extLst>
          </p:cNvPr>
          <p:cNvGrpSpPr/>
          <p:nvPr/>
        </p:nvGrpSpPr>
        <p:grpSpPr>
          <a:xfrm>
            <a:off x="8488733" y="1098305"/>
            <a:ext cx="2817024" cy="1236422"/>
            <a:chOff x="356496" y="683777"/>
            <a:chExt cx="3362632" cy="1309507"/>
          </a:xfrm>
        </p:grpSpPr>
        <p:sp>
          <p:nvSpPr>
            <p:cNvPr id="66" name="TextBox 41">
              <a:extLst>
                <a:ext uri="{FF2B5EF4-FFF2-40B4-BE49-F238E27FC236}">
                  <a16:creationId xmlns:a16="http://schemas.microsoft.com/office/drawing/2014/main" id="{1EB35EE1-4666-4F9B-E86F-8E125084A501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616173"/>
                  </a:solidFill>
                  <a:latin typeface="Montserrat SemiBold" panose="00000700000000000000" pitchFamily="2" charset="0"/>
                </a:rPr>
                <a:t>pmspival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7" name="Metin kutusu 66">
              <a:extLst>
                <a:ext uri="{FF2B5EF4-FFF2-40B4-BE49-F238E27FC236}">
                  <a16:creationId xmlns:a16="http://schemas.microsoft.com/office/drawing/2014/main" id="{B4C366F9-7CA7-D5CB-D168-B331177566FD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8" name="Metin kutusu 67">
              <a:extLst>
                <a:ext uri="{FF2B5EF4-FFF2-40B4-BE49-F238E27FC236}">
                  <a16:creationId xmlns:a16="http://schemas.microsoft.com/office/drawing/2014/main" id="{A513D85B-78B3-DBE2-BD9A-ABE5F9E43C18}"/>
                </a:ext>
              </a:extLst>
            </p:cNvPr>
            <p:cNvSpPr txBox="1"/>
            <p:nvPr/>
          </p:nvSpPr>
          <p:spPr>
            <a:xfrm>
              <a:off x="356496" y="1430987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Ensure timely payments, maintain good supplier relationships, and contribute to efficient financial operations.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1" name="Grup 100">
            <a:extLst>
              <a:ext uri="{FF2B5EF4-FFF2-40B4-BE49-F238E27FC236}">
                <a16:creationId xmlns:a16="http://schemas.microsoft.com/office/drawing/2014/main" id="{63970938-07D4-7FBB-C212-E5A391FCEEBA}"/>
              </a:ext>
            </a:extLst>
          </p:cNvPr>
          <p:cNvGrpSpPr/>
          <p:nvPr/>
        </p:nvGrpSpPr>
        <p:grpSpPr>
          <a:xfrm>
            <a:off x="555403" y="2981907"/>
            <a:ext cx="2711169" cy="1370981"/>
            <a:chOff x="356496" y="683777"/>
            <a:chExt cx="3362632" cy="1452020"/>
          </a:xfrm>
        </p:grpSpPr>
        <p:sp>
          <p:nvSpPr>
            <p:cNvPr id="102" name="TextBox 41">
              <a:extLst>
                <a:ext uri="{FF2B5EF4-FFF2-40B4-BE49-F238E27FC236}">
                  <a16:creationId xmlns:a16="http://schemas.microsoft.com/office/drawing/2014/main" id="{8405EFC9-E102-49D6-6EF0-82763702D37E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1078CF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1078CF"/>
                  </a:solidFill>
                  <a:latin typeface="Montserrat SemiBold" panose="00000700000000000000" pitchFamily="2" charset="0"/>
                </a:rPr>
                <a:t>pmslval</a:t>
              </a:r>
              <a:endParaRPr lang="en-US" b="1" dirty="0">
                <a:solidFill>
                  <a:srgbClr val="1078CF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3" name="Metin kutusu 102">
              <a:extLst>
                <a:ext uri="{FF2B5EF4-FFF2-40B4-BE49-F238E27FC236}">
                  <a16:creationId xmlns:a16="http://schemas.microsoft.com/office/drawing/2014/main" id="{EE4731C8-E691-F24C-1264-5D180A9D9577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Managing Maverick spend &amp; Spend leakage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FDEF0E98-0A9F-48CE-8429-19F6641A7B0A}"/>
                </a:ext>
              </a:extLst>
            </p:cNvPr>
            <p:cNvSpPr txBox="1"/>
            <p:nvPr/>
          </p:nvSpPr>
          <p:spPr>
            <a:xfrm>
              <a:off x="356496" y="1418665"/>
              <a:ext cx="3261775" cy="7171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Enable significant cost savings, empowering your business to allocate resources more effectively and achieve greater financial stability.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5" name="Grup 104">
            <a:extLst>
              <a:ext uri="{FF2B5EF4-FFF2-40B4-BE49-F238E27FC236}">
                <a16:creationId xmlns:a16="http://schemas.microsoft.com/office/drawing/2014/main" id="{6EA10EF7-BBCF-88E8-5286-57CF48AA033D}"/>
              </a:ext>
            </a:extLst>
          </p:cNvPr>
          <p:cNvGrpSpPr/>
          <p:nvPr/>
        </p:nvGrpSpPr>
        <p:grpSpPr>
          <a:xfrm>
            <a:off x="3199846" y="2981906"/>
            <a:ext cx="2711169" cy="1392109"/>
            <a:chOff x="356496" y="683777"/>
            <a:chExt cx="3362632" cy="1474396"/>
          </a:xfrm>
        </p:grpSpPr>
        <p:sp>
          <p:nvSpPr>
            <p:cNvPr id="106" name="TextBox 41">
              <a:extLst>
                <a:ext uri="{FF2B5EF4-FFF2-40B4-BE49-F238E27FC236}">
                  <a16:creationId xmlns:a16="http://schemas.microsoft.com/office/drawing/2014/main" id="{110710D0-F844-4CED-6400-E571D0E48B28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CB415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CB415"/>
                  </a:solidFill>
                  <a:latin typeface="Montserrat SemiBold" panose="00000700000000000000" pitchFamily="2" charset="0"/>
                </a:rPr>
                <a:t>pfqmrval</a:t>
              </a:r>
              <a:endParaRPr lang="en-US" b="1" dirty="0">
                <a:solidFill>
                  <a:srgbClr val="FCB415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7" name="Metin kutusu 106">
              <a:extLst>
                <a:ext uri="{FF2B5EF4-FFF2-40B4-BE49-F238E27FC236}">
                  <a16:creationId xmlns:a16="http://schemas.microsoft.com/office/drawing/2014/main" id="{D2E86102-1E86-EC74-3C17-D2762C0A5B9B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52508D1-3082-1BBA-EA36-0DCADDB47EDB}"/>
                </a:ext>
              </a:extLst>
            </p:cNvPr>
            <p:cNvSpPr txBox="1"/>
            <p:nvPr/>
          </p:nvSpPr>
          <p:spPr>
            <a:xfrm>
              <a:off x="356496" y="1441042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Quicker decision-making, increased accuracy and enhanced visibility into financial performance, ultimately drives customer success and satisfaction.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9" name="Grup 108">
            <a:extLst>
              <a:ext uri="{FF2B5EF4-FFF2-40B4-BE49-F238E27FC236}">
                <a16:creationId xmlns:a16="http://schemas.microsoft.com/office/drawing/2014/main" id="{4AB562DE-9CD3-F33E-5606-DE490E0F965E}"/>
              </a:ext>
            </a:extLst>
          </p:cNvPr>
          <p:cNvGrpSpPr/>
          <p:nvPr/>
        </p:nvGrpSpPr>
        <p:grpSpPr>
          <a:xfrm>
            <a:off x="5844289" y="2981906"/>
            <a:ext cx="2711169" cy="1397126"/>
            <a:chOff x="356496" y="683777"/>
            <a:chExt cx="3362632" cy="1479709"/>
          </a:xfrm>
        </p:grpSpPr>
        <p:sp>
          <p:nvSpPr>
            <p:cNvPr id="110" name="TextBox 41">
              <a:extLst>
                <a:ext uri="{FF2B5EF4-FFF2-40B4-BE49-F238E27FC236}">
                  <a16:creationId xmlns:a16="http://schemas.microsoft.com/office/drawing/2014/main" id="{C4D3B900-CA76-28B7-D9F0-20582987BC8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2D4FB2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2D4FB2"/>
                  </a:solidFill>
                  <a:latin typeface="Montserrat SemiBold" panose="00000700000000000000" pitchFamily="2" charset="0"/>
                </a:rPr>
                <a:t>pdcapval</a:t>
              </a:r>
              <a:endParaRPr lang="en-US" b="1" dirty="0">
                <a:solidFill>
                  <a:srgbClr val="2D4F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1" name="Metin kutusu 110">
              <a:extLst>
                <a:ext uri="{FF2B5EF4-FFF2-40B4-BE49-F238E27FC236}">
                  <a16:creationId xmlns:a16="http://schemas.microsoft.com/office/drawing/2014/main" id="{68BE52E6-12A4-3342-83DA-22F2F3DF7254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Debt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collectIon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adm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strat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D2627D97-5F59-1AE7-ECD6-2D326E5AE7B6}"/>
                </a:ext>
              </a:extLst>
            </p:cNvPr>
            <p:cNvSpPr txBox="1"/>
            <p:nvPr/>
          </p:nvSpPr>
          <p:spPr>
            <a:xfrm>
              <a:off x="356496" y="1446355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Boost efficiency, cut costs, and elevate customer satisfaction by ensuring tailored and responsive debt collection processes, which  are timely and accurate.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3" name="Grup 112">
            <a:extLst>
              <a:ext uri="{FF2B5EF4-FFF2-40B4-BE49-F238E27FC236}">
                <a16:creationId xmlns:a16="http://schemas.microsoft.com/office/drawing/2014/main" id="{785FC446-70BF-C184-F74D-D65742F8C401}"/>
              </a:ext>
            </a:extLst>
          </p:cNvPr>
          <p:cNvGrpSpPr/>
          <p:nvPr/>
        </p:nvGrpSpPr>
        <p:grpSpPr>
          <a:xfrm>
            <a:off x="8474141" y="2982955"/>
            <a:ext cx="2711169" cy="1281712"/>
            <a:chOff x="356496" y="651180"/>
            <a:chExt cx="3362632" cy="1357473"/>
          </a:xfrm>
        </p:grpSpPr>
        <p:sp>
          <p:nvSpPr>
            <p:cNvPr id="114" name="TextBox 41">
              <a:extLst>
                <a:ext uri="{FF2B5EF4-FFF2-40B4-BE49-F238E27FC236}">
                  <a16:creationId xmlns:a16="http://schemas.microsoft.com/office/drawing/2014/main" id="{011AA6F9-0185-2DEB-8507-4CA61E672CB8}"/>
                </a:ext>
              </a:extLst>
            </p:cNvPr>
            <p:cNvSpPr txBox="1"/>
            <p:nvPr/>
          </p:nvSpPr>
          <p:spPr>
            <a:xfrm>
              <a:off x="356496" y="651180"/>
              <a:ext cx="2612847" cy="423761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2000" b="1" i="0" dirty="0">
                  <a:solidFill>
                    <a:srgbClr val="40404C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sz="2000" b="1" dirty="0" err="1">
                  <a:solidFill>
                    <a:srgbClr val="40404C"/>
                  </a:solidFill>
                  <a:latin typeface="Montserrat SemiBold" panose="00000700000000000000" pitchFamily="2" charset="0"/>
                </a:rPr>
                <a:t>pcifwval</a:t>
              </a:r>
              <a:endParaRPr lang="en-US" sz="2000" b="1" dirty="0">
                <a:solidFill>
                  <a:srgbClr val="40404C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5" name="Metin kutusu 114">
              <a:extLst>
                <a:ext uri="{FF2B5EF4-FFF2-40B4-BE49-F238E27FC236}">
                  <a16:creationId xmlns:a16="http://schemas.microsoft.com/office/drawing/2014/main" id="{B2A6F5CB-99DA-A6F5-B757-2BC263A6C1E7}"/>
                </a:ext>
              </a:extLst>
            </p:cNvPr>
            <p:cNvSpPr txBox="1"/>
            <p:nvPr/>
          </p:nvSpPr>
          <p:spPr>
            <a:xfrm>
              <a:off x="356496" y="1035613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Customer Invoicing &amp; Finance Workflow 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6" name="Metin kutusu 115">
              <a:extLst>
                <a:ext uri="{FF2B5EF4-FFF2-40B4-BE49-F238E27FC236}">
                  <a16:creationId xmlns:a16="http://schemas.microsoft.com/office/drawing/2014/main" id="{4277378F-1D56-88FC-ED14-AB2F841A560B}"/>
                </a:ext>
              </a:extLst>
            </p:cNvPr>
            <p:cNvSpPr txBox="1"/>
            <p:nvPr/>
          </p:nvSpPr>
          <p:spPr>
            <a:xfrm>
              <a:off x="356496" y="1446356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accuracy, efficiency and customer satisfaction by streamlining processes and reducing errors.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7" name="Grup 116">
            <a:extLst>
              <a:ext uri="{FF2B5EF4-FFF2-40B4-BE49-F238E27FC236}">
                <a16:creationId xmlns:a16="http://schemas.microsoft.com/office/drawing/2014/main" id="{6F2E7AF9-F8E2-5B22-2358-036B48F3D3F8}"/>
              </a:ext>
            </a:extLst>
          </p:cNvPr>
          <p:cNvGrpSpPr/>
          <p:nvPr/>
        </p:nvGrpSpPr>
        <p:grpSpPr>
          <a:xfrm>
            <a:off x="555403" y="4898950"/>
            <a:ext cx="2711169" cy="1137569"/>
            <a:chOff x="356496" y="683777"/>
            <a:chExt cx="3362632" cy="1204811"/>
          </a:xfrm>
        </p:grpSpPr>
        <p:sp>
          <p:nvSpPr>
            <p:cNvPr id="118" name="TextBox 41">
              <a:extLst>
                <a:ext uri="{FF2B5EF4-FFF2-40B4-BE49-F238E27FC236}">
                  <a16:creationId xmlns:a16="http://schemas.microsoft.com/office/drawing/2014/main" id="{C614F80E-10FB-53CA-0DC0-E3D867CBB51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4C9ADB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4C9ADB"/>
                  </a:solidFill>
                  <a:latin typeface="Montserrat SemiBold" panose="00000700000000000000" pitchFamily="2" charset="0"/>
                </a:rPr>
                <a:t>poemval</a:t>
              </a:r>
              <a:endParaRPr lang="en-US" b="1" dirty="0">
                <a:solidFill>
                  <a:srgbClr val="4C9ADB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9" name="Metin kutusu 118">
              <a:extLst>
                <a:ext uri="{FF2B5EF4-FFF2-40B4-BE49-F238E27FC236}">
                  <a16:creationId xmlns:a16="http://schemas.microsoft.com/office/drawing/2014/main" id="{0EF7D480-7EE8-1E83-4828-FA87E7CBB4A6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Onl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expense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0" name="Metin kutusu 119">
              <a:extLst>
                <a:ext uri="{FF2B5EF4-FFF2-40B4-BE49-F238E27FC236}">
                  <a16:creationId xmlns:a16="http://schemas.microsoft.com/office/drawing/2014/main" id="{EF87C3C9-0CEC-F09F-1071-897022ACD7FA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562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Simplify financial expenses tracking, reduce claim errors and enhance expense budget controls easily.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21" name="Grup 120">
            <a:extLst>
              <a:ext uri="{FF2B5EF4-FFF2-40B4-BE49-F238E27FC236}">
                <a16:creationId xmlns:a16="http://schemas.microsoft.com/office/drawing/2014/main" id="{257C2E3A-8AF5-EB74-493A-902F5FF0CBBF}"/>
              </a:ext>
            </a:extLst>
          </p:cNvPr>
          <p:cNvGrpSpPr/>
          <p:nvPr/>
        </p:nvGrpSpPr>
        <p:grpSpPr>
          <a:xfrm>
            <a:off x="3199846" y="4898950"/>
            <a:ext cx="2711169" cy="1283762"/>
            <a:chOff x="356496" y="683777"/>
            <a:chExt cx="3362632" cy="1359644"/>
          </a:xfrm>
        </p:grpSpPr>
        <p:sp>
          <p:nvSpPr>
            <p:cNvPr id="122" name="TextBox 41">
              <a:extLst>
                <a:ext uri="{FF2B5EF4-FFF2-40B4-BE49-F238E27FC236}">
                  <a16:creationId xmlns:a16="http://schemas.microsoft.com/office/drawing/2014/main" id="{F406E458-8874-85AB-363D-4DE317E9B303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A4A4B2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A4A4B2"/>
                  </a:solidFill>
                  <a:latin typeface="Montserrat SemiBold" panose="00000700000000000000" pitchFamily="2" charset="0"/>
                </a:rPr>
                <a:t>pitfinanceval</a:t>
              </a:r>
              <a:endParaRPr lang="en-US" b="1" dirty="0">
                <a:solidFill>
                  <a:srgbClr val="A4A4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23" name="Metin kutusu 122">
              <a:extLst>
                <a:ext uri="{FF2B5EF4-FFF2-40B4-BE49-F238E27FC236}">
                  <a16:creationId xmlns:a16="http://schemas.microsoft.com/office/drawing/2014/main" id="{A0B7123B-E077-14D7-5216-0A25474D14D2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IT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systems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4" name="Metin kutusu 123">
              <a:extLst>
                <a:ext uri="{FF2B5EF4-FFF2-40B4-BE49-F238E27FC236}">
                  <a16:creationId xmlns:a16="http://schemas.microsoft.com/office/drawing/2014/main" id="{68C0EE1E-0DEA-9319-9D0A-2FEF92CB1472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operational efficiency, strengthen security, and support business growth by ensuring systems are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, reliable and scalable.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52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>
            <a:normAutofit/>
          </a:bodyPr>
          <a:lstStyle/>
          <a:p>
            <a:r>
              <a:rPr lang="en-GB" dirty="0"/>
              <a:t>SUMMARY OF RETURNS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1A7449-0F94-58D4-D1A8-AABE95370FFD}"/>
              </a:ext>
            </a:extLst>
          </p:cNvPr>
          <p:cNvSpPr txBox="1">
            <a:spLocks/>
          </p:cNvSpPr>
          <p:nvPr/>
        </p:nvSpPr>
        <p:spPr>
          <a:xfrm>
            <a:off x="635504" y="1249351"/>
            <a:ext cx="10666143" cy="5180249"/>
          </a:xfrm>
          <a:prstGeom prst="rect">
            <a:avLst/>
          </a:prstGeom>
        </p:spPr>
        <p:txBody>
          <a:bodyPr vert="horz" lIns="0" tIns="0" rIns="0" bIns="0" numCol="3" spcCol="36000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IT FINANCE SYSTEMS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itfinanceper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pitfinanceval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asitfinance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RAISING PURCHASE ORDERS: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rpoper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prpoval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asrpoval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eytimerpo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PURCHASE ORDER APPROVALS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poaper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ppoaval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aspoaval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eytimepoa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CODING INVOICE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cipper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pcipval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ascipval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eytimecip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MANAGEMENT OF SUPPLIER AND PURCHASE INVOICES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mspiper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pmspival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asmspival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eytimemspi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MANAGING SPEND LEAKAGE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valmslper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pmslval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asmslval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FINANCE QUERY MANAGEMENT &amp; REPORTING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valfqmrper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pfqmrval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asfqmrval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eytimefqmr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DEBT COLLECTION ADMINISTRATION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valdcapper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pdcapval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asdcapval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eytimedcap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valcifwper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pcifwval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ascifwval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eytimecifw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ONLINE EXPENSE MANAGEMENT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poemval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asoemval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eytimeoem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466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C53D8-9D7C-941A-CC2A-4063486E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DA237-B9A8-8F39-10D8-DB6BB88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OUR VALUE OFFERING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CB1EEA-BDEC-08E7-276C-322204CC06FC}"/>
              </a:ext>
            </a:extLst>
          </p:cNvPr>
          <p:cNvGraphicFramePr>
            <a:graphicFrameLocks/>
          </p:cNvGraphicFramePr>
          <p:nvPr/>
        </p:nvGraphicFramePr>
        <p:xfrm>
          <a:off x="5669907" y="2657753"/>
          <a:ext cx="5531728" cy="18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94A281-D1A0-E5FD-CB82-72B642FBC7D5}"/>
              </a:ext>
            </a:extLst>
          </p:cNvPr>
          <p:cNvSpPr txBox="1"/>
          <p:nvPr/>
        </p:nvSpPr>
        <p:spPr>
          <a:xfrm>
            <a:off x="6318909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49F8A7-FC6D-313E-A2DF-2680E8BEA7AC}"/>
              </a:ext>
            </a:extLst>
          </p:cNvPr>
          <p:cNvCxnSpPr>
            <a:cxnSpLocks/>
          </p:cNvCxnSpPr>
          <p:nvPr/>
        </p:nvCxnSpPr>
        <p:spPr>
          <a:xfrm>
            <a:off x="6303932" y="4505358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5C874-7CD2-69FC-F01E-31A1F1F36C0E}"/>
              </a:ext>
            </a:extLst>
          </p:cNvPr>
          <p:cNvSpPr txBox="1"/>
          <p:nvPr/>
        </p:nvSpPr>
        <p:spPr>
          <a:xfrm>
            <a:off x="9521321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307F1-3E9F-31AB-602F-D0B447E51DF3}"/>
              </a:ext>
            </a:extLst>
          </p:cNvPr>
          <p:cNvSpPr/>
          <p:nvPr/>
        </p:nvSpPr>
        <p:spPr>
          <a:xfrm>
            <a:off x="7671223" y="4871633"/>
            <a:ext cx="172687" cy="160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F8ECD-4880-724C-097B-DAE96AEC930F}"/>
              </a:ext>
            </a:extLst>
          </p:cNvPr>
          <p:cNvSpPr txBox="1"/>
          <p:nvPr/>
        </p:nvSpPr>
        <p:spPr>
          <a:xfrm>
            <a:off x="7772940" y="4862500"/>
            <a:ext cx="906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47995-0EAD-1650-0828-399741769E1F}"/>
              </a:ext>
            </a:extLst>
          </p:cNvPr>
          <p:cNvSpPr/>
          <p:nvPr/>
        </p:nvSpPr>
        <p:spPr>
          <a:xfrm>
            <a:off x="9086850" y="4871613"/>
            <a:ext cx="184133" cy="160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81449-0B76-F1EF-4F55-C41BCD50E42A}"/>
              </a:ext>
            </a:extLst>
          </p:cNvPr>
          <p:cNvSpPr txBox="1"/>
          <p:nvPr/>
        </p:nvSpPr>
        <p:spPr>
          <a:xfrm>
            <a:off x="9209014" y="4862500"/>
            <a:ext cx="624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BBBE-B522-6819-ADDD-AA352D356F1F}"/>
              </a:ext>
            </a:extLst>
          </p:cNvPr>
          <p:cNvSpPr txBox="1"/>
          <p:nvPr/>
        </p:nvSpPr>
        <p:spPr>
          <a:xfrm>
            <a:off x="7370173" y="4534313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8D07E-173B-6337-B44A-85A484F1B09A}"/>
              </a:ext>
            </a:extLst>
          </p:cNvPr>
          <p:cNvSpPr txBox="1"/>
          <p:nvPr/>
        </p:nvSpPr>
        <p:spPr>
          <a:xfrm>
            <a:off x="5614506" y="2016672"/>
            <a:ext cx="4884244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62" b="1" dirty="0" err="1">
                <a:solidFill>
                  <a:srgbClr val="25252C"/>
                </a:solidFill>
                <a:latin typeface="Montserrat SemiBold" pitchFamily="2" charset="77"/>
              </a:rPr>
              <a:t>valclient</a:t>
            </a:r>
            <a:r>
              <a:rPr lang="en-GB" sz="1862" b="1" dirty="0">
                <a:solidFill>
                  <a:srgbClr val="25252C"/>
                </a:solidFill>
                <a:latin typeface="Montserrat SemiBold" pitchFamily="2" charset="77"/>
              </a:rPr>
              <a:t> RETURNS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A4694-80A8-24F1-7161-7605BE1AF04A}"/>
              </a:ext>
            </a:extLst>
          </p:cNvPr>
          <p:cNvCxnSpPr>
            <a:cxnSpLocks/>
          </p:cNvCxnSpPr>
          <p:nvPr/>
        </p:nvCxnSpPr>
        <p:spPr>
          <a:xfrm>
            <a:off x="7351123" y="4499703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7887AB-D86D-4FCE-C90D-139F3D439E0F}"/>
              </a:ext>
            </a:extLst>
          </p:cNvPr>
          <p:cNvCxnSpPr>
            <a:cxnSpLocks/>
          </p:cNvCxnSpPr>
          <p:nvPr/>
        </p:nvCxnSpPr>
        <p:spPr>
          <a:xfrm>
            <a:off x="8422593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5FF4BC-4ACC-E8C4-02E3-9CC3261AAF43}"/>
              </a:ext>
            </a:extLst>
          </p:cNvPr>
          <p:cNvCxnSpPr>
            <a:cxnSpLocks/>
          </p:cNvCxnSpPr>
          <p:nvPr/>
        </p:nvCxnSpPr>
        <p:spPr>
          <a:xfrm>
            <a:off x="9479995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E78D28-15B3-66E5-6E12-C0FA26BF754B}"/>
              </a:ext>
            </a:extLst>
          </p:cNvPr>
          <p:cNvCxnSpPr>
            <a:cxnSpLocks/>
          </p:cNvCxnSpPr>
          <p:nvPr/>
        </p:nvCxnSpPr>
        <p:spPr>
          <a:xfrm>
            <a:off x="10550332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198AE-6EB5-C51F-409C-26B8F7F86BEF}"/>
              </a:ext>
            </a:extLst>
          </p:cNvPr>
          <p:cNvSpPr txBox="1"/>
          <p:nvPr/>
        </p:nvSpPr>
        <p:spPr>
          <a:xfrm>
            <a:off x="8444646" y="453755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2181E-C4A0-6999-3B29-5141DD713FE1}"/>
              </a:ext>
            </a:extLst>
          </p:cNvPr>
          <p:cNvSpPr txBox="1"/>
          <p:nvPr/>
        </p:nvSpPr>
        <p:spPr>
          <a:xfrm>
            <a:off x="10589451" y="4550022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5</a:t>
            </a:r>
          </a:p>
        </p:txBody>
      </p:sp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8893B05B-C6E0-B3A7-D58E-48604461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107" y="2016302"/>
            <a:ext cx="493118" cy="493118"/>
          </a:xfrm>
          <a:prstGeom prst="rect">
            <a:avLst/>
          </a:prstGeom>
        </p:spPr>
      </p:pic>
      <p:pic>
        <p:nvPicPr>
          <p:cNvPr id="34" name="Graphic 33" descr="Open hand outline">
            <a:extLst>
              <a:ext uri="{FF2B5EF4-FFF2-40B4-BE49-F238E27FC236}">
                <a16:creationId xmlns:a16="http://schemas.microsoft.com/office/drawing/2014/main" id="{F4B19FD7-C3E3-0A5D-8AC9-C81CAEC52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9506" y="4042808"/>
            <a:ext cx="394596" cy="394596"/>
          </a:xfrm>
          <a:prstGeom prst="rect">
            <a:avLst/>
          </a:prstGeom>
        </p:spPr>
      </p:pic>
      <p:pic>
        <p:nvPicPr>
          <p:cNvPr id="35" name="Graphic 34" descr="Dollar outline">
            <a:extLst>
              <a:ext uri="{FF2B5EF4-FFF2-40B4-BE49-F238E27FC236}">
                <a16:creationId xmlns:a16="http://schemas.microsoft.com/office/drawing/2014/main" id="{3F7A8CC5-A34A-2AAF-046A-EA7F5275B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7097" y="3971094"/>
            <a:ext cx="99414" cy="99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A86A8D-86F3-D8A5-4B2F-A073EE2727C5}"/>
              </a:ext>
            </a:extLst>
          </p:cNvPr>
          <p:cNvSpPr txBox="1"/>
          <p:nvPr/>
        </p:nvSpPr>
        <p:spPr>
          <a:xfrm>
            <a:off x="385167" y="3361760"/>
            <a:ext cx="108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cost of delay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5C6676-A04D-9A0A-5013-8F256DA67B98}"/>
              </a:ext>
            </a:extLst>
          </p:cNvPr>
          <p:cNvSpPr txBox="1"/>
          <p:nvPr/>
        </p:nvSpPr>
        <p:spPr>
          <a:xfrm>
            <a:off x="529012" y="2462878"/>
            <a:ext cx="799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pic>
        <p:nvPicPr>
          <p:cNvPr id="38" name="Graphic 37" descr="Downward trend graph outline">
            <a:extLst>
              <a:ext uri="{FF2B5EF4-FFF2-40B4-BE49-F238E27FC236}">
                <a16:creationId xmlns:a16="http://schemas.microsoft.com/office/drawing/2014/main" id="{7FA9B895-8EB4-7A49-5734-83756E4D3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1368" y="2930773"/>
            <a:ext cx="394596" cy="394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271072-AD93-D632-48FD-EDE2D6D2F892}"/>
              </a:ext>
            </a:extLst>
          </p:cNvPr>
          <p:cNvSpPr txBox="1"/>
          <p:nvPr/>
        </p:nvSpPr>
        <p:spPr>
          <a:xfrm>
            <a:off x="385167" y="4381620"/>
            <a:ext cx="108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5CA6D4-8335-F2D7-196A-2958318AB9FC}"/>
              </a:ext>
            </a:extLst>
          </p:cNvPr>
          <p:cNvSpPr txBox="1"/>
          <p:nvPr/>
        </p:nvSpPr>
        <p:spPr>
          <a:xfrm>
            <a:off x="2962265" y="4316345"/>
            <a:ext cx="72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Payback</a:t>
            </a:r>
            <a:r>
              <a:rPr lang="en-GB" sz="7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4C1CF3-49C6-7197-7CCD-F4A045119A8D}"/>
              </a:ext>
            </a:extLst>
          </p:cNvPr>
          <p:cNvSpPr txBox="1"/>
          <p:nvPr/>
        </p:nvSpPr>
        <p:spPr>
          <a:xfrm>
            <a:off x="1491097" y="2200685"/>
            <a:ext cx="140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valbnft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25C8F3-0395-18E2-136E-9D6BCA42D6B7}"/>
              </a:ext>
            </a:extLst>
          </p:cNvPr>
          <p:cNvSpPr/>
          <p:nvPr/>
        </p:nvSpPr>
        <p:spPr>
          <a:xfrm>
            <a:off x="3273526" y="4021748"/>
            <a:ext cx="106557" cy="106557"/>
          </a:xfrm>
          <a:prstGeom prst="ellipse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A5A673-91FC-2C94-7F57-6F75AF00332C}"/>
              </a:ext>
            </a:extLst>
          </p:cNvPr>
          <p:cNvSpPr txBox="1"/>
          <p:nvPr/>
        </p:nvSpPr>
        <p:spPr>
          <a:xfrm>
            <a:off x="3797628" y="4027026"/>
            <a:ext cx="12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valmonths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months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1CD36F-4B90-CBDF-E4CA-2F7753CCAD0D}"/>
              </a:ext>
            </a:extLst>
          </p:cNvPr>
          <p:cNvSpPr txBox="1"/>
          <p:nvPr/>
        </p:nvSpPr>
        <p:spPr>
          <a:xfrm>
            <a:off x="1491097" y="4017274"/>
            <a:ext cx="159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valinvestment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924B1-6D93-5AF9-68DF-307D783C4301}"/>
              </a:ext>
            </a:extLst>
          </p:cNvPr>
          <p:cNvSpPr txBox="1"/>
          <p:nvPr/>
        </p:nvSpPr>
        <p:spPr>
          <a:xfrm>
            <a:off x="1491097" y="3192818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valacd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7" name="Graphic 46" descr="Diamond with solid fill">
            <a:extLst>
              <a:ext uri="{FF2B5EF4-FFF2-40B4-BE49-F238E27FC236}">
                <a16:creationId xmlns:a16="http://schemas.microsoft.com/office/drawing/2014/main" id="{82BCB199-5552-EC5E-904C-B1EE4616B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16481" y="2033136"/>
            <a:ext cx="420646" cy="5212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14839A-EAED-C894-FA97-CC64E40C2578}"/>
              </a:ext>
            </a:extLst>
          </p:cNvPr>
          <p:cNvSpPr txBox="1"/>
          <p:nvPr/>
        </p:nvSpPr>
        <p:spPr>
          <a:xfrm>
            <a:off x="2906368" y="2516728"/>
            <a:ext cx="8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F857E-0C32-6C1E-C411-71299828D62F}"/>
              </a:ext>
            </a:extLst>
          </p:cNvPr>
          <p:cNvSpPr txBox="1"/>
          <p:nvPr/>
        </p:nvSpPr>
        <p:spPr>
          <a:xfrm>
            <a:off x="3797628" y="3184326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valroi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67199-AC9B-6222-FCBC-A6DFAA7E81F7}"/>
              </a:ext>
            </a:extLst>
          </p:cNvPr>
          <p:cNvSpPr txBox="1"/>
          <p:nvPr/>
        </p:nvSpPr>
        <p:spPr>
          <a:xfrm>
            <a:off x="2986505" y="3171616"/>
            <a:ext cx="68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9B2869-F7B8-C766-B4DF-19CA5F6D8E9E}"/>
              </a:ext>
            </a:extLst>
          </p:cNvPr>
          <p:cNvSpPr txBox="1"/>
          <p:nvPr/>
        </p:nvSpPr>
        <p:spPr>
          <a:xfrm>
            <a:off x="3797628" y="2204508"/>
            <a:ext cx="12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valnpvv</a:t>
            </a:r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2CA66873-6558-5189-CF21-85CA2C0FFA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5332" y="3943217"/>
            <a:ext cx="486669" cy="4866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464C18C-8143-AB54-955A-A0DE0ACF69AD}"/>
              </a:ext>
            </a:extLst>
          </p:cNvPr>
          <p:cNvSpPr txBox="1"/>
          <p:nvPr/>
        </p:nvSpPr>
        <p:spPr>
          <a:xfrm>
            <a:off x="650833" y="791325"/>
            <a:ext cx="2406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5C0546B3-566A-AB4C-C2C7-58B31100AE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7867" y="4872929"/>
            <a:ext cx="681598" cy="681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9242E-63D7-70C5-83CD-51102A18B2C1}"/>
              </a:ext>
            </a:extLst>
          </p:cNvPr>
          <p:cNvSpPr txBox="1"/>
          <p:nvPr/>
        </p:nvSpPr>
        <p:spPr>
          <a:xfrm>
            <a:off x="385167" y="5549278"/>
            <a:ext cx="1086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HOURS SAVED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C8D2C-9662-93C5-9673-63020C005BD9}"/>
              </a:ext>
            </a:extLst>
          </p:cNvPr>
          <p:cNvSpPr txBox="1"/>
          <p:nvPr/>
        </p:nvSpPr>
        <p:spPr>
          <a:xfrm>
            <a:off x="1491097" y="5063705"/>
            <a:ext cx="159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valhours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0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03557-C3DF-0A09-A6C3-B95DAC3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7C223-66B0-43E1-F7E0-38D1217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>
            <a:normAutofit/>
          </a:bodyPr>
          <a:lstStyle/>
          <a:p>
            <a:r>
              <a:rPr lang="tr-TR" dirty="0"/>
              <a:t>DEFINITION OF TERMS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34D3-826E-71EB-8E21-FFDB47E1C1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270" y="1717608"/>
            <a:ext cx="4638088" cy="3361386"/>
          </a:xfrm>
        </p:spPr>
        <p:txBody>
          <a:bodyPr vert="horz" lIns="0" tIns="0" rIns="0" bIns="0" rtlCol="0" anchor="t">
            <a:noAutofit/>
          </a:bodyPr>
          <a:lstStyle/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Payback Period: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time at which benefits achieved outweigh amount invested. If you invest £12 and receive £1 per month, your payback period is 1 year, equal to the "break-even point”. This calculation does not consider the time value of money (see NPV)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Net Present Value (NPV):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Return on Investment (ROI):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ratio of benefits vs its total costs. If you invest £12 and get £24 back, the ROI is 24/12 = 200% (i.e. you receive double what you contributed)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Adoption rate: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have integrated software adoption rate factors into our value return calculations. These reflect reductions in value returns from factors such as staggered releases, ramp up times and more.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2551A1-F783-7ECB-94CE-4492E0A51074}"/>
              </a:ext>
            </a:extLst>
          </p:cNvPr>
          <p:cNvSpPr txBox="1">
            <a:spLocks/>
          </p:cNvSpPr>
          <p:nvPr/>
        </p:nvSpPr>
        <p:spPr>
          <a:xfrm>
            <a:off x="598832" y="1715549"/>
            <a:ext cx="4638088" cy="3898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Some key phrases we have illustrated in this proposal are detailed for </a:t>
            </a:r>
            <a:b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</a:b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information</a:t>
            </a:r>
            <a:endParaRPr lang="en-GB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517354" y="4189491"/>
            <a:ext cx="46380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07078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9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Özel 1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7295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1_Advanced Theme">
  <a:themeElements>
    <a:clrScheme name="Medy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ales calculator power point template_Digiblu" id="{F8A4BC13-4ABA-47B2-BBD2-F236607B1F8D}" vid="{60824ED8-93D0-4FA8-8757-A038DD0BD55F}"/>
    </a:ext>
  </a:extLst>
</a:theme>
</file>

<file path=ppt/theme/theme3.xml><?xml version="1.0" encoding="utf-8"?>
<a:theme xmlns:a="http://schemas.openxmlformats.org/drawingml/2006/main" name="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" id="{B1C8EFA5-E4EC-4C07-8DBD-0CB7124425DE}" vid="{C3DE6B69-DCAB-4BC9-8468-0C4D14CD307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2478</TotalTime>
  <Words>1331</Words>
  <Application>Microsoft Office PowerPoint</Application>
  <PresentationFormat>Geniş ekran</PresentationFormat>
  <Paragraphs>228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9</vt:i4>
      </vt:variant>
    </vt:vector>
  </HeadingPairs>
  <TitlesOfParts>
    <vt:vector size="19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1_Advanced Theme</vt:lpstr>
      <vt:lpstr>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65</cp:revision>
  <dcterms:created xsi:type="dcterms:W3CDTF">2024-07-05T15:05:35Z</dcterms:created>
  <dcterms:modified xsi:type="dcterms:W3CDTF">2024-10-09T12:30:14Z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