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ackgroun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1520" cy="6858000"/>
          </a:xfrm>
          <a:prstGeom prst="rect">
            <a:avLst/>
          </a:prstGeom>
        </p:spPr>
      </p:pic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84" y="1280160"/>
            <a:ext cx="4261104" cy="4270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527048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608" b="1"/>
            </a:pPr>
            <a:r>
              <a:t>Client Name: Value Board Pack template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