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4" r:id="rId9"/>
    <p:sldId id="465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4B2"/>
    <a:srgbClr val="4C9ADB"/>
    <a:srgbClr val="40404C"/>
    <a:srgbClr val="2D4FB2"/>
    <a:srgbClr val="FCB415"/>
    <a:srgbClr val="1078CF"/>
    <a:srgbClr val="616173"/>
    <a:srgbClr val="F37721"/>
    <a:srgbClr val="FFFFFF"/>
    <a:srgbClr val="F6911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CA3E05C6-C6CD-4794-B248-9AAA64DBED33}"/>
    <pc:docChg chg="custSel addSld delSld modSld sldOrd">
      <pc:chgData name="Angela Dcruz" userId="fdeebe35-3a96-462e-adc5-475bea95f1c6" providerId="ADAL" clId="{CA3E05C6-C6CD-4794-B248-9AAA64DBED33}" dt="2024-09-19T08:42:07.677" v="509" actId="20577"/>
      <pc:docMkLst>
        <pc:docMk/>
      </pc:docMkLst>
      <pc:sldChg chg="modSp mod">
        <pc:chgData name="Angela Dcruz" userId="fdeebe35-3a96-462e-adc5-475bea95f1c6" providerId="ADAL" clId="{CA3E05C6-C6CD-4794-B248-9AAA64DBED33}" dt="2024-09-17T15:58:53.246" v="21" actId="20577"/>
        <pc:sldMkLst>
          <pc:docMk/>
          <pc:sldMk cId="3808875569" sldId="289"/>
        </pc:sldMkLst>
        <pc:spChg chg="mod">
          <ac:chgData name="Angela Dcruz" userId="fdeebe35-3a96-462e-adc5-475bea95f1c6" providerId="ADAL" clId="{CA3E05C6-C6CD-4794-B248-9AAA64DBED33}" dt="2024-09-17T15:58:53.246" v="21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addSp delSp modSp del mod ord">
        <pc:chgData name="Angela Dcruz" userId="fdeebe35-3a96-462e-adc5-475bea95f1c6" providerId="ADAL" clId="{CA3E05C6-C6CD-4794-B248-9AAA64DBED33}" dt="2024-09-19T08:35:34.268" v="491" actId="2696"/>
        <pc:sldMkLst>
          <pc:docMk/>
          <pc:sldMk cId="2008217589" sldId="310"/>
        </pc:sldMkLst>
        <pc:spChg chg="mod">
          <ac:chgData name="Angela Dcruz" userId="fdeebe35-3a96-462e-adc5-475bea95f1c6" providerId="ADAL" clId="{CA3E05C6-C6CD-4794-B248-9AAA64DBED33}" dt="2024-09-19T08:25:15.500" v="92" actId="20577"/>
          <ac:spMkLst>
            <pc:docMk/>
            <pc:sldMk cId="2008217589" sldId="310"/>
            <ac:spMk id="3" creationId="{0D27C223-66B0-43E1-F7E0-38D12174F72F}"/>
          </ac:spMkLst>
        </pc:spChg>
        <pc:spChg chg="add del mod">
          <ac:chgData name="Angela Dcruz" userId="fdeebe35-3a96-462e-adc5-475bea95f1c6" providerId="ADAL" clId="{CA3E05C6-C6CD-4794-B248-9AAA64DBED33}" dt="2024-09-19T08:32:23.514" v="357" actId="21"/>
          <ac:spMkLst>
            <pc:docMk/>
            <pc:sldMk cId="2008217589" sldId="310"/>
            <ac:spMk id="6" creationId="{1D4A49C2-3019-79BA-5D32-77B433BE5F22}"/>
          </ac:spMkLst>
        </pc:spChg>
        <pc:spChg chg="add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8" creationId="{254AD9AA-D119-6634-3C2B-2169ACE156FA}"/>
          </ac:spMkLst>
        </pc:spChg>
        <pc:spChg chg="del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11" creationId="{E11A7449-0F94-58D4-D1A8-AABE95370FFD}"/>
          </ac:spMkLst>
        </pc:spChg>
        <pc:spChg chg="add mod">
          <ac:chgData name="Angela Dcruz" userId="fdeebe35-3a96-462e-adc5-475bea95f1c6" providerId="ADAL" clId="{CA3E05C6-C6CD-4794-B248-9AAA64DBED33}" dt="2024-09-19T08:32:40.714" v="360"/>
          <ac:spMkLst>
            <pc:docMk/>
            <pc:sldMk cId="2008217589" sldId="310"/>
            <ac:spMk id="19" creationId="{0D07C43A-B3AB-004E-B9DC-D51344884C82}"/>
          </ac:spMkLst>
        </pc:spChg>
        <pc:graphicFrameChg chg="del">
          <ac:chgData name="Angela Dcruz" userId="fdeebe35-3a96-462e-adc5-475bea95f1c6" providerId="ADAL" clId="{CA3E05C6-C6CD-4794-B248-9AAA64DBED33}" dt="2024-09-19T08:24:19.185" v="67" actId="478"/>
          <ac:graphicFrameMkLst>
            <pc:docMk/>
            <pc:sldMk cId="2008217589" sldId="310"/>
            <ac:graphicFrameMk id="10" creationId="{81145D9C-FCD0-4238-9B47-4E8099566B41}"/>
          </ac:graphicFrameMkLst>
        </pc:graphicFrameChg>
        <pc:picChg chg="add del mod modCrop">
          <ac:chgData name="Angela Dcruz" userId="fdeebe35-3a96-462e-adc5-475bea95f1c6" providerId="ADAL" clId="{CA3E05C6-C6CD-4794-B248-9AAA64DBED33}" dt="2024-09-19T08:32:23.514" v="357" actId="21"/>
          <ac:picMkLst>
            <pc:docMk/>
            <pc:sldMk cId="2008217589" sldId="310"/>
            <ac:picMk id="5" creationId="{5C116F38-BA4B-99B1-0D19-AEBC4D996F93}"/>
          </ac:picMkLst>
        </pc:picChg>
        <pc:picChg chg="add mod">
          <ac:chgData name="Angela Dcruz" userId="fdeebe35-3a96-462e-adc5-475bea95f1c6" providerId="ADAL" clId="{CA3E05C6-C6CD-4794-B248-9AAA64DBED33}" dt="2024-09-19T08:32:40.714" v="360"/>
          <ac:picMkLst>
            <pc:docMk/>
            <pc:sldMk cId="2008217589" sldId="310"/>
            <ac:picMk id="18" creationId="{39AA7690-389A-54F2-7CC3-B001694BFD29}"/>
          </ac:picMkLst>
        </pc:picChg>
      </pc:sldChg>
      <pc:sldChg chg="addSp delSp modSp mod">
        <pc:chgData name="Angela Dcruz" userId="fdeebe35-3a96-462e-adc5-475bea95f1c6" providerId="ADAL" clId="{CA3E05C6-C6CD-4794-B248-9AAA64DBED33}" dt="2024-09-19T08:27:02.618" v="119" actId="478"/>
        <pc:sldMkLst>
          <pc:docMk/>
          <pc:sldMk cId="2365803905" sldId="449"/>
        </pc:sldMkLst>
        <pc:spChg chg="del">
          <ac:chgData name="Angela Dcruz" userId="fdeebe35-3a96-462e-adc5-475bea95f1c6" providerId="ADAL" clId="{CA3E05C6-C6CD-4794-B248-9AAA64DBED33}" dt="2024-09-19T08:27:02.618" v="119" actId="478"/>
          <ac:spMkLst>
            <pc:docMk/>
            <pc:sldMk cId="2365803905" sldId="449"/>
            <ac:spMk id="5" creationId="{95231DC7-13F4-B2E9-19F8-431DECEA63CF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7" creationId="{9319242E-63D7-70C5-83CD-51102A18B2C1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24" creationId="{012C8D2C-9662-93C5-9673-63020C005BD9}"/>
          </ac:spMkLst>
        </pc:spChg>
        <pc:picChg chg="add mod">
          <ac:chgData name="Angela Dcruz" userId="fdeebe35-3a96-462e-adc5-475bea95f1c6" providerId="ADAL" clId="{CA3E05C6-C6CD-4794-B248-9AAA64DBED33}" dt="2024-09-19T08:26:55.070" v="118" actId="1076"/>
          <ac:picMkLst>
            <pc:docMk/>
            <pc:sldMk cId="2365803905" sldId="449"/>
            <ac:picMk id="6" creationId="{5C0546B3-566A-AB4C-C2C7-58B31100AE51}"/>
          </ac:picMkLst>
        </pc:picChg>
      </pc:sldChg>
      <pc:sldChg chg="del">
        <pc:chgData name="Angela Dcruz" userId="fdeebe35-3a96-462e-adc5-475bea95f1c6" providerId="ADAL" clId="{CA3E05C6-C6CD-4794-B248-9AAA64DBED33}" dt="2024-09-17T15:57:40.662" v="0" actId="2696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CA3E05C6-C6CD-4794-B248-9AAA64DBED33}" dt="2024-09-19T08:28:40.685" v="235" actId="20577"/>
        <pc:sldMkLst>
          <pc:docMk/>
          <pc:sldMk cId="1503669744" sldId="457"/>
        </pc:sldMkLst>
        <pc:spChg chg="mod">
          <ac:chgData name="Angela Dcruz" userId="fdeebe35-3a96-462e-adc5-475bea95f1c6" providerId="ADAL" clId="{CA3E05C6-C6CD-4794-B248-9AAA64DBED33}" dt="2024-09-17T15:58:03.736" v="5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7:52.018" v="1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7:54.368" v="2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7:57.497" v="3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00.121" v="4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CA3E05C6-C6CD-4794-B248-9AAA64DBED33}" dt="2024-09-19T08:28:40.685" v="235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CA3E05C6-C6CD-4794-B248-9AAA64DBED33}" dt="2024-09-17T15:58:20.671" v="10" actId="207"/>
        <pc:sldMkLst>
          <pc:docMk/>
          <pc:sldMk cId="653904327" sldId="458"/>
        </pc:sldMkLst>
        <pc:spChg chg="mod">
          <ac:chgData name="Angela Dcruz" userId="fdeebe35-3a96-462e-adc5-475bea95f1c6" providerId="ADAL" clId="{CA3E05C6-C6CD-4794-B248-9AAA64DBED33}" dt="2024-09-17T15:58:20.671" v="10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8:06.818" v="6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8:09.239" v="7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8:15.177" v="8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18.264" v="9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addSp modSp mod">
        <pc:chgData name="Angela Dcruz" userId="fdeebe35-3a96-462e-adc5-475bea95f1c6" providerId="ADAL" clId="{CA3E05C6-C6CD-4794-B248-9AAA64DBED33}" dt="2024-09-19T08:40:04.860" v="504" actId="20577"/>
        <pc:sldMkLst>
          <pc:docMk/>
          <pc:sldMk cId="4070780101" sldId="461"/>
        </pc:sldMkLst>
        <pc:spChg chg="mod">
          <ac:chgData name="Angela Dcruz" userId="fdeebe35-3a96-462e-adc5-475bea95f1c6" providerId="ADAL" clId="{CA3E05C6-C6CD-4794-B248-9AAA64DBED33}" dt="2024-09-19T08:37:57.506" v="492" actId="20577"/>
          <ac:spMkLst>
            <pc:docMk/>
            <pc:sldMk cId="4070780101" sldId="461"/>
            <ac:spMk id="4" creationId="{77D034D3-826E-71EB-8E21-FFDB47E1C1EE}"/>
          </ac:spMkLst>
        </pc:spChg>
        <pc:spChg chg="add mod">
          <ac:chgData name="Angela Dcruz" userId="fdeebe35-3a96-462e-adc5-475bea95f1c6" providerId="ADAL" clId="{CA3E05C6-C6CD-4794-B248-9AAA64DBED33}" dt="2024-09-19T08:38:04.780" v="493" actId="1076"/>
          <ac:spMkLst>
            <pc:docMk/>
            <pc:sldMk cId="4070780101" sldId="461"/>
            <ac:spMk id="5" creationId="{6D583B7A-B95C-C145-9434-A78EE87952D9}"/>
          </ac:spMkLst>
        </pc:spChg>
        <pc:spChg chg="mod">
          <ac:chgData name="Angela Dcruz" userId="fdeebe35-3a96-462e-adc5-475bea95f1c6" providerId="ADAL" clId="{CA3E05C6-C6CD-4794-B248-9AAA64DBED33}" dt="2024-09-19T08:40:04.860" v="504" actId="20577"/>
          <ac:spMkLst>
            <pc:docMk/>
            <pc:sldMk cId="4070780101" sldId="461"/>
            <ac:spMk id="7" creationId="{3582BB3E-BDED-0937-862C-B206BD0877B8}"/>
          </ac:spMkLst>
        </pc:spChg>
      </pc:sldChg>
      <pc:sldChg chg="delSp add del mod">
        <pc:chgData name="Angela Dcruz" userId="fdeebe35-3a96-462e-adc5-475bea95f1c6" providerId="ADAL" clId="{CA3E05C6-C6CD-4794-B248-9AAA64DBED33}" dt="2024-09-19T08:25:30.431" v="94" actId="2696"/>
        <pc:sldMkLst>
          <pc:docMk/>
          <pc:sldMk cId="2103036199" sldId="462"/>
        </pc:sldMkLst>
        <pc:graphicFrameChg chg="del">
          <ac:chgData name="Angela Dcruz" userId="fdeebe35-3a96-462e-adc5-475bea95f1c6" providerId="ADAL" clId="{CA3E05C6-C6CD-4794-B248-9AAA64DBED33}" dt="2024-09-19T08:22:07.713" v="25" actId="478"/>
          <ac:graphicFrameMkLst>
            <pc:docMk/>
            <pc:sldMk cId="2103036199" sldId="462"/>
            <ac:graphicFrameMk id="10" creationId="{81145D9C-FCD0-4238-9B47-4E8099566B41}"/>
          </ac:graphicFrameMkLst>
        </pc:graphicFrameChg>
      </pc:sldChg>
      <pc:sldChg chg="addSp delSp modSp add mod">
        <pc:chgData name="Angela Dcruz" userId="fdeebe35-3a96-462e-adc5-475bea95f1c6" providerId="ADAL" clId="{CA3E05C6-C6CD-4794-B248-9AAA64DBED33}" dt="2024-09-19T08:41:40.364" v="508" actId="1076"/>
        <pc:sldMkLst>
          <pc:docMk/>
          <pc:sldMk cId="657890998" sldId="463"/>
        </pc:sldMkLst>
        <pc:spChg chg="mod">
          <ac:chgData name="Angela Dcruz" userId="fdeebe35-3a96-462e-adc5-475bea95f1c6" providerId="ADAL" clId="{CA3E05C6-C6CD-4794-B248-9AAA64DBED33}" dt="2024-09-19T08:33:02.665" v="369" actId="20577"/>
          <ac:spMkLst>
            <pc:docMk/>
            <pc:sldMk cId="657890998" sldId="463"/>
            <ac:spMk id="3" creationId="{982CBA69-C11A-8CE4-B582-EF16D83B80A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" creationId="{9F9B2520-FD51-DC24-704C-0BB7BDAC037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" creationId="{02B73898-242B-B542-A13B-5A46CF540B5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" creationId="{17F0DF48-C88F-66C2-241D-A456E4C5498F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9" creationId="{643A6339-EE20-5ED6-6696-7763D8C68FB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0" creationId="{01805B4A-2C0D-368E-E75D-FC2CDC15A6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1" creationId="{CF4D6202-C07E-1976-8619-E66844709A3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2" creationId="{7A466DEC-9423-B95B-0DAB-B91A852EC79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3" creationId="{2DFBB6BE-A3C1-C95A-4287-54102AC9E823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4" creationId="{37A97CCD-C015-E1E9-40B7-A97B59A03B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5" creationId="{78087AEC-86F9-E8B2-C10B-A49DA1E431A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6" creationId="{758C2988-077F-715B-4765-2E7B0D4C1F34}"/>
          </ac:spMkLst>
        </pc:spChg>
        <pc:spChg chg="add del mod">
          <ac:chgData name="Angela Dcruz" userId="fdeebe35-3a96-462e-adc5-475bea95f1c6" providerId="ADAL" clId="{CA3E05C6-C6CD-4794-B248-9AAA64DBED33}" dt="2024-09-19T08:32:32.793" v="359" actId="21"/>
          <ac:spMkLst>
            <pc:docMk/>
            <pc:sldMk cId="657890998" sldId="463"/>
            <ac:spMk id="19" creationId="{0D07C43A-B3AB-004E-B9DC-D51344884C82}"/>
          </ac:spMkLst>
        </pc:spChg>
        <pc:spChg chg="add mod">
          <ac:chgData name="Angela Dcruz" userId="fdeebe35-3a96-462e-adc5-475bea95f1c6" providerId="ADAL" clId="{CA3E05C6-C6CD-4794-B248-9AAA64DBED33}" dt="2024-09-19T08:34:44.358" v="470" actId="20577"/>
          <ac:spMkLst>
            <pc:docMk/>
            <pc:sldMk cId="657890998" sldId="463"/>
            <ac:spMk id="21" creationId="{1D4A49C2-3019-79BA-5D32-77B433BE5F22}"/>
          </ac:spMkLst>
        </pc:spChg>
        <pc:spChg chg="add del mod">
          <ac:chgData name="Angela Dcruz" userId="fdeebe35-3a96-462e-adc5-475bea95f1c6" providerId="ADAL" clId="{CA3E05C6-C6CD-4794-B248-9AAA64DBED33}" dt="2024-09-19T08:41:34.275" v="505" actId="478"/>
          <ac:spMkLst>
            <pc:docMk/>
            <pc:sldMk cId="657890998" sldId="463"/>
            <ac:spMk id="22" creationId="{3288951C-C3BA-1397-36A8-DA901F93F551}"/>
          </ac:spMkLst>
        </pc:spChg>
        <pc:spChg chg="add mod">
          <ac:chgData name="Angela Dcruz" userId="fdeebe35-3a96-462e-adc5-475bea95f1c6" providerId="ADAL" clId="{CA3E05C6-C6CD-4794-B248-9AAA64DBED33}" dt="2024-09-19T08:41:40.364" v="508" actId="1076"/>
          <ac:spMkLst>
            <pc:docMk/>
            <pc:sldMk cId="657890998" sldId="463"/>
            <ac:spMk id="23" creationId="{AA587991-B968-87C5-E911-A82B2A2883D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0" creationId="{775A7557-207F-823B-8E7F-4AA7DB2E6D0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1" creationId="{579E8B31-C28B-B9F8-070D-943247388A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2" creationId="{A01E455A-2DE5-AA6B-952A-5F99CA73916D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3" creationId="{5222BCAB-8DAE-9ECC-55ED-CAF94FD73E9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4" creationId="{9D6AF1DB-D2A2-3A99-8911-3637D8BF129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5" creationId="{14F02441-381E-E675-0973-5995D3C09337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6" creationId="{C093E2E9-4057-3AFE-50E4-C89A59C824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7" creationId="{16EC12E5-48F2-89E2-C305-C96DCB49C49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8" creationId="{13C7AA69-72E1-AD20-DD7E-436E6E31F47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9" creationId="{A97AE63F-0C53-AB7A-E6A8-5650E994B3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0" creationId="{7B34D05C-D2DC-8FEC-1A30-2541B1BBDE4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1" creationId="{063F48A3-FD39-6FB1-4A70-698D0FF8C694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3" creationId="{A01973A7-1FA4-0C98-249C-23CD8984ED1A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4" creationId="{69CD4A24-0FC5-F6C8-0A71-820A70E43CB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5" creationId="{49379704-A7E9-6EF1-10D5-4FD212A90D8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6" creationId="{D39ED94A-B4FD-84A0-6CF0-1C23682FB39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7" creationId="{374261D7-47BE-80C9-627F-3124A46B03B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9" creationId="{483145D9-A5D5-4A29-9000-3FD97569E5F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1" creationId="{39DF4247-E50B-19D8-DDEA-15B91EFA84A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3" creationId="{95C09C31-B441-840E-A767-4F86861E1F2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5" creationId="{CCDBA8E2-2E49-D3DC-8F70-3EBC505171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7" creationId="{66DB37B9-37E7-B851-DABF-B428C6026AD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8" creationId="{C0EA8CB8-D6F8-2002-811C-82D845F0C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9" creationId="{3C634A47-D927-FE8D-6324-130A75E5278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1" creationId="{64A6E194-9E68-2DD5-DD40-F6B630830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2" creationId="{0BFC616B-B131-2AE7-F109-2FC9C9900A7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3" creationId="{78369866-8BC6-33CD-42B1-8C4AEA93FDD2}"/>
          </ac:spMkLst>
        </pc:spChg>
        <pc:picChg chg="add mod">
          <ac:chgData name="Angela Dcruz" userId="fdeebe35-3a96-462e-adc5-475bea95f1c6" providerId="ADAL" clId="{CA3E05C6-C6CD-4794-B248-9AAA64DBED33}" dt="2024-09-19T08:33:27.189" v="391" actId="1076"/>
          <ac:picMkLst>
            <pc:docMk/>
            <pc:sldMk cId="657890998" sldId="463"/>
            <ac:picMk id="8" creationId="{E491F85E-4629-7112-8F54-892C433E1FAA}"/>
          </ac:picMkLst>
        </pc:picChg>
        <pc:picChg chg="add del mod">
          <ac:chgData name="Angela Dcruz" userId="fdeebe35-3a96-462e-adc5-475bea95f1c6" providerId="ADAL" clId="{CA3E05C6-C6CD-4794-B248-9AAA64DBED33}" dt="2024-09-19T08:32:32.793" v="359" actId="21"/>
          <ac:picMkLst>
            <pc:docMk/>
            <pc:sldMk cId="657890998" sldId="463"/>
            <ac:picMk id="18" creationId="{39AA7690-389A-54F2-7CC3-B001694BFD29}"/>
          </ac:picMkLst>
        </pc:picChg>
        <pc:picChg chg="add mod">
          <ac:chgData name="Angela Dcruz" userId="fdeebe35-3a96-462e-adc5-475bea95f1c6" providerId="ADAL" clId="{CA3E05C6-C6CD-4794-B248-9AAA64DBED33}" dt="2024-09-19T08:33:42.207" v="394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CA3E05C6-C6CD-4794-B248-9AAA64DBED33}" dt="2024-09-19T08:42:07.677" v="509" actId="20577"/>
        <pc:sldMkLst>
          <pc:docMk/>
          <pc:sldMk cId="4177962054" sldId="464"/>
        </pc:sldMkLst>
        <pc:spChg chg="mod">
          <ac:chgData name="Angela Dcruz" userId="fdeebe35-3a96-462e-adc5-475bea95f1c6" providerId="ADAL" clId="{CA3E05C6-C6CD-4794-B248-9AAA64DBED33}" dt="2024-09-19T08:42:07.677" v="509" actId="20577"/>
          <ac:spMkLst>
            <pc:docMk/>
            <pc:sldMk cId="4177962054" sldId="464"/>
            <ac:spMk id="3" creationId="{982CBA69-C11A-8CE4-B582-EF16D83B80A8}"/>
          </ac:spMkLst>
        </pc:spChg>
        <pc:spChg chg="add mod">
          <ac:chgData name="Angela Dcruz" userId="fdeebe35-3a96-462e-adc5-475bea95f1c6" providerId="ADAL" clId="{CA3E05C6-C6CD-4794-B248-9AAA64DBED33}" dt="2024-09-19T08:38:21.540" v="496" actId="14100"/>
          <ac:spMkLst>
            <pc:docMk/>
            <pc:sldMk cId="4177962054" sldId="464"/>
            <ac:spMk id="11" creationId="{E11A7449-0F94-58D4-D1A8-AABE95370FFD}"/>
          </ac:spMkLst>
        </pc:spChg>
        <pc:spChg chg="del">
          <ac:chgData name="Angela Dcruz" userId="fdeebe35-3a96-462e-adc5-475bea95f1c6" providerId="ADAL" clId="{CA3E05C6-C6CD-4794-B248-9AAA64DBED33}" dt="2024-09-19T08:32:54.324" v="364" actId="478"/>
          <ac:spMkLst>
            <pc:docMk/>
            <pc:sldMk cId="4177962054" sldId="464"/>
            <ac:spMk id="21" creationId="{1D4A49C2-3019-79BA-5D32-77B433BE5F22}"/>
          </ac:spMkLst>
        </pc:spChg>
        <pc:picChg chg="add mod">
          <ac:chgData name="Angela Dcruz" userId="fdeebe35-3a96-462e-adc5-475bea95f1c6" providerId="ADAL" clId="{CA3E05C6-C6CD-4794-B248-9AAA64DBED33}" dt="2024-09-19T08:38:18.201" v="495" actId="14100"/>
          <ac:picMkLst>
            <pc:docMk/>
            <pc:sldMk cId="4177962054" sldId="464"/>
            <ac:picMk id="4" creationId="{996DDD0C-2A54-FEFB-1AAD-34C967A02D9E}"/>
          </ac:picMkLst>
        </pc:picChg>
        <pc:picChg chg="del">
          <ac:chgData name="Angela Dcruz" userId="fdeebe35-3a96-462e-adc5-475bea95f1c6" providerId="ADAL" clId="{CA3E05C6-C6CD-4794-B248-9AAA64DBED33}" dt="2024-09-19T08:32:48.467" v="362" actId="478"/>
          <ac:picMkLst>
            <pc:docMk/>
            <pc:sldMk cId="4177962054" sldId="464"/>
            <ac:picMk id="8" creationId="{E491F85E-4629-7112-8F54-892C433E1FAA}"/>
          </ac:picMkLst>
        </pc:picChg>
        <pc:picChg chg="del">
          <ac:chgData name="Angela Dcruz" userId="fdeebe35-3a96-462e-adc5-475bea95f1c6" providerId="ADAL" clId="{CA3E05C6-C6CD-4794-B248-9AAA64DBED33}" dt="2024-09-19T08:32:50.549" v="363" actId="478"/>
          <ac:picMkLst>
            <pc:docMk/>
            <pc:sldMk cId="4177962054" sldId="464"/>
            <ac:picMk id="20" creationId="{5C116F38-BA4B-99B1-0D19-AEBC4D996F9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42419473829479543"/>
          <c:h val="0.86071881181397603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layout>
        <c:manualLayout>
          <c:xMode val="edge"/>
          <c:yMode val="edge"/>
          <c:x val="0.46185831569928915"/>
          <c:y val="9.189945287794217E-2"/>
          <c:w val="0.44974506507927181"/>
          <c:h val="0.6665806527596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Montserrat SemiBold"/>
              </a:rPr>
              <a:t>Client Name:</a:t>
            </a:r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A6339-EE20-5ED6-6696-7763D8C68FB0}"/>
              </a:ext>
            </a:extLst>
          </p:cNvPr>
          <p:cNvSpPr/>
          <p:nvPr/>
        </p:nvSpPr>
        <p:spPr>
          <a:xfrm>
            <a:off x="6958639" y="5022863"/>
            <a:ext cx="1951310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3145D9-A5D5-4A29-9000-3FD97569E5F5}"/>
              </a:ext>
            </a:extLst>
          </p:cNvPr>
          <p:cNvSpPr/>
          <p:nvPr/>
        </p:nvSpPr>
        <p:spPr>
          <a:xfrm>
            <a:off x="4862001" y="4999173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ff-page Connector 9">
            <a:extLst>
              <a:ext uri="{FF2B5EF4-FFF2-40B4-BE49-F238E27FC236}">
                <a16:creationId xmlns:a16="http://schemas.microsoft.com/office/drawing/2014/main" id="{A97AE63F-0C53-AB7A-E6A8-5650E994B32B}"/>
              </a:ext>
            </a:extLst>
          </p:cNvPr>
          <p:cNvSpPr/>
          <p:nvPr/>
        </p:nvSpPr>
        <p:spPr>
          <a:xfrm>
            <a:off x="4870182" y="1903894"/>
            <a:ext cx="1930036" cy="2548563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accounts  payable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Poor workflow customisation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Off-page Connector 9">
            <a:extLst>
              <a:ext uri="{FF2B5EF4-FFF2-40B4-BE49-F238E27FC236}">
                <a16:creationId xmlns:a16="http://schemas.microsoft.com/office/drawing/2014/main" id="{14F02441-381E-E675-0973-5995D3C09337}"/>
              </a:ext>
            </a:extLst>
          </p:cNvPr>
          <p:cNvSpPr/>
          <p:nvPr/>
        </p:nvSpPr>
        <p:spPr>
          <a:xfrm>
            <a:off x="2767445" y="1903894"/>
            <a:ext cx="1930036" cy="2544655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structured workflows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consuming manual entry</a:t>
            </a:r>
          </a:p>
        </p:txBody>
      </p:sp>
      <p:sp>
        <p:nvSpPr>
          <p:cNvPr id="41" name="Off-page Connector 9">
            <a:extLst>
              <a:ext uri="{FF2B5EF4-FFF2-40B4-BE49-F238E27FC236}">
                <a16:creationId xmlns:a16="http://schemas.microsoft.com/office/drawing/2014/main" id="{579E8B31-C28B-B9F8-070D-943247388A6B}"/>
              </a:ext>
            </a:extLst>
          </p:cNvPr>
          <p:cNvSpPr/>
          <p:nvPr/>
        </p:nvSpPr>
        <p:spPr>
          <a:xfrm>
            <a:off x="654867" y="1903895"/>
            <a:ext cx="1876855" cy="2544656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 systems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data management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775A7557-207F-823B-8E7F-4AA7DB2E6D01}"/>
              </a:ext>
            </a:extLst>
          </p:cNvPr>
          <p:cNvSpPr/>
          <p:nvPr/>
        </p:nvSpPr>
        <p:spPr>
          <a:xfrm rot="10800000">
            <a:off x="648367" y="2163520"/>
            <a:ext cx="1931085" cy="2983678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26469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26469 h 9144000"/>
              <a:gd name="connsiteX0" fmla="*/ 16778 w 4889468"/>
              <a:gd name="connsiteY0" fmla="*/ 8468213 h 8468215"/>
              <a:gd name="connsiteX1" fmla="*/ 4872690 w 4889468"/>
              <a:gd name="connsiteY1" fmla="*/ 8468213 h 8468215"/>
              <a:gd name="connsiteX2" fmla="*/ 4872690 w 4889468"/>
              <a:gd name="connsiteY2" fmla="*/ 8468215 h 8468215"/>
              <a:gd name="connsiteX3" fmla="*/ 16778 w 4889468"/>
              <a:gd name="connsiteY3" fmla="*/ 8468215 h 8468215"/>
              <a:gd name="connsiteX4" fmla="*/ 16778 w 4889468"/>
              <a:gd name="connsiteY4" fmla="*/ 8468213 h 8468215"/>
              <a:gd name="connsiteX5" fmla="*/ 0 w 4889468"/>
              <a:gd name="connsiteY5" fmla="*/ 50684 h 8468215"/>
              <a:gd name="connsiteX6" fmla="*/ 4889468 w 4889468"/>
              <a:gd name="connsiteY6" fmla="*/ 0 h 8468215"/>
              <a:gd name="connsiteX7" fmla="*/ 4872690 w 4889468"/>
              <a:gd name="connsiteY7" fmla="*/ 3540081 h 8468215"/>
              <a:gd name="connsiteX8" fmla="*/ 2444734 w 4889468"/>
              <a:gd name="connsiteY8" fmla="*/ 2308048 h 8468215"/>
              <a:gd name="connsiteX9" fmla="*/ 16778 w 4889468"/>
              <a:gd name="connsiteY9" fmla="*/ 3540081 h 8468215"/>
              <a:gd name="connsiteX10" fmla="*/ 0 w 4889468"/>
              <a:gd name="connsiteY10" fmla="*/ 50684 h 8468215"/>
              <a:gd name="connsiteX0" fmla="*/ 16778 w 4889468"/>
              <a:gd name="connsiteY0" fmla="*/ 8417529 h 8417531"/>
              <a:gd name="connsiteX1" fmla="*/ 4872690 w 4889468"/>
              <a:gd name="connsiteY1" fmla="*/ 8417529 h 8417531"/>
              <a:gd name="connsiteX2" fmla="*/ 4872690 w 4889468"/>
              <a:gd name="connsiteY2" fmla="*/ 8417531 h 8417531"/>
              <a:gd name="connsiteX3" fmla="*/ 16778 w 4889468"/>
              <a:gd name="connsiteY3" fmla="*/ 8417531 h 8417531"/>
              <a:gd name="connsiteX4" fmla="*/ 16778 w 4889468"/>
              <a:gd name="connsiteY4" fmla="*/ 8417529 h 8417531"/>
              <a:gd name="connsiteX5" fmla="*/ 0 w 4889468"/>
              <a:gd name="connsiteY5" fmla="*/ 0 h 8417531"/>
              <a:gd name="connsiteX6" fmla="*/ 4889468 w 4889468"/>
              <a:gd name="connsiteY6" fmla="*/ 0 h 8417531"/>
              <a:gd name="connsiteX7" fmla="*/ 4872690 w 4889468"/>
              <a:gd name="connsiteY7" fmla="*/ 3489397 h 8417531"/>
              <a:gd name="connsiteX8" fmla="*/ 2444734 w 4889468"/>
              <a:gd name="connsiteY8" fmla="*/ 2257364 h 8417531"/>
              <a:gd name="connsiteX9" fmla="*/ 16778 w 4889468"/>
              <a:gd name="connsiteY9" fmla="*/ 3489397 h 8417531"/>
              <a:gd name="connsiteX10" fmla="*/ 0 w 4889468"/>
              <a:gd name="connsiteY10" fmla="*/ 0 h 84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89468" h="8417531">
                <a:moveTo>
                  <a:pt x="16778" y="8417529"/>
                </a:moveTo>
                <a:lnTo>
                  <a:pt x="4872690" y="8417529"/>
                </a:lnTo>
                <a:lnTo>
                  <a:pt x="4872690" y="8417531"/>
                </a:lnTo>
                <a:lnTo>
                  <a:pt x="16778" y="8417531"/>
                </a:lnTo>
                <a:lnTo>
                  <a:pt x="16778" y="8417529"/>
                </a:lnTo>
                <a:close/>
                <a:moveTo>
                  <a:pt x="0" y="0"/>
                </a:moveTo>
                <a:lnTo>
                  <a:pt x="4889468" y="0"/>
                </a:lnTo>
                <a:cubicBezTo>
                  <a:pt x="4883875" y="1180027"/>
                  <a:pt x="4878283" y="2309370"/>
                  <a:pt x="4872690" y="3489397"/>
                </a:cubicBezTo>
                <a:lnTo>
                  <a:pt x="2444734" y="2257364"/>
                </a:lnTo>
                <a:lnTo>
                  <a:pt x="16778" y="3489397"/>
                </a:lnTo>
                <a:cubicBezTo>
                  <a:pt x="16778" y="2084108"/>
                  <a:pt x="0" y="1405289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1E455A-2DE5-AA6B-952A-5F99CA73916D}"/>
              </a:ext>
            </a:extLst>
          </p:cNvPr>
          <p:cNvSpPr txBox="1"/>
          <p:nvPr/>
        </p:nvSpPr>
        <p:spPr>
          <a:xfrm>
            <a:off x="651464" y="2082991"/>
            <a:ext cx="187375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IT finance systems </a:t>
            </a:r>
          </a:p>
        </p:txBody>
      </p:sp>
      <p:sp>
        <p:nvSpPr>
          <p:cNvPr id="43" name="Freeform 1015">
            <a:extLst>
              <a:ext uri="{FF2B5EF4-FFF2-40B4-BE49-F238E27FC236}">
                <a16:creationId xmlns:a16="http://schemas.microsoft.com/office/drawing/2014/main" id="{5222BCAB-8DAE-9ECC-55ED-CAF94FD73E96}"/>
              </a:ext>
            </a:extLst>
          </p:cNvPr>
          <p:cNvSpPr>
            <a:spLocks noChangeAspect="1"/>
          </p:cNvSpPr>
          <p:nvPr/>
        </p:nvSpPr>
        <p:spPr bwMode="auto">
          <a:xfrm>
            <a:off x="1378174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9D6AF1DB-D2A2-3A99-8911-3637D8BF1298}"/>
              </a:ext>
            </a:extLst>
          </p:cNvPr>
          <p:cNvSpPr/>
          <p:nvPr/>
        </p:nvSpPr>
        <p:spPr>
          <a:xfrm rot="10800000">
            <a:off x="2743326" y="2050435"/>
            <a:ext cx="1951577" cy="3096761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43364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43364 h 9144000"/>
              <a:gd name="connsiteX0" fmla="*/ 16778 w 4872690"/>
              <a:gd name="connsiteY0" fmla="*/ 8400634 h 8400636"/>
              <a:gd name="connsiteX1" fmla="*/ 4872690 w 4872690"/>
              <a:gd name="connsiteY1" fmla="*/ 8400634 h 8400636"/>
              <a:gd name="connsiteX2" fmla="*/ 4872690 w 4872690"/>
              <a:gd name="connsiteY2" fmla="*/ 8400636 h 8400636"/>
              <a:gd name="connsiteX3" fmla="*/ 16778 w 4872690"/>
              <a:gd name="connsiteY3" fmla="*/ 8400636 h 8400636"/>
              <a:gd name="connsiteX4" fmla="*/ 16778 w 4872690"/>
              <a:gd name="connsiteY4" fmla="*/ 8400634 h 8400636"/>
              <a:gd name="connsiteX5" fmla="*/ 0 w 4872690"/>
              <a:gd name="connsiteY5" fmla="*/ 0 h 8400636"/>
              <a:gd name="connsiteX6" fmla="*/ 4872690 w 4872690"/>
              <a:gd name="connsiteY6" fmla="*/ 33789 h 8400636"/>
              <a:gd name="connsiteX7" fmla="*/ 4872690 w 4872690"/>
              <a:gd name="connsiteY7" fmla="*/ 3472502 h 8400636"/>
              <a:gd name="connsiteX8" fmla="*/ 2444734 w 4872690"/>
              <a:gd name="connsiteY8" fmla="*/ 2240469 h 8400636"/>
              <a:gd name="connsiteX9" fmla="*/ 16778 w 4872690"/>
              <a:gd name="connsiteY9" fmla="*/ 3472502 h 8400636"/>
              <a:gd name="connsiteX10" fmla="*/ 0 w 4872690"/>
              <a:gd name="connsiteY10" fmla="*/ 0 h 8400636"/>
              <a:gd name="connsiteX0" fmla="*/ 16778 w 4906246"/>
              <a:gd name="connsiteY0" fmla="*/ 8400634 h 8400636"/>
              <a:gd name="connsiteX1" fmla="*/ 4872690 w 4906246"/>
              <a:gd name="connsiteY1" fmla="*/ 8400634 h 8400636"/>
              <a:gd name="connsiteX2" fmla="*/ 4872690 w 4906246"/>
              <a:gd name="connsiteY2" fmla="*/ 8400636 h 8400636"/>
              <a:gd name="connsiteX3" fmla="*/ 16778 w 4906246"/>
              <a:gd name="connsiteY3" fmla="*/ 8400636 h 8400636"/>
              <a:gd name="connsiteX4" fmla="*/ 16778 w 4906246"/>
              <a:gd name="connsiteY4" fmla="*/ 8400634 h 8400636"/>
              <a:gd name="connsiteX5" fmla="*/ 0 w 4906246"/>
              <a:gd name="connsiteY5" fmla="*/ 0 h 8400636"/>
              <a:gd name="connsiteX6" fmla="*/ 4906246 w 4906246"/>
              <a:gd name="connsiteY6" fmla="*/ 16895 h 8400636"/>
              <a:gd name="connsiteX7" fmla="*/ 4872690 w 4906246"/>
              <a:gd name="connsiteY7" fmla="*/ 3472502 h 8400636"/>
              <a:gd name="connsiteX8" fmla="*/ 2444734 w 4906246"/>
              <a:gd name="connsiteY8" fmla="*/ 2240469 h 8400636"/>
              <a:gd name="connsiteX9" fmla="*/ 16778 w 4906246"/>
              <a:gd name="connsiteY9" fmla="*/ 3472502 h 8400636"/>
              <a:gd name="connsiteX10" fmla="*/ 0 w 4906246"/>
              <a:gd name="connsiteY10" fmla="*/ 0 h 8400636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06246"/>
              <a:gd name="connsiteY0" fmla="*/ 8451318 h 8451320"/>
              <a:gd name="connsiteX1" fmla="*/ 4872690 w 4906246"/>
              <a:gd name="connsiteY1" fmla="*/ 8451318 h 8451320"/>
              <a:gd name="connsiteX2" fmla="*/ 4872690 w 4906246"/>
              <a:gd name="connsiteY2" fmla="*/ 8451320 h 8451320"/>
              <a:gd name="connsiteX3" fmla="*/ 16778 w 4906246"/>
              <a:gd name="connsiteY3" fmla="*/ 8451320 h 8451320"/>
              <a:gd name="connsiteX4" fmla="*/ 16778 w 4906246"/>
              <a:gd name="connsiteY4" fmla="*/ 8451318 h 8451320"/>
              <a:gd name="connsiteX5" fmla="*/ 0 w 4906246"/>
              <a:gd name="connsiteY5" fmla="*/ 50684 h 8451320"/>
              <a:gd name="connsiteX6" fmla="*/ 4906246 w 4906246"/>
              <a:gd name="connsiteY6" fmla="*/ 0 h 8451320"/>
              <a:gd name="connsiteX7" fmla="*/ 4872690 w 4906246"/>
              <a:gd name="connsiteY7" fmla="*/ 3523186 h 8451320"/>
              <a:gd name="connsiteX8" fmla="*/ 2444734 w 4906246"/>
              <a:gd name="connsiteY8" fmla="*/ 2291153 h 8451320"/>
              <a:gd name="connsiteX9" fmla="*/ 16778 w 4906246"/>
              <a:gd name="connsiteY9" fmla="*/ 3523186 h 8451320"/>
              <a:gd name="connsiteX10" fmla="*/ 0 w 4906246"/>
              <a:gd name="connsiteY10" fmla="*/ 50684 h 8451320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3024" h="8400636">
                <a:moveTo>
                  <a:pt x="16778" y="8400634"/>
                </a:moveTo>
                <a:lnTo>
                  <a:pt x="4872690" y="8400634"/>
                </a:lnTo>
                <a:lnTo>
                  <a:pt x="4872690" y="8400636"/>
                </a:lnTo>
                <a:lnTo>
                  <a:pt x="16778" y="8400636"/>
                </a:lnTo>
                <a:lnTo>
                  <a:pt x="16778" y="8400634"/>
                </a:lnTo>
                <a:close/>
                <a:moveTo>
                  <a:pt x="0" y="0"/>
                </a:moveTo>
                <a:lnTo>
                  <a:pt x="4923024" y="0"/>
                </a:lnTo>
                <a:lnTo>
                  <a:pt x="4872690" y="3472502"/>
                </a:lnTo>
                <a:lnTo>
                  <a:pt x="2444734" y="2240469"/>
                </a:lnTo>
                <a:lnTo>
                  <a:pt x="16778" y="3472502"/>
                </a:lnTo>
                <a:cubicBezTo>
                  <a:pt x="16778" y="2067213"/>
                  <a:pt x="0" y="140528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93E2E9-4057-3AFE-50E4-C89A59C82461}"/>
              </a:ext>
            </a:extLst>
          </p:cNvPr>
          <p:cNvSpPr txBox="1"/>
          <p:nvPr/>
        </p:nvSpPr>
        <p:spPr>
          <a:xfrm>
            <a:off x="2800878" y="2094631"/>
            <a:ext cx="1869443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Raising Purchase Order </a:t>
            </a:r>
          </a:p>
        </p:txBody>
      </p:sp>
      <p:sp>
        <p:nvSpPr>
          <p:cNvPr id="47" name="Freeform 1015">
            <a:extLst>
              <a:ext uri="{FF2B5EF4-FFF2-40B4-BE49-F238E27FC236}">
                <a16:creationId xmlns:a16="http://schemas.microsoft.com/office/drawing/2014/main" id="{16EC12E5-48F2-89E2-C305-C96DCB49C49B}"/>
              </a:ext>
            </a:extLst>
          </p:cNvPr>
          <p:cNvSpPr>
            <a:spLocks noChangeAspect="1"/>
          </p:cNvSpPr>
          <p:nvPr/>
        </p:nvSpPr>
        <p:spPr bwMode="auto">
          <a:xfrm>
            <a:off x="3479545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8" name="Freeform 50">
            <a:extLst>
              <a:ext uri="{FF2B5EF4-FFF2-40B4-BE49-F238E27FC236}">
                <a16:creationId xmlns:a16="http://schemas.microsoft.com/office/drawing/2014/main" id="{13C7AA69-72E1-AD20-DD7E-436E6E31F470}"/>
              </a:ext>
            </a:extLst>
          </p:cNvPr>
          <p:cNvSpPr/>
          <p:nvPr/>
        </p:nvSpPr>
        <p:spPr>
          <a:xfrm rot="10800000">
            <a:off x="4853592" y="2139161"/>
            <a:ext cx="1944972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34D05C-D2DC-8FEC-1A30-2541B1BBDE4B}"/>
              </a:ext>
            </a:extLst>
          </p:cNvPr>
          <p:cNvSpPr txBox="1"/>
          <p:nvPr/>
        </p:nvSpPr>
        <p:spPr>
          <a:xfrm>
            <a:off x="4876659" y="1629340"/>
            <a:ext cx="1914319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Purchase Order Approvals</a:t>
            </a:r>
          </a:p>
        </p:txBody>
      </p:sp>
      <p:sp>
        <p:nvSpPr>
          <p:cNvPr id="51" name="Freeform 1015">
            <a:extLst>
              <a:ext uri="{FF2B5EF4-FFF2-40B4-BE49-F238E27FC236}">
                <a16:creationId xmlns:a16="http://schemas.microsoft.com/office/drawing/2014/main" id="{063F48A3-FD39-6FB1-4A70-698D0FF8C694}"/>
              </a:ext>
            </a:extLst>
          </p:cNvPr>
          <p:cNvSpPr>
            <a:spLocks noChangeAspect="1"/>
          </p:cNvSpPr>
          <p:nvPr/>
        </p:nvSpPr>
        <p:spPr bwMode="auto">
          <a:xfrm>
            <a:off x="5567863" y="1556836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3" name="Off-page Connector 9">
            <a:extLst>
              <a:ext uri="{FF2B5EF4-FFF2-40B4-BE49-F238E27FC236}">
                <a16:creationId xmlns:a16="http://schemas.microsoft.com/office/drawing/2014/main" id="{A01973A7-1FA4-0C98-249C-23CD8984ED1A}"/>
              </a:ext>
            </a:extLst>
          </p:cNvPr>
          <p:cNvSpPr/>
          <p:nvPr/>
        </p:nvSpPr>
        <p:spPr>
          <a:xfrm>
            <a:off x="6941887" y="1903894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consuming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risk of errors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952096" y="2130171"/>
            <a:ext cx="1919827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Coding invoice processes</a:t>
            </a:r>
          </a:p>
        </p:txBody>
      </p:sp>
      <p:sp>
        <p:nvSpPr>
          <p:cNvPr id="55" name="Freeform 1015">
            <a:extLst>
              <a:ext uri="{FF2B5EF4-FFF2-40B4-BE49-F238E27FC236}">
                <a16:creationId xmlns:a16="http://schemas.microsoft.com/office/drawing/2014/main" id="{49379704-A7E9-6EF1-10D5-4FD212A90D8B}"/>
              </a:ext>
            </a:extLst>
          </p:cNvPr>
          <p:cNvSpPr>
            <a:spLocks noChangeAspect="1"/>
          </p:cNvSpPr>
          <p:nvPr/>
        </p:nvSpPr>
        <p:spPr bwMode="auto">
          <a:xfrm>
            <a:off x="7658956" y="1582040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39ED94A-B4FD-84A0-6CF0-1C23682FB399}"/>
              </a:ext>
            </a:extLst>
          </p:cNvPr>
          <p:cNvSpPr/>
          <p:nvPr/>
        </p:nvSpPr>
        <p:spPr>
          <a:xfrm>
            <a:off x="651464" y="4986527"/>
            <a:ext cx="1917779" cy="558618"/>
          </a:xfrm>
          <a:prstGeom prst="roundRect">
            <a:avLst/>
          </a:prstGeom>
          <a:solidFill>
            <a:schemeClr val="tx2">
              <a:alpha val="26000"/>
            </a:schemeClr>
          </a:solidFill>
          <a:ln>
            <a:solidFill>
              <a:srgbClr val="F15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74261D7-47BE-80C9-627F-3124A46B03B6}"/>
              </a:ext>
            </a:extLst>
          </p:cNvPr>
          <p:cNvSpPr/>
          <p:nvPr/>
        </p:nvSpPr>
        <p:spPr>
          <a:xfrm>
            <a:off x="2743716" y="4999173"/>
            <a:ext cx="1953764" cy="545972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DF4247-E50B-19D8-DDEA-15B91EFA84A9}"/>
              </a:ext>
            </a:extLst>
          </p:cNvPr>
          <p:cNvSpPr txBox="1"/>
          <p:nvPr/>
        </p:nvSpPr>
        <p:spPr>
          <a:xfrm>
            <a:off x="626295" y="4383297"/>
            <a:ext cx="1873758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Outdated IT infrastructure costs could be costing you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C09C31-B441-840E-A767-4F86861E1F2E}"/>
              </a:ext>
            </a:extLst>
          </p:cNvPr>
          <p:cNvSpPr txBox="1"/>
          <p:nvPr/>
        </p:nvSpPr>
        <p:spPr>
          <a:xfrm>
            <a:off x="2763794" y="4372605"/>
            <a:ext cx="1869690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accounts processes could be costing you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BA8E2-2E49-D3DC-8F70-3EBC50517161}"/>
              </a:ext>
            </a:extLst>
          </p:cNvPr>
          <p:cNvSpPr txBox="1"/>
          <p:nvPr/>
        </p:nvSpPr>
        <p:spPr>
          <a:xfrm>
            <a:off x="4866179" y="4365181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accounts processes could be costing you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EA8CB8-D6F8-2002-811C-82D845F0C462}"/>
              </a:ext>
            </a:extLst>
          </p:cNvPr>
          <p:cNvSpPr txBox="1"/>
          <p:nvPr/>
        </p:nvSpPr>
        <p:spPr>
          <a:xfrm>
            <a:off x="2736906" y="5110191"/>
            <a:ext cx="190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valrpo</a:t>
            </a:r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634A47-D927-FE8D-6324-130A75E52781}"/>
              </a:ext>
            </a:extLst>
          </p:cNvPr>
          <p:cNvSpPr txBox="1"/>
          <p:nvPr/>
        </p:nvSpPr>
        <p:spPr>
          <a:xfrm>
            <a:off x="4899707" y="5093095"/>
            <a:ext cx="189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valpoa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369866-8BC6-33CD-42B1-8C4AEA93FDD2}"/>
              </a:ext>
            </a:extLst>
          </p:cNvPr>
          <p:cNvSpPr txBox="1"/>
          <p:nvPr/>
        </p:nvSpPr>
        <p:spPr>
          <a:xfrm>
            <a:off x="664160" y="5115340"/>
            <a:ext cx="19050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itfinance</a:t>
            </a:r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9F9B2520-FD51-DC24-704C-0BB7BDAC0376}"/>
              </a:ext>
            </a:extLst>
          </p:cNvPr>
          <p:cNvSpPr/>
          <p:nvPr/>
        </p:nvSpPr>
        <p:spPr>
          <a:xfrm rot="10800000">
            <a:off x="6967424" y="2158009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73898-242B-B542-A13B-5A46CF540B50}"/>
              </a:ext>
            </a:extLst>
          </p:cNvPr>
          <p:cNvSpPr txBox="1"/>
          <p:nvPr/>
        </p:nvSpPr>
        <p:spPr>
          <a:xfrm>
            <a:off x="6983140" y="4381097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processes could be costing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0DF48-C88F-66C2-241D-A456E4C5498F}"/>
              </a:ext>
            </a:extLst>
          </p:cNvPr>
          <p:cNvSpPr txBox="1"/>
          <p:nvPr/>
        </p:nvSpPr>
        <p:spPr>
          <a:xfrm>
            <a:off x="7004485" y="5111942"/>
            <a:ext cx="192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valcip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805B4A-2C0D-368E-E75D-FC2CDC15A66B}"/>
              </a:ext>
            </a:extLst>
          </p:cNvPr>
          <p:cNvSpPr/>
          <p:nvPr/>
        </p:nvSpPr>
        <p:spPr>
          <a:xfrm>
            <a:off x="9115214" y="5008615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ff-page Connector 9">
            <a:extLst>
              <a:ext uri="{FF2B5EF4-FFF2-40B4-BE49-F238E27FC236}">
                <a16:creationId xmlns:a16="http://schemas.microsoft.com/office/drawing/2014/main" id="{CF4D6202-C07E-1976-8619-E66844709A39}"/>
              </a:ext>
            </a:extLst>
          </p:cNvPr>
          <p:cNvSpPr/>
          <p:nvPr/>
        </p:nvSpPr>
        <p:spPr>
          <a:xfrm>
            <a:off x="9098462" y="1889646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Limited self-service capabilities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automation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66DEC-9423-B95B-0DAB-B91A852EC795}"/>
              </a:ext>
            </a:extLst>
          </p:cNvPr>
          <p:cNvSpPr txBox="1"/>
          <p:nvPr/>
        </p:nvSpPr>
        <p:spPr>
          <a:xfrm>
            <a:off x="9013881" y="2089349"/>
            <a:ext cx="209468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Management of supplier and purchase invoices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3" name="Freeform 1015">
            <a:extLst>
              <a:ext uri="{FF2B5EF4-FFF2-40B4-BE49-F238E27FC236}">
                <a16:creationId xmlns:a16="http://schemas.microsoft.com/office/drawing/2014/main" id="{2DFBB6BE-A3C1-C95A-4287-54102AC9E823}"/>
              </a:ext>
            </a:extLst>
          </p:cNvPr>
          <p:cNvSpPr>
            <a:spLocks noChangeAspect="1"/>
          </p:cNvSpPr>
          <p:nvPr/>
        </p:nvSpPr>
        <p:spPr bwMode="auto">
          <a:xfrm>
            <a:off x="9718298" y="1567792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37A97CCD-C015-E1E9-40B7-A97B59A03B2B}"/>
              </a:ext>
            </a:extLst>
          </p:cNvPr>
          <p:cNvSpPr/>
          <p:nvPr/>
        </p:nvSpPr>
        <p:spPr>
          <a:xfrm rot="10800000">
            <a:off x="9105893" y="2143761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87AEC-86F9-E8B2-C10B-A49DA1E431AE}"/>
              </a:ext>
            </a:extLst>
          </p:cNvPr>
          <p:cNvSpPr txBox="1"/>
          <p:nvPr/>
        </p:nvSpPr>
        <p:spPr>
          <a:xfrm>
            <a:off x="9135359" y="4351351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 management could be costing 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C2988-077F-715B-4765-2E7B0D4C1F34}"/>
              </a:ext>
            </a:extLst>
          </p:cNvPr>
          <p:cNvSpPr txBox="1"/>
          <p:nvPr/>
        </p:nvSpPr>
        <p:spPr>
          <a:xfrm>
            <a:off x="9161060" y="5097694"/>
            <a:ext cx="1892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mspi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A6339-EE20-5ED6-6696-7763D8C68FB0}"/>
              </a:ext>
            </a:extLst>
          </p:cNvPr>
          <p:cNvSpPr/>
          <p:nvPr/>
        </p:nvSpPr>
        <p:spPr>
          <a:xfrm>
            <a:off x="6958639" y="5022863"/>
            <a:ext cx="1951310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3145D9-A5D5-4A29-9000-3FD97569E5F5}"/>
              </a:ext>
            </a:extLst>
          </p:cNvPr>
          <p:cNvSpPr/>
          <p:nvPr/>
        </p:nvSpPr>
        <p:spPr>
          <a:xfrm>
            <a:off x="4862001" y="4999173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ff-page Connector 9">
            <a:extLst>
              <a:ext uri="{FF2B5EF4-FFF2-40B4-BE49-F238E27FC236}">
                <a16:creationId xmlns:a16="http://schemas.microsoft.com/office/drawing/2014/main" id="{A97AE63F-0C53-AB7A-E6A8-5650E994B32B}"/>
              </a:ext>
            </a:extLst>
          </p:cNvPr>
          <p:cNvSpPr/>
          <p:nvPr/>
        </p:nvSpPr>
        <p:spPr>
          <a:xfrm>
            <a:off x="4870182" y="1903894"/>
            <a:ext cx="1930036" cy="2548563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self-serve solutions</a:t>
            </a:r>
          </a:p>
        </p:txBody>
      </p:sp>
      <p:sp>
        <p:nvSpPr>
          <p:cNvPr id="45" name="Off-page Connector 9">
            <a:extLst>
              <a:ext uri="{FF2B5EF4-FFF2-40B4-BE49-F238E27FC236}">
                <a16:creationId xmlns:a16="http://schemas.microsoft.com/office/drawing/2014/main" id="{14F02441-381E-E675-0973-5995D3C09337}"/>
              </a:ext>
            </a:extLst>
          </p:cNvPr>
          <p:cNvSpPr/>
          <p:nvPr/>
        </p:nvSpPr>
        <p:spPr>
          <a:xfrm>
            <a:off x="2767445" y="1903894"/>
            <a:ext cx="1930036" cy="2544655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Standardised dashboard and reporting functionality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Poor formatting and drill down ability </a:t>
            </a:r>
          </a:p>
        </p:txBody>
      </p:sp>
      <p:sp>
        <p:nvSpPr>
          <p:cNvPr id="41" name="Off-page Connector 9">
            <a:extLst>
              <a:ext uri="{FF2B5EF4-FFF2-40B4-BE49-F238E27FC236}">
                <a16:creationId xmlns:a16="http://schemas.microsoft.com/office/drawing/2014/main" id="{579E8B31-C28B-B9F8-070D-943247388A6B}"/>
              </a:ext>
            </a:extLst>
          </p:cNvPr>
          <p:cNvSpPr/>
          <p:nvPr/>
        </p:nvSpPr>
        <p:spPr>
          <a:xfrm>
            <a:off x="654867" y="1903895"/>
            <a:ext cx="1876855" cy="2544656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Ineffective authorisation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Uncontrolled spend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775A7557-207F-823B-8E7F-4AA7DB2E6D01}"/>
              </a:ext>
            </a:extLst>
          </p:cNvPr>
          <p:cNvSpPr/>
          <p:nvPr/>
        </p:nvSpPr>
        <p:spPr>
          <a:xfrm rot="10800000">
            <a:off x="648367" y="2163520"/>
            <a:ext cx="1931085" cy="2983678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26469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26469 h 9144000"/>
              <a:gd name="connsiteX0" fmla="*/ 16778 w 4889468"/>
              <a:gd name="connsiteY0" fmla="*/ 8468213 h 8468215"/>
              <a:gd name="connsiteX1" fmla="*/ 4872690 w 4889468"/>
              <a:gd name="connsiteY1" fmla="*/ 8468213 h 8468215"/>
              <a:gd name="connsiteX2" fmla="*/ 4872690 w 4889468"/>
              <a:gd name="connsiteY2" fmla="*/ 8468215 h 8468215"/>
              <a:gd name="connsiteX3" fmla="*/ 16778 w 4889468"/>
              <a:gd name="connsiteY3" fmla="*/ 8468215 h 8468215"/>
              <a:gd name="connsiteX4" fmla="*/ 16778 w 4889468"/>
              <a:gd name="connsiteY4" fmla="*/ 8468213 h 8468215"/>
              <a:gd name="connsiteX5" fmla="*/ 0 w 4889468"/>
              <a:gd name="connsiteY5" fmla="*/ 50684 h 8468215"/>
              <a:gd name="connsiteX6" fmla="*/ 4889468 w 4889468"/>
              <a:gd name="connsiteY6" fmla="*/ 0 h 8468215"/>
              <a:gd name="connsiteX7" fmla="*/ 4872690 w 4889468"/>
              <a:gd name="connsiteY7" fmla="*/ 3540081 h 8468215"/>
              <a:gd name="connsiteX8" fmla="*/ 2444734 w 4889468"/>
              <a:gd name="connsiteY8" fmla="*/ 2308048 h 8468215"/>
              <a:gd name="connsiteX9" fmla="*/ 16778 w 4889468"/>
              <a:gd name="connsiteY9" fmla="*/ 3540081 h 8468215"/>
              <a:gd name="connsiteX10" fmla="*/ 0 w 4889468"/>
              <a:gd name="connsiteY10" fmla="*/ 50684 h 8468215"/>
              <a:gd name="connsiteX0" fmla="*/ 16778 w 4889468"/>
              <a:gd name="connsiteY0" fmla="*/ 8417529 h 8417531"/>
              <a:gd name="connsiteX1" fmla="*/ 4872690 w 4889468"/>
              <a:gd name="connsiteY1" fmla="*/ 8417529 h 8417531"/>
              <a:gd name="connsiteX2" fmla="*/ 4872690 w 4889468"/>
              <a:gd name="connsiteY2" fmla="*/ 8417531 h 8417531"/>
              <a:gd name="connsiteX3" fmla="*/ 16778 w 4889468"/>
              <a:gd name="connsiteY3" fmla="*/ 8417531 h 8417531"/>
              <a:gd name="connsiteX4" fmla="*/ 16778 w 4889468"/>
              <a:gd name="connsiteY4" fmla="*/ 8417529 h 8417531"/>
              <a:gd name="connsiteX5" fmla="*/ 0 w 4889468"/>
              <a:gd name="connsiteY5" fmla="*/ 0 h 8417531"/>
              <a:gd name="connsiteX6" fmla="*/ 4889468 w 4889468"/>
              <a:gd name="connsiteY6" fmla="*/ 0 h 8417531"/>
              <a:gd name="connsiteX7" fmla="*/ 4872690 w 4889468"/>
              <a:gd name="connsiteY7" fmla="*/ 3489397 h 8417531"/>
              <a:gd name="connsiteX8" fmla="*/ 2444734 w 4889468"/>
              <a:gd name="connsiteY8" fmla="*/ 2257364 h 8417531"/>
              <a:gd name="connsiteX9" fmla="*/ 16778 w 4889468"/>
              <a:gd name="connsiteY9" fmla="*/ 3489397 h 8417531"/>
              <a:gd name="connsiteX10" fmla="*/ 0 w 4889468"/>
              <a:gd name="connsiteY10" fmla="*/ 0 h 84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89468" h="8417531">
                <a:moveTo>
                  <a:pt x="16778" y="8417529"/>
                </a:moveTo>
                <a:lnTo>
                  <a:pt x="4872690" y="8417529"/>
                </a:lnTo>
                <a:lnTo>
                  <a:pt x="4872690" y="8417531"/>
                </a:lnTo>
                <a:lnTo>
                  <a:pt x="16778" y="8417531"/>
                </a:lnTo>
                <a:lnTo>
                  <a:pt x="16778" y="8417529"/>
                </a:lnTo>
                <a:close/>
                <a:moveTo>
                  <a:pt x="0" y="0"/>
                </a:moveTo>
                <a:lnTo>
                  <a:pt x="4889468" y="0"/>
                </a:lnTo>
                <a:cubicBezTo>
                  <a:pt x="4883875" y="1180027"/>
                  <a:pt x="4878283" y="2309370"/>
                  <a:pt x="4872690" y="3489397"/>
                </a:cubicBezTo>
                <a:lnTo>
                  <a:pt x="2444734" y="2257364"/>
                </a:lnTo>
                <a:lnTo>
                  <a:pt x="16778" y="3489397"/>
                </a:lnTo>
                <a:cubicBezTo>
                  <a:pt x="16778" y="2084108"/>
                  <a:pt x="0" y="1405289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1E455A-2DE5-AA6B-952A-5F99CA73916D}"/>
              </a:ext>
            </a:extLst>
          </p:cNvPr>
          <p:cNvSpPr txBox="1"/>
          <p:nvPr/>
        </p:nvSpPr>
        <p:spPr>
          <a:xfrm>
            <a:off x="651464" y="2082991"/>
            <a:ext cx="187375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Managing spend leakage </a:t>
            </a:r>
          </a:p>
        </p:txBody>
      </p:sp>
      <p:sp>
        <p:nvSpPr>
          <p:cNvPr id="43" name="Freeform 1015">
            <a:extLst>
              <a:ext uri="{FF2B5EF4-FFF2-40B4-BE49-F238E27FC236}">
                <a16:creationId xmlns:a16="http://schemas.microsoft.com/office/drawing/2014/main" id="{5222BCAB-8DAE-9ECC-55ED-CAF94FD73E96}"/>
              </a:ext>
            </a:extLst>
          </p:cNvPr>
          <p:cNvSpPr>
            <a:spLocks noChangeAspect="1"/>
          </p:cNvSpPr>
          <p:nvPr/>
        </p:nvSpPr>
        <p:spPr bwMode="auto">
          <a:xfrm>
            <a:off x="1378174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9D6AF1DB-D2A2-3A99-8911-3637D8BF1298}"/>
              </a:ext>
            </a:extLst>
          </p:cNvPr>
          <p:cNvSpPr/>
          <p:nvPr/>
        </p:nvSpPr>
        <p:spPr>
          <a:xfrm rot="10800000">
            <a:off x="2743326" y="2050435"/>
            <a:ext cx="1951577" cy="3096761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43364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43364 h 9144000"/>
              <a:gd name="connsiteX0" fmla="*/ 16778 w 4872690"/>
              <a:gd name="connsiteY0" fmla="*/ 8400634 h 8400636"/>
              <a:gd name="connsiteX1" fmla="*/ 4872690 w 4872690"/>
              <a:gd name="connsiteY1" fmla="*/ 8400634 h 8400636"/>
              <a:gd name="connsiteX2" fmla="*/ 4872690 w 4872690"/>
              <a:gd name="connsiteY2" fmla="*/ 8400636 h 8400636"/>
              <a:gd name="connsiteX3" fmla="*/ 16778 w 4872690"/>
              <a:gd name="connsiteY3" fmla="*/ 8400636 h 8400636"/>
              <a:gd name="connsiteX4" fmla="*/ 16778 w 4872690"/>
              <a:gd name="connsiteY4" fmla="*/ 8400634 h 8400636"/>
              <a:gd name="connsiteX5" fmla="*/ 0 w 4872690"/>
              <a:gd name="connsiteY5" fmla="*/ 0 h 8400636"/>
              <a:gd name="connsiteX6" fmla="*/ 4872690 w 4872690"/>
              <a:gd name="connsiteY6" fmla="*/ 33789 h 8400636"/>
              <a:gd name="connsiteX7" fmla="*/ 4872690 w 4872690"/>
              <a:gd name="connsiteY7" fmla="*/ 3472502 h 8400636"/>
              <a:gd name="connsiteX8" fmla="*/ 2444734 w 4872690"/>
              <a:gd name="connsiteY8" fmla="*/ 2240469 h 8400636"/>
              <a:gd name="connsiteX9" fmla="*/ 16778 w 4872690"/>
              <a:gd name="connsiteY9" fmla="*/ 3472502 h 8400636"/>
              <a:gd name="connsiteX10" fmla="*/ 0 w 4872690"/>
              <a:gd name="connsiteY10" fmla="*/ 0 h 8400636"/>
              <a:gd name="connsiteX0" fmla="*/ 16778 w 4906246"/>
              <a:gd name="connsiteY0" fmla="*/ 8400634 h 8400636"/>
              <a:gd name="connsiteX1" fmla="*/ 4872690 w 4906246"/>
              <a:gd name="connsiteY1" fmla="*/ 8400634 h 8400636"/>
              <a:gd name="connsiteX2" fmla="*/ 4872690 w 4906246"/>
              <a:gd name="connsiteY2" fmla="*/ 8400636 h 8400636"/>
              <a:gd name="connsiteX3" fmla="*/ 16778 w 4906246"/>
              <a:gd name="connsiteY3" fmla="*/ 8400636 h 8400636"/>
              <a:gd name="connsiteX4" fmla="*/ 16778 w 4906246"/>
              <a:gd name="connsiteY4" fmla="*/ 8400634 h 8400636"/>
              <a:gd name="connsiteX5" fmla="*/ 0 w 4906246"/>
              <a:gd name="connsiteY5" fmla="*/ 0 h 8400636"/>
              <a:gd name="connsiteX6" fmla="*/ 4906246 w 4906246"/>
              <a:gd name="connsiteY6" fmla="*/ 16895 h 8400636"/>
              <a:gd name="connsiteX7" fmla="*/ 4872690 w 4906246"/>
              <a:gd name="connsiteY7" fmla="*/ 3472502 h 8400636"/>
              <a:gd name="connsiteX8" fmla="*/ 2444734 w 4906246"/>
              <a:gd name="connsiteY8" fmla="*/ 2240469 h 8400636"/>
              <a:gd name="connsiteX9" fmla="*/ 16778 w 4906246"/>
              <a:gd name="connsiteY9" fmla="*/ 3472502 h 8400636"/>
              <a:gd name="connsiteX10" fmla="*/ 0 w 4906246"/>
              <a:gd name="connsiteY10" fmla="*/ 0 h 8400636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06246"/>
              <a:gd name="connsiteY0" fmla="*/ 8451318 h 8451320"/>
              <a:gd name="connsiteX1" fmla="*/ 4872690 w 4906246"/>
              <a:gd name="connsiteY1" fmla="*/ 8451318 h 8451320"/>
              <a:gd name="connsiteX2" fmla="*/ 4872690 w 4906246"/>
              <a:gd name="connsiteY2" fmla="*/ 8451320 h 8451320"/>
              <a:gd name="connsiteX3" fmla="*/ 16778 w 4906246"/>
              <a:gd name="connsiteY3" fmla="*/ 8451320 h 8451320"/>
              <a:gd name="connsiteX4" fmla="*/ 16778 w 4906246"/>
              <a:gd name="connsiteY4" fmla="*/ 8451318 h 8451320"/>
              <a:gd name="connsiteX5" fmla="*/ 0 w 4906246"/>
              <a:gd name="connsiteY5" fmla="*/ 50684 h 8451320"/>
              <a:gd name="connsiteX6" fmla="*/ 4906246 w 4906246"/>
              <a:gd name="connsiteY6" fmla="*/ 0 h 8451320"/>
              <a:gd name="connsiteX7" fmla="*/ 4872690 w 4906246"/>
              <a:gd name="connsiteY7" fmla="*/ 3523186 h 8451320"/>
              <a:gd name="connsiteX8" fmla="*/ 2444734 w 4906246"/>
              <a:gd name="connsiteY8" fmla="*/ 2291153 h 8451320"/>
              <a:gd name="connsiteX9" fmla="*/ 16778 w 4906246"/>
              <a:gd name="connsiteY9" fmla="*/ 3523186 h 8451320"/>
              <a:gd name="connsiteX10" fmla="*/ 0 w 4906246"/>
              <a:gd name="connsiteY10" fmla="*/ 50684 h 8451320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3024" h="8400636">
                <a:moveTo>
                  <a:pt x="16778" y="8400634"/>
                </a:moveTo>
                <a:lnTo>
                  <a:pt x="4872690" y="8400634"/>
                </a:lnTo>
                <a:lnTo>
                  <a:pt x="4872690" y="8400636"/>
                </a:lnTo>
                <a:lnTo>
                  <a:pt x="16778" y="8400636"/>
                </a:lnTo>
                <a:lnTo>
                  <a:pt x="16778" y="8400634"/>
                </a:lnTo>
                <a:close/>
                <a:moveTo>
                  <a:pt x="0" y="0"/>
                </a:moveTo>
                <a:lnTo>
                  <a:pt x="4923024" y="0"/>
                </a:lnTo>
                <a:lnTo>
                  <a:pt x="4872690" y="3472502"/>
                </a:lnTo>
                <a:lnTo>
                  <a:pt x="2444734" y="2240469"/>
                </a:lnTo>
                <a:lnTo>
                  <a:pt x="16778" y="3472502"/>
                </a:lnTo>
                <a:cubicBezTo>
                  <a:pt x="16778" y="2067213"/>
                  <a:pt x="0" y="140528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93E2E9-4057-3AFE-50E4-C89A59C82461}"/>
              </a:ext>
            </a:extLst>
          </p:cNvPr>
          <p:cNvSpPr txBox="1"/>
          <p:nvPr/>
        </p:nvSpPr>
        <p:spPr>
          <a:xfrm>
            <a:off x="2813848" y="2082013"/>
            <a:ext cx="1869443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Finance query management &amp; reporting</a:t>
            </a:r>
          </a:p>
        </p:txBody>
      </p:sp>
      <p:sp>
        <p:nvSpPr>
          <p:cNvPr id="47" name="Freeform 1015">
            <a:extLst>
              <a:ext uri="{FF2B5EF4-FFF2-40B4-BE49-F238E27FC236}">
                <a16:creationId xmlns:a16="http://schemas.microsoft.com/office/drawing/2014/main" id="{16EC12E5-48F2-89E2-C305-C96DCB49C49B}"/>
              </a:ext>
            </a:extLst>
          </p:cNvPr>
          <p:cNvSpPr>
            <a:spLocks noChangeAspect="1"/>
          </p:cNvSpPr>
          <p:nvPr/>
        </p:nvSpPr>
        <p:spPr bwMode="auto">
          <a:xfrm>
            <a:off x="3479545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8" name="Freeform 50">
            <a:extLst>
              <a:ext uri="{FF2B5EF4-FFF2-40B4-BE49-F238E27FC236}">
                <a16:creationId xmlns:a16="http://schemas.microsoft.com/office/drawing/2014/main" id="{13C7AA69-72E1-AD20-DD7E-436E6E31F470}"/>
              </a:ext>
            </a:extLst>
          </p:cNvPr>
          <p:cNvSpPr/>
          <p:nvPr/>
        </p:nvSpPr>
        <p:spPr>
          <a:xfrm rot="10800000">
            <a:off x="4853592" y="2139161"/>
            <a:ext cx="1944972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34D05C-D2DC-8FEC-1A30-2541B1BBDE4B}"/>
              </a:ext>
            </a:extLst>
          </p:cNvPr>
          <p:cNvSpPr txBox="1"/>
          <p:nvPr/>
        </p:nvSpPr>
        <p:spPr>
          <a:xfrm>
            <a:off x="4878040" y="1590252"/>
            <a:ext cx="1914319" cy="132343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Debt collection administration processes</a:t>
            </a:r>
          </a:p>
        </p:txBody>
      </p:sp>
      <p:sp>
        <p:nvSpPr>
          <p:cNvPr id="51" name="Freeform 1015">
            <a:extLst>
              <a:ext uri="{FF2B5EF4-FFF2-40B4-BE49-F238E27FC236}">
                <a16:creationId xmlns:a16="http://schemas.microsoft.com/office/drawing/2014/main" id="{063F48A3-FD39-6FB1-4A70-698D0FF8C694}"/>
              </a:ext>
            </a:extLst>
          </p:cNvPr>
          <p:cNvSpPr>
            <a:spLocks noChangeAspect="1"/>
          </p:cNvSpPr>
          <p:nvPr/>
        </p:nvSpPr>
        <p:spPr bwMode="auto">
          <a:xfrm>
            <a:off x="5567863" y="1556836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3" name="Off-page Connector 9">
            <a:extLst>
              <a:ext uri="{FF2B5EF4-FFF2-40B4-BE49-F238E27FC236}">
                <a16:creationId xmlns:a16="http://schemas.microsoft.com/office/drawing/2014/main" id="{A01973A7-1FA4-0C98-249C-23CD8984ED1A}"/>
              </a:ext>
            </a:extLst>
          </p:cNvPr>
          <p:cNvSpPr/>
          <p:nvPr/>
        </p:nvSpPr>
        <p:spPr>
          <a:xfrm>
            <a:off x="6941887" y="1903894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 processes due to poorly configured workflows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automation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780498" y="2083569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55" name="Freeform 1015">
            <a:extLst>
              <a:ext uri="{FF2B5EF4-FFF2-40B4-BE49-F238E27FC236}">
                <a16:creationId xmlns:a16="http://schemas.microsoft.com/office/drawing/2014/main" id="{49379704-A7E9-6EF1-10D5-4FD212A90D8B}"/>
              </a:ext>
            </a:extLst>
          </p:cNvPr>
          <p:cNvSpPr>
            <a:spLocks noChangeAspect="1"/>
          </p:cNvSpPr>
          <p:nvPr/>
        </p:nvSpPr>
        <p:spPr bwMode="auto">
          <a:xfrm>
            <a:off x="7658956" y="1582040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39ED94A-B4FD-84A0-6CF0-1C23682FB399}"/>
              </a:ext>
            </a:extLst>
          </p:cNvPr>
          <p:cNvSpPr/>
          <p:nvPr/>
        </p:nvSpPr>
        <p:spPr>
          <a:xfrm>
            <a:off x="651464" y="4986527"/>
            <a:ext cx="1917779" cy="558618"/>
          </a:xfrm>
          <a:prstGeom prst="roundRect">
            <a:avLst/>
          </a:prstGeom>
          <a:solidFill>
            <a:schemeClr val="tx2">
              <a:alpha val="26000"/>
            </a:schemeClr>
          </a:solidFill>
          <a:ln>
            <a:solidFill>
              <a:srgbClr val="F15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74261D7-47BE-80C9-627F-3124A46B03B6}"/>
              </a:ext>
            </a:extLst>
          </p:cNvPr>
          <p:cNvSpPr/>
          <p:nvPr/>
        </p:nvSpPr>
        <p:spPr>
          <a:xfrm>
            <a:off x="2743716" y="4999173"/>
            <a:ext cx="1953764" cy="545972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DF4247-E50B-19D8-DDEA-15B91EFA84A9}"/>
              </a:ext>
            </a:extLst>
          </p:cNvPr>
          <p:cNvSpPr txBox="1"/>
          <p:nvPr/>
        </p:nvSpPr>
        <p:spPr>
          <a:xfrm>
            <a:off x="626295" y="4383297"/>
            <a:ext cx="1873758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Spend leakage could be costing you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C09C31-B441-840E-A767-4F86861E1F2E}"/>
              </a:ext>
            </a:extLst>
          </p:cNvPr>
          <p:cNvSpPr txBox="1"/>
          <p:nvPr/>
        </p:nvSpPr>
        <p:spPr>
          <a:xfrm>
            <a:off x="2763794" y="4372605"/>
            <a:ext cx="1869690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finance reporting could be costing you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BA8E2-2E49-D3DC-8F70-3EBC50517161}"/>
              </a:ext>
            </a:extLst>
          </p:cNvPr>
          <p:cNvSpPr txBox="1"/>
          <p:nvPr/>
        </p:nvSpPr>
        <p:spPr>
          <a:xfrm>
            <a:off x="4866179" y="4365181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Debt collection processes could be costing you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EA8CB8-D6F8-2002-811C-82D845F0C462}"/>
              </a:ext>
            </a:extLst>
          </p:cNvPr>
          <p:cNvSpPr txBox="1"/>
          <p:nvPr/>
        </p:nvSpPr>
        <p:spPr>
          <a:xfrm>
            <a:off x="2736906" y="5110191"/>
            <a:ext cx="19050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valfqmr</a:t>
            </a:r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634A47-D927-FE8D-6324-130A75E52781}"/>
              </a:ext>
            </a:extLst>
          </p:cNvPr>
          <p:cNvSpPr txBox="1"/>
          <p:nvPr/>
        </p:nvSpPr>
        <p:spPr>
          <a:xfrm>
            <a:off x="4899707" y="5093095"/>
            <a:ext cx="1891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valdcap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369866-8BC6-33CD-42B1-8C4AEA93FDD2}"/>
              </a:ext>
            </a:extLst>
          </p:cNvPr>
          <p:cNvSpPr txBox="1"/>
          <p:nvPr/>
        </p:nvSpPr>
        <p:spPr>
          <a:xfrm>
            <a:off x="664160" y="5115340"/>
            <a:ext cx="190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valmsl</a:t>
            </a:r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9F9B2520-FD51-DC24-704C-0BB7BDAC0376}"/>
              </a:ext>
            </a:extLst>
          </p:cNvPr>
          <p:cNvSpPr/>
          <p:nvPr/>
        </p:nvSpPr>
        <p:spPr>
          <a:xfrm rot="10800000">
            <a:off x="6967424" y="2158009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73898-242B-B542-A13B-5A46CF540B50}"/>
              </a:ext>
            </a:extLst>
          </p:cNvPr>
          <p:cNvSpPr txBox="1"/>
          <p:nvPr/>
        </p:nvSpPr>
        <p:spPr>
          <a:xfrm>
            <a:off x="6983140" y="4381097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Invoicing and finance workflows could be costing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0DF48-C88F-66C2-241D-A456E4C5498F}"/>
              </a:ext>
            </a:extLst>
          </p:cNvPr>
          <p:cNvSpPr txBox="1"/>
          <p:nvPr/>
        </p:nvSpPr>
        <p:spPr>
          <a:xfrm>
            <a:off x="7004485" y="5111942"/>
            <a:ext cx="192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valcifw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805B4A-2C0D-368E-E75D-FC2CDC15A66B}"/>
              </a:ext>
            </a:extLst>
          </p:cNvPr>
          <p:cNvSpPr/>
          <p:nvPr/>
        </p:nvSpPr>
        <p:spPr>
          <a:xfrm>
            <a:off x="9115214" y="5008615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ff-page Connector 9">
            <a:extLst>
              <a:ext uri="{FF2B5EF4-FFF2-40B4-BE49-F238E27FC236}">
                <a16:creationId xmlns:a16="http://schemas.microsoft.com/office/drawing/2014/main" id="{CF4D6202-C07E-1976-8619-E66844709A39}"/>
              </a:ext>
            </a:extLst>
          </p:cNvPr>
          <p:cNvSpPr/>
          <p:nvPr/>
        </p:nvSpPr>
        <p:spPr>
          <a:xfrm>
            <a:off x="9098462" y="1889646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self-serve solutions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risk of errors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66DEC-9423-B95B-0DAB-B91A852EC795}"/>
              </a:ext>
            </a:extLst>
          </p:cNvPr>
          <p:cNvSpPr txBox="1"/>
          <p:nvPr/>
        </p:nvSpPr>
        <p:spPr>
          <a:xfrm>
            <a:off x="9011822" y="2082316"/>
            <a:ext cx="2094684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Online expense management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3" name="Freeform 1015">
            <a:extLst>
              <a:ext uri="{FF2B5EF4-FFF2-40B4-BE49-F238E27FC236}">
                <a16:creationId xmlns:a16="http://schemas.microsoft.com/office/drawing/2014/main" id="{2DFBB6BE-A3C1-C95A-4287-54102AC9E823}"/>
              </a:ext>
            </a:extLst>
          </p:cNvPr>
          <p:cNvSpPr>
            <a:spLocks noChangeAspect="1"/>
          </p:cNvSpPr>
          <p:nvPr/>
        </p:nvSpPr>
        <p:spPr bwMode="auto">
          <a:xfrm>
            <a:off x="9718298" y="1567792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37A97CCD-C015-E1E9-40B7-A97B59A03B2B}"/>
              </a:ext>
            </a:extLst>
          </p:cNvPr>
          <p:cNvSpPr/>
          <p:nvPr/>
        </p:nvSpPr>
        <p:spPr>
          <a:xfrm rot="10800000">
            <a:off x="9105893" y="2143761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87AEC-86F9-E8B2-C10B-A49DA1E431AE}"/>
              </a:ext>
            </a:extLst>
          </p:cNvPr>
          <p:cNvSpPr txBox="1"/>
          <p:nvPr/>
        </p:nvSpPr>
        <p:spPr>
          <a:xfrm>
            <a:off x="9135359" y="4351351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Expense management could be costing 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C2988-077F-715B-4765-2E7B0D4C1F34}"/>
              </a:ext>
            </a:extLst>
          </p:cNvPr>
          <p:cNvSpPr txBox="1"/>
          <p:nvPr/>
        </p:nvSpPr>
        <p:spPr>
          <a:xfrm>
            <a:off x="9161060" y="5097694"/>
            <a:ext cx="18929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valoem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CD436F27-8966-C7E4-5898-31625C628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713425"/>
              </p:ext>
            </p:extLst>
          </p:nvPr>
        </p:nvGraphicFramePr>
        <p:xfrm>
          <a:off x="695326" y="1392132"/>
          <a:ext cx="9923513" cy="4890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</a:t>
            </a:r>
            <a:r>
              <a:rPr lang="en-GB"/>
              <a:t>OF DELAY: </a:t>
            </a:r>
            <a:r>
              <a:rPr lang="en-GB" dirty="0"/>
              <a:t>BREAKDOWN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95940" y="1359606"/>
            <a:ext cx="8438228" cy="467459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valdonutpercentvalues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D652DCD0-C009-2081-FA82-3662C7BF1E7B}"/>
              </a:ext>
            </a:extLst>
          </p:cNvPr>
          <p:cNvGrpSpPr/>
          <p:nvPr/>
        </p:nvGrpSpPr>
        <p:grpSpPr>
          <a:xfrm>
            <a:off x="329638" y="747251"/>
            <a:ext cx="2738027" cy="1273297"/>
            <a:chOff x="323184" y="813330"/>
            <a:chExt cx="3395944" cy="1348561"/>
          </a:xfrm>
        </p:grpSpPr>
        <p:sp>
          <p:nvSpPr>
            <p:cNvPr id="3" name="TextBox 41">
              <a:extLst>
                <a:ext uri="{FF2B5EF4-FFF2-40B4-BE49-F238E27FC236}">
                  <a16:creationId xmlns:a16="http://schemas.microsoft.com/office/drawing/2014/main" id="{22F32B97-3F00-B750-6AA5-DA551F12C778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>
                  <a:solidFill>
                    <a:srgbClr val="F15D2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>
                  <a:solidFill>
                    <a:srgbClr val="F15D23"/>
                  </a:solidFill>
                  <a:effectLst/>
                  <a:latin typeface="Montserrat SemiBold" panose="00000700000000000000" pitchFamily="2" charset="0"/>
                </a:rPr>
                <a:t>prpoval</a:t>
              </a:r>
              <a:endParaRPr lang="en-US" sz="10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id="{11C0659B-B953-2BD7-B07D-1642C2DDDF68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0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Raising</a:t>
              </a:r>
              <a:r>
                <a:rPr lang="tr-TR" sz="10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0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Purchase</a:t>
              </a:r>
              <a:r>
                <a:rPr lang="tr-TR" sz="10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0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Orders</a:t>
              </a:r>
              <a:endParaRPr lang="tr-TR" sz="1000" b="1" i="0" cap="all" dirty="0">
                <a:solidFill>
                  <a:srgbClr val="555555"/>
                </a:solidFill>
                <a:effectLst/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CE5DD493-8C8B-7B2F-C609-120E02BD117D}"/>
                </a:ext>
              </a:extLst>
            </p:cNvPr>
            <p:cNvSpPr txBox="1"/>
            <p:nvPr/>
          </p:nvSpPr>
          <p:spPr>
            <a:xfrm>
              <a:off x="323184" y="1477355"/>
              <a:ext cx="3261775" cy="684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Automate activity, streamline approval and management flow, and</a:t>
              </a:r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capture </a:t>
              </a:r>
              <a:r>
                <a:rPr lang="en-US" sz="90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rich data with our industry-leading, user-friendly contract lifecycle management software.</a:t>
              </a:r>
              <a:endParaRPr lang="tr-TR" sz="900" dirty="0"/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F98E25A5-05E0-0F5A-B0CE-8A07D9D5A161}"/>
              </a:ext>
            </a:extLst>
          </p:cNvPr>
          <p:cNvGrpSpPr/>
          <p:nvPr/>
        </p:nvGrpSpPr>
        <p:grpSpPr>
          <a:xfrm>
            <a:off x="2880493" y="747251"/>
            <a:ext cx="2711169" cy="1247637"/>
            <a:chOff x="356496" y="813330"/>
            <a:chExt cx="3362632" cy="1321385"/>
          </a:xfrm>
        </p:grpSpPr>
        <p:sp>
          <p:nvSpPr>
            <p:cNvPr id="58" name="TextBox 41">
              <a:extLst>
                <a:ext uri="{FF2B5EF4-FFF2-40B4-BE49-F238E27FC236}">
                  <a16:creationId xmlns:a16="http://schemas.microsoft.com/office/drawing/2014/main" id="{4F8C3667-588B-01E3-6ABC-422A96BD3866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F6911E"/>
                  </a:solidFill>
                  <a:effectLst/>
                  <a:latin typeface="Montserrat SemiBold" panose="00000700000000000000" pitchFamily="2" charset="0"/>
                </a:rPr>
                <a:t>ppoaval</a:t>
              </a:r>
              <a:endParaRPr lang="en-US" sz="1000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52EF5415-BE16-643E-44C5-4FB74BB57C6B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89890676-43BD-C906-5D2A-09FAB0D2B707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6845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Create efficient processes for successful and effective contract set up. Increase the transparency of processes while reducing administrative time and effort.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6348A403-BBD3-7C03-63D8-71DB33FCEC60}"/>
              </a:ext>
            </a:extLst>
          </p:cNvPr>
          <p:cNvGrpSpPr/>
          <p:nvPr/>
        </p:nvGrpSpPr>
        <p:grpSpPr>
          <a:xfrm>
            <a:off x="5510345" y="747251"/>
            <a:ext cx="2711169" cy="1506514"/>
            <a:chOff x="356496" y="813330"/>
            <a:chExt cx="3362632" cy="1595564"/>
          </a:xfrm>
        </p:grpSpPr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76824EF2-887D-D375-D8A5-111DB55811D2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F37721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F37721"/>
                  </a:solidFill>
                  <a:effectLst/>
                  <a:latin typeface="Montserrat SemiBold" panose="00000700000000000000" pitchFamily="2" charset="0"/>
                </a:rPr>
                <a:t>pcipval</a:t>
              </a:r>
              <a:endParaRPr lang="en-US" sz="1000" b="1" dirty="0">
                <a:solidFill>
                  <a:srgbClr val="F37721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3" name="Metin kutusu 62">
              <a:extLst>
                <a:ext uri="{FF2B5EF4-FFF2-40B4-BE49-F238E27FC236}">
                  <a16:creationId xmlns:a16="http://schemas.microsoft.com/office/drawing/2014/main" id="{01DB5729-5F76-DD4E-DECD-00DBA4631227}"/>
                </a:ext>
              </a:extLst>
            </p:cNvPr>
            <p:cNvSpPr txBox="1"/>
            <p:nvPr/>
          </p:nvSpPr>
          <p:spPr>
            <a:xfrm>
              <a:off x="356496" y="1064000"/>
              <a:ext cx="336263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Coding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invoice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4" name="Metin kutusu 63">
              <a:extLst>
                <a:ext uri="{FF2B5EF4-FFF2-40B4-BE49-F238E27FC236}">
                  <a16:creationId xmlns:a16="http://schemas.microsoft.com/office/drawing/2014/main" id="{70B7DF68-A6B1-A7D1-1FE0-C4BC70BD0EDD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9779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0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7470ADB2-C72B-CAF1-540B-C342E3A40EE7}"/>
              </a:ext>
            </a:extLst>
          </p:cNvPr>
          <p:cNvGrpSpPr/>
          <p:nvPr/>
        </p:nvGrpSpPr>
        <p:grpSpPr>
          <a:xfrm>
            <a:off x="8140197" y="747251"/>
            <a:ext cx="2817024" cy="1368014"/>
            <a:chOff x="356496" y="813330"/>
            <a:chExt cx="3362632" cy="1448878"/>
          </a:xfrm>
        </p:grpSpPr>
        <p:sp>
          <p:nvSpPr>
            <p:cNvPr id="66" name="TextBox 41">
              <a:extLst>
                <a:ext uri="{FF2B5EF4-FFF2-40B4-BE49-F238E27FC236}">
                  <a16:creationId xmlns:a16="http://schemas.microsoft.com/office/drawing/2014/main" id="{1EB35EE1-4666-4F9B-E86F-8E125084A501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616173"/>
                  </a:solidFill>
                  <a:effectLst/>
                  <a:latin typeface="Montserrat SemiBold" panose="00000700000000000000" pitchFamily="2" charset="0"/>
                </a:rPr>
                <a:t>pmspival</a:t>
              </a:r>
              <a:endParaRPr lang="en-US" sz="1000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B4C366F9-7CA7-D5CB-D168-B331177566FD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23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8" name="Metin kutusu 67">
              <a:extLst>
                <a:ext uri="{FF2B5EF4-FFF2-40B4-BE49-F238E27FC236}">
                  <a16:creationId xmlns:a16="http://schemas.microsoft.com/office/drawing/2014/main" id="{A513D85B-78B3-DBE2-BD9A-ABE5F9E43C18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8312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Automate activity, streamline approval and management flow, and capture rich data with our industry-leading, user-friendly contract lifecycle management software. Suitable for all contracts, basic or complex.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1" name="Grup 100">
            <a:extLst>
              <a:ext uri="{FF2B5EF4-FFF2-40B4-BE49-F238E27FC236}">
                <a16:creationId xmlns:a16="http://schemas.microsoft.com/office/drawing/2014/main" id="{63970938-07D4-7FBB-C212-E5A391FCEEBA}"/>
              </a:ext>
            </a:extLst>
          </p:cNvPr>
          <p:cNvGrpSpPr/>
          <p:nvPr/>
        </p:nvGrpSpPr>
        <p:grpSpPr>
          <a:xfrm>
            <a:off x="356496" y="2298338"/>
            <a:ext cx="2711169" cy="1494880"/>
            <a:chOff x="356496" y="813330"/>
            <a:chExt cx="3362632" cy="1583243"/>
          </a:xfrm>
        </p:grpSpPr>
        <p:sp>
          <p:nvSpPr>
            <p:cNvPr id="102" name="TextBox 41">
              <a:extLst>
                <a:ext uri="{FF2B5EF4-FFF2-40B4-BE49-F238E27FC236}">
                  <a16:creationId xmlns:a16="http://schemas.microsoft.com/office/drawing/2014/main" id="{8405EFC9-E102-49D6-6EF0-82763702D37E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1078CF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1078CF"/>
                  </a:solidFill>
                  <a:effectLst/>
                  <a:latin typeface="Montserrat SemiBold" panose="00000700000000000000" pitchFamily="2" charset="0"/>
                </a:rPr>
                <a:t>pmslval</a:t>
              </a:r>
              <a:endParaRPr lang="en-US" sz="1000" b="1" dirty="0">
                <a:solidFill>
                  <a:srgbClr val="1078CF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EE4731C8-E691-F24C-1264-5D180A9D957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23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Managing Maverick spend &amp; Spend leakage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FDEF0E98-0A9F-48CE-8429-19F6641A7B0A}"/>
                </a:ext>
              </a:extLst>
            </p:cNvPr>
            <p:cNvSpPr txBox="1"/>
            <p:nvPr/>
          </p:nvSpPr>
          <p:spPr>
            <a:xfrm>
              <a:off x="356496" y="1418665"/>
              <a:ext cx="3261775" cy="9779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Spend analysis reports create powerful and accurate reporting on </a:t>
              </a:r>
              <a:r>
                <a:rPr lang="en-US" sz="90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organisational</a:t>
              </a:r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spend. Our software can help you better manage your spend and ensure more of your spending is planned and on contract. Ensuring less spend leakage.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6EA10EF7-BBCF-88E8-5286-57CF48AA033D}"/>
              </a:ext>
            </a:extLst>
          </p:cNvPr>
          <p:cNvGrpSpPr/>
          <p:nvPr/>
        </p:nvGrpSpPr>
        <p:grpSpPr>
          <a:xfrm>
            <a:off x="2880493" y="2298338"/>
            <a:ext cx="2711169" cy="1516009"/>
            <a:chOff x="356496" y="813330"/>
            <a:chExt cx="3362632" cy="1605620"/>
          </a:xfrm>
        </p:grpSpPr>
        <p:sp>
          <p:nvSpPr>
            <p:cNvPr id="106" name="TextBox 41">
              <a:extLst>
                <a:ext uri="{FF2B5EF4-FFF2-40B4-BE49-F238E27FC236}">
                  <a16:creationId xmlns:a16="http://schemas.microsoft.com/office/drawing/2014/main" id="{110710D0-F844-4CED-6400-E571D0E48B28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FCB415"/>
                  </a:solidFill>
                  <a:effectLst/>
                  <a:latin typeface="Montserrat SemiBold" panose="00000700000000000000" pitchFamily="2" charset="0"/>
                </a:rPr>
                <a:t>pfqmrval</a:t>
              </a:r>
              <a:endParaRPr lang="en-US" sz="1000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7" name="Metin kutusu 106">
              <a:extLst>
                <a:ext uri="{FF2B5EF4-FFF2-40B4-BE49-F238E27FC236}">
                  <a16:creationId xmlns:a16="http://schemas.microsoft.com/office/drawing/2014/main" id="{D2E86102-1E86-EC74-3C17-D2762C0A5B9B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23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52508D1-3082-1BBA-EA36-0DCADDB47EDB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9779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0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4AB562DE-9CD3-F33E-5606-DE490E0F965E}"/>
              </a:ext>
            </a:extLst>
          </p:cNvPr>
          <p:cNvGrpSpPr/>
          <p:nvPr/>
        </p:nvGrpSpPr>
        <p:grpSpPr>
          <a:xfrm>
            <a:off x="5510345" y="2298338"/>
            <a:ext cx="2711169" cy="1244026"/>
            <a:chOff x="356496" y="813330"/>
            <a:chExt cx="3362632" cy="1317561"/>
          </a:xfrm>
        </p:grpSpPr>
        <p:sp>
          <p:nvSpPr>
            <p:cNvPr id="110" name="TextBox 41">
              <a:extLst>
                <a:ext uri="{FF2B5EF4-FFF2-40B4-BE49-F238E27FC236}">
                  <a16:creationId xmlns:a16="http://schemas.microsoft.com/office/drawing/2014/main" id="{C4D3B900-CA76-28B7-D9F0-20582987BC8C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2D4FB2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2D4FB2"/>
                  </a:solidFill>
                  <a:effectLst/>
                  <a:latin typeface="Montserrat SemiBold" panose="00000700000000000000" pitchFamily="2" charset="0"/>
                </a:rPr>
                <a:t>pdcapval</a:t>
              </a:r>
              <a:endParaRPr lang="en-US" sz="1000" b="1" dirty="0">
                <a:solidFill>
                  <a:srgbClr val="2D4F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1" name="Metin kutusu 110">
              <a:extLst>
                <a:ext uri="{FF2B5EF4-FFF2-40B4-BE49-F238E27FC236}">
                  <a16:creationId xmlns:a16="http://schemas.microsoft.com/office/drawing/2014/main" id="{68BE52E6-12A4-3342-83DA-22F2F3DF725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23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administration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D2627D97-5F59-1AE7-ECD6-2D326E5AE7B6}"/>
                </a:ext>
              </a:extLst>
            </p:cNvPr>
            <p:cNvSpPr txBox="1"/>
            <p:nvPr/>
          </p:nvSpPr>
          <p:spPr>
            <a:xfrm>
              <a:off x="356496" y="1446355"/>
              <a:ext cx="3261775" cy="684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0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3" name="Grup 112">
            <a:extLst>
              <a:ext uri="{FF2B5EF4-FFF2-40B4-BE49-F238E27FC236}">
                <a16:creationId xmlns:a16="http://schemas.microsoft.com/office/drawing/2014/main" id="{785FC446-70BF-C184-F74D-D65742F8C401}"/>
              </a:ext>
            </a:extLst>
          </p:cNvPr>
          <p:cNvGrpSpPr/>
          <p:nvPr/>
        </p:nvGrpSpPr>
        <p:grpSpPr>
          <a:xfrm>
            <a:off x="8140197" y="2314025"/>
            <a:ext cx="2711169" cy="1244027"/>
            <a:chOff x="356496" y="813330"/>
            <a:chExt cx="3362632" cy="1317562"/>
          </a:xfrm>
        </p:grpSpPr>
        <p:sp>
          <p:nvSpPr>
            <p:cNvPr id="114" name="TextBox 41">
              <a:extLst>
                <a:ext uri="{FF2B5EF4-FFF2-40B4-BE49-F238E27FC236}">
                  <a16:creationId xmlns:a16="http://schemas.microsoft.com/office/drawing/2014/main" id="{011AA6F9-0185-2DEB-8507-4CA61E672CB8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40404C"/>
                  </a:solidFill>
                  <a:effectLst/>
                  <a:latin typeface="Montserrat SemiBold" panose="00000700000000000000" pitchFamily="2" charset="0"/>
                </a:rPr>
                <a:t>pcifwval</a:t>
              </a:r>
              <a:endParaRPr lang="en-US" sz="1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B2A6F5CB-99DA-A6F5-B757-2BC263A6C1E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23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6" name="Metin kutusu 115">
              <a:extLst>
                <a:ext uri="{FF2B5EF4-FFF2-40B4-BE49-F238E27FC236}">
                  <a16:creationId xmlns:a16="http://schemas.microsoft.com/office/drawing/2014/main" id="{4277378F-1D56-88FC-ED14-AB2F841A560B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684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0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7" name="Grup 116">
            <a:extLst>
              <a:ext uri="{FF2B5EF4-FFF2-40B4-BE49-F238E27FC236}">
                <a16:creationId xmlns:a16="http://schemas.microsoft.com/office/drawing/2014/main" id="{6F2E7AF9-F8E2-5B22-2358-036B48F3D3F8}"/>
              </a:ext>
            </a:extLst>
          </p:cNvPr>
          <p:cNvGrpSpPr/>
          <p:nvPr/>
        </p:nvGrpSpPr>
        <p:grpSpPr>
          <a:xfrm>
            <a:off x="356496" y="4032500"/>
            <a:ext cx="2711169" cy="1130662"/>
            <a:chOff x="356496" y="813330"/>
            <a:chExt cx="3362632" cy="1197496"/>
          </a:xfrm>
        </p:grpSpPr>
        <p:sp>
          <p:nvSpPr>
            <p:cNvPr id="118" name="TextBox 41">
              <a:extLst>
                <a:ext uri="{FF2B5EF4-FFF2-40B4-BE49-F238E27FC236}">
                  <a16:creationId xmlns:a16="http://schemas.microsoft.com/office/drawing/2014/main" id="{C614F80E-10FB-53CA-0DC0-E3D867CBB51C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4C9ADB"/>
                  </a:solidFill>
                  <a:effectLst/>
                  <a:latin typeface="Montserrat SemiBold" panose="00000700000000000000" pitchFamily="2" charset="0"/>
                </a:rPr>
                <a:t>poemval</a:t>
              </a:r>
              <a:endParaRPr lang="en-US" sz="1000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0EF7D480-7EE8-1E83-4828-FA87E7CBB4A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Online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0" name="Metin kutusu 119">
              <a:extLst>
                <a:ext uri="{FF2B5EF4-FFF2-40B4-BE49-F238E27FC236}">
                  <a16:creationId xmlns:a16="http://schemas.microsoft.com/office/drawing/2014/main" id="{EF87C3C9-0CEC-F09F-1071-897022ACD7FA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684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contract negotiation outcomes by leveraging data-driven insights and strategic planning. Achieve better terms and reduced risks with comprehensive analysis.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21" name="Grup 120">
            <a:extLst>
              <a:ext uri="{FF2B5EF4-FFF2-40B4-BE49-F238E27FC236}">
                <a16:creationId xmlns:a16="http://schemas.microsoft.com/office/drawing/2014/main" id="{257C2E3A-8AF5-EB74-493A-902F5FF0CBBF}"/>
              </a:ext>
            </a:extLst>
          </p:cNvPr>
          <p:cNvGrpSpPr/>
          <p:nvPr/>
        </p:nvGrpSpPr>
        <p:grpSpPr>
          <a:xfrm>
            <a:off x="2880493" y="4032500"/>
            <a:ext cx="2711169" cy="1130662"/>
            <a:chOff x="356496" y="813330"/>
            <a:chExt cx="3362632" cy="1197496"/>
          </a:xfrm>
        </p:grpSpPr>
        <p:sp>
          <p:nvSpPr>
            <p:cNvPr id="122" name="TextBox 41">
              <a:extLst>
                <a:ext uri="{FF2B5EF4-FFF2-40B4-BE49-F238E27FC236}">
                  <a16:creationId xmlns:a16="http://schemas.microsoft.com/office/drawing/2014/main" id="{F406E458-8874-85AB-363D-4DE317E9B303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A4A4B2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A4A4B2"/>
                  </a:solidFill>
                  <a:effectLst/>
                  <a:latin typeface="Montserrat SemiBold" panose="00000700000000000000" pitchFamily="2" charset="0"/>
                </a:rPr>
                <a:t>pitfinanceval</a:t>
              </a:r>
              <a:endParaRPr lang="en-US" sz="1000" b="1" dirty="0">
                <a:solidFill>
                  <a:srgbClr val="A4A4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A0B7123B-E077-14D7-5216-0A25474D14D2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IT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systems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68C0EE1E-0DEA-9319-9D0A-2FEF92CB1472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684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Streamline procurement processes for efficiency and cost savings. Implement best practices and automated solutions to reduce manual efforts and errors.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valclient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483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4863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7341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412673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38150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0002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440792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83217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276879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valbnft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394960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627573" y="4027026"/>
            <a:ext cx="134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valmonths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196601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valinvestment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337459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valacd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99064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473431" y="3184326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valroi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3019644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00242" y="2204508"/>
            <a:ext cx="16262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valnpvv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3088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1900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422923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191839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valhours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/>
          <a:lstStyle/>
          <a:p>
            <a:r>
              <a:rPr lang="en-GB" dirty="0"/>
              <a:t>VARIABLE ESTIMATIONS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D583B7A-B95C-C145-9434-A78EE87952D9}"/>
              </a:ext>
            </a:extLst>
          </p:cNvPr>
          <p:cNvSpPr txBox="1">
            <a:spLocks/>
          </p:cNvSpPr>
          <p:nvPr/>
        </p:nvSpPr>
        <p:spPr>
          <a:xfrm>
            <a:off x="6017270" y="5220633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Note to </a:t>
            </a:r>
            <a:r>
              <a:rPr lang="en-GB" sz="900" b="1" dirty="0" err="1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DigiBlu</a:t>
            </a: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 – standard slide – no updates required.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2240</TotalTime>
  <Words>978</Words>
  <Application>Microsoft Office PowerPoint</Application>
  <PresentationFormat>Geniş ekran</PresentationFormat>
  <Paragraphs>166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Client Name:valclient Value Business Case</vt:lpstr>
      <vt:lpstr>DOING NOTHING IS NOT AN OPTION</vt:lpstr>
      <vt:lpstr>DOING NOTHING IS NOT AN OPTION</vt:lpstr>
      <vt:lpstr>TOTAL COST OF DELAY</vt:lpstr>
      <vt:lpstr>TOTAL COST OF DELAY: BREAKDOWN</vt:lpstr>
      <vt:lpstr>PowerPoint Sunusu</vt:lpstr>
      <vt:lpstr>OUR VALUE OFFERING </vt:lpstr>
      <vt:lpstr>VARIABLE ESTIMATIONS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15</cp:revision>
  <dcterms:created xsi:type="dcterms:W3CDTF">2024-07-05T15:05:35Z</dcterms:created>
  <dcterms:modified xsi:type="dcterms:W3CDTF">2024-09-26T12:14:19Z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