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8526-E835-402C-8478-D3585D2EC139}" v="7" dt="2024-09-23T14:17:3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644144" y="5269489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753092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688393" y="1494325"/>
            <a:ext cx="16824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9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484507" y="1498744"/>
            <a:ext cx="726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9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680323" y="1889663"/>
            <a:ext cx="5271366" cy="156508"/>
            <a:chOff x="5701173" y="1914766"/>
            <a:chExt cx="5271366" cy="254507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774237" y="180441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679127" y="2165737"/>
            <a:ext cx="5271366" cy="251144"/>
            <a:chOff x="5701173" y="1914766"/>
            <a:chExt cx="5271366" cy="292730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69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69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679127" y="2416802"/>
            <a:ext cx="5271366" cy="250029"/>
            <a:chOff x="5701173" y="1914766"/>
            <a:chExt cx="5271366" cy="308357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69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679127" y="2683183"/>
            <a:ext cx="5271366" cy="250029"/>
            <a:chOff x="5701173" y="1914766"/>
            <a:chExt cx="5271366" cy="308357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badcapval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679127" y="2969695"/>
            <a:ext cx="5271366" cy="250029"/>
            <a:chOff x="5701173" y="1914766"/>
            <a:chExt cx="5271366" cy="308357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688393" y="3200931"/>
            <a:ext cx="5271366" cy="250029"/>
            <a:chOff x="5701173" y="1914766"/>
            <a:chExt cx="5271366" cy="308357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679127" y="3500298"/>
            <a:ext cx="5271366" cy="250029"/>
            <a:chOff x="5701173" y="1914766"/>
            <a:chExt cx="5271366" cy="308357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59C7A798-6C53-8147-A6CE-08FCB9119E7D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683837" y="3792452"/>
            <a:ext cx="5271366" cy="250029"/>
            <a:chOff x="5701173" y="1914766"/>
            <a:chExt cx="5271366" cy="308357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688393" y="4085526"/>
            <a:ext cx="5271366" cy="250029"/>
            <a:chOff x="5701173" y="1914766"/>
            <a:chExt cx="5271366" cy="308357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688393" y="4408742"/>
            <a:ext cx="5271366" cy="250029"/>
            <a:chOff x="5701173" y="1914766"/>
            <a:chExt cx="5271366" cy="308357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680323" y="4789766"/>
            <a:ext cx="5270170" cy="234813"/>
            <a:chOff x="5701173" y="1964474"/>
            <a:chExt cx="5270170" cy="190740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01173" y="1964474"/>
              <a:ext cx="3826387" cy="18750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9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64643"/>
              <a:ext cx="303387" cy="18750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r>
                <a:rPr lang="tr-TR" sz="9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endParaRPr lang="en-GB" sz="9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802122" y="1967708"/>
              <a:ext cx="1169221" cy="18750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r" fontAlgn="ctr"/>
              <a:r>
                <a:rPr lang="tr-TR" sz="9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05566"/>
              </p:ext>
            </p:extLst>
          </p:nvPr>
        </p:nvGraphicFramePr>
        <p:xfrm>
          <a:off x="695326" y="1546398"/>
          <a:ext cx="8387560" cy="3975352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Managing Maverick spend &amp; Spend leakage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pmslval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1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1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1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704080"/>
            <a:ext cx="9876634" cy="652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GB" sz="800" dirty="0">
                <a:solidFill>
                  <a:srgbClr val="555555"/>
                </a:solidFill>
              </a:rPr>
              <a:t>pls </a:t>
            </a: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insert details of period one selected, and period two selected</a:t>
            </a:r>
            <a:r>
              <a:rPr lang="en-GB" sz="800" dirty="0">
                <a:solidFill>
                  <a:srgbClr val="555555"/>
                </a:solidFill>
              </a:rPr>
              <a:t>]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e78c812-0be8-4f61-8186-a9387d596735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2253</TotalTime>
  <Words>291</Words>
  <Application>Microsoft Office PowerPoint</Application>
  <PresentationFormat>Geniş ekran</PresentationFormat>
  <Paragraphs>74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15</cp:revision>
  <dcterms:created xsi:type="dcterms:W3CDTF">2024-07-05T15:05:35Z</dcterms:created>
  <dcterms:modified xsi:type="dcterms:W3CDTF">2024-10-02T18:43:39Z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