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2.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 id="2147483747" r:id="rId5"/>
    <p:sldMasterId id="2147483815" r:id="rId6"/>
  </p:sldMasterIdLst>
  <p:notesMasterIdLst>
    <p:notesMasterId r:id="rId16"/>
  </p:notesMasterIdLst>
  <p:handoutMasterIdLst>
    <p:handoutMasterId r:id="rId17"/>
  </p:handoutMasterIdLst>
  <p:sldIdLst>
    <p:sldId id="289" r:id="rId7"/>
    <p:sldId id="457" r:id="rId8"/>
    <p:sldId id="458" r:id="rId9"/>
    <p:sldId id="463" r:id="rId10"/>
    <p:sldId id="465" r:id="rId11"/>
    <p:sldId id="466" r:id="rId12"/>
    <p:sldId id="449" r:id="rId13"/>
    <p:sldId id="461" r:id="rId14"/>
    <p:sldId id="4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A4B2"/>
    <a:srgbClr val="4C9ADB"/>
    <a:srgbClr val="40404C"/>
    <a:srgbClr val="2D4FB2"/>
    <a:srgbClr val="FCB415"/>
    <a:srgbClr val="1078CF"/>
    <a:srgbClr val="616173"/>
    <a:srgbClr val="F37721"/>
    <a:srgbClr val="F6911E"/>
    <a:srgbClr val="F15D23"/>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3E05C6-C6CD-4794-B248-9AAA64DBED33}" v="17" dt="2024-09-19T08:41:34.9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79" autoAdjust="0"/>
  </p:normalViewPr>
  <p:slideViewPr>
    <p:cSldViewPr snapToGrid="0">
      <p:cViewPr varScale="1">
        <p:scale>
          <a:sx n="78" d="100"/>
          <a:sy n="78" d="100"/>
        </p:scale>
        <p:origin x="850" y="5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https://advcomp.sharepoint.com/sites/Value-Creation/Shared%20Documents/Financials/Value%20Calculator_Financials%20LIVE%20v9.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advcomp-my.sharepoint.com/personal/angela_dcruz_oneadvanced_com/Documents/Angela's%20Stuff/Value%20Creation/Products/Clear%20Review/ROI%20Pack/FINALS/LIVE%20Clear%20Review%20Value%20Proposition%20Calculator%20v7.xlsm"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6515014887657293E-2"/>
          <c:y val="0"/>
          <c:w val="0.95898329602646226"/>
          <c:h val="0.9746192862263382"/>
        </c:manualLayout>
      </c:layout>
      <c:doughnutChart>
        <c:varyColors val="0"/>
        <c:ser>
          <c:idx val="0"/>
          <c:order val="0"/>
          <c:spPr>
            <a:solidFill>
              <a:schemeClr val="accent1"/>
            </a:solidFill>
            <a:ln w="19050">
              <a:solidFill>
                <a:schemeClr val="lt1"/>
              </a:solidFill>
            </a:ln>
            <a:effectLst/>
          </c:spPr>
          <c:dPt>
            <c:idx val="0"/>
            <c:bubble3D val="0"/>
            <c:spPr>
              <a:solidFill>
                <a:srgbClr val="F15D23"/>
              </a:solidFill>
              <a:ln w="19050">
                <a:solidFill>
                  <a:schemeClr val="lt1"/>
                </a:solidFill>
              </a:ln>
              <a:effectLst/>
            </c:spPr>
            <c:extLst>
              <c:ext xmlns:c16="http://schemas.microsoft.com/office/drawing/2014/chart" uri="{C3380CC4-5D6E-409C-BE32-E72D297353CC}">
                <c16:uniqueId val="{00000001-43EE-485E-8A25-7437B1F03971}"/>
              </c:ext>
            </c:extLst>
          </c:dPt>
          <c:dPt>
            <c:idx val="1"/>
            <c:bubble3D val="0"/>
            <c:spPr>
              <a:solidFill>
                <a:srgbClr val="F6911E"/>
              </a:solidFill>
              <a:ln w="19050">
                <a:solidFill>
                  <a:schemeClr val="lt1"/>
                </a:solidFill>
              </a:ln>
              <a:effectLst/>
            </c:spPr>
            <c:extLst>
              <c:ext xmlns:c16="http://schemas.microsoft.com/office/drawing/2014/chart" uri="{C3380CC4-5D6E-409C-BE32-E72D297353CC}">
                <c16:uniqueId val="{00000003-43EE-485E-8A25-7437B1F03971}"/>
              </c:ext>
            </c:extLst>
          </c:dPt>
          <c:dPt>
            <c:idx val="2"/>
            <c:bubble3D val="0"/>
            <c:spPr>
              <a:solidFill>
                <a:srgbClr val="F37721"/>
              </a:solidFill>
              <a:ln w="19050">
                <a:solidFill>
                  <a:schemeClr val="lt1"/>
                </a:solidFill>
              </a:ln>
              <a:effectLst/>
            </c:spPr>
            <c:extLst>
              <c:ext xmlns:c16="http://schemas.microsoft.com/office/drawing/2014/chart" uri="{C3380CC4-5D6E-409C-BE32-E72D297353CC}">
                <c16:uniqueId val="{00000005-43EE-485E-8A25-7437B1F03971}"/>
              </c:ext>
            </c:extLst>
          </c:dPt>
          <c:dPt>
            <c:idx val="3"/>
            <c:bubble3D val="0"/>
            <c:spPr>
              <a:solidFill>
                <a:srgbClr val="616173"/>
              </a:solidFill>
              <a:ln w="19050">
                <a:solidFill>
                  <a:schemeClr val="lt1"/>
                </a:solidFill>
              </a:ln>
              <a:effectLst/>
            </c:spPr>
            <c:extLst>
              <c:ext xmlns:c16="http://schemas.microsoft.com/office/drawing/2014/chart" uri="{C3380CC4-5D6E-409C-BE32-E72D297353CC}">
                <c16:uniqueId val="{00000007-43EE-485E-8A25-7437B1F03971}"/>
              </c:ext>
            </c:extLst>
          </c:dPt>
          <c:dPt>
            <c:idx val="4"/>
            <c:bubble3D val="0"/>
            <c:spPr>
              <a:solidFill>
                <a:srgbClr val="1078CF"/>
              </a:solidFill>
              <a:ln w="19050">
                <a:solidFill>
                  <a:schemeClr val="lt1"/>
                </a:solidFill>
              </a:ln>
              <a:effectLst/>
            </c:spPr>
            <c:extLst>
              <c:ext xmlns:c16="http://schemas.microsoft.com/office/drawing/2014/chart" uri="{C3380CC4-5D6E-409C-BE32-E72D297353CC}">
                <c16:uniqueId val="{00000009-43EE-485E-8A25-7437B1F03971}"/>
              </c:ext>
            </c:extLst>
          </c:dPt>
          <c:dPt>
            <c:idx val="5"/>
            <c:bubble3D val="0"/>
            <c:spPr>
              <a:solidFill>
                <a:srgbClr val="FCB415"/>
              </a:solidFill>
              <a:ln w="19050">
                <a:solidFill>
                  <a:schemeClr val="lt1"/>
                </a:solidFill>
              </a:ln>
              <a:effectLst/>
            </c:spPr>
            <c:extLst>
              <c:ext xmlns:c16="http://schemas.microsoft.com/office/drawing/2014/chart" uri="{C3380CC4-5D6E-409C-BE32-E72D297353CC}">
                <c16:uniqueId val="{0000000B-43EE-485E-8A25-7437B1F03971}"/>
              </c:ext>
            </c:extLst>
          </c:dPt>
          <c:dPt>
            <c:idx val="6"/>
            <c:bubble3D val="0"/>
            <c:spPr>
              <a:solidFill>
                <a:srgbClr val="2D4FB2"/>
              </a:solidFill>
              <a:ln w="19050">
                <a:solidFill>
                  <a:schemeClr val="lt1"/>
                </a:solidFill>
              </a:ln>
              <a:effectLst/>
            </c:spPr>
            <c:extLst>
              <c:ext xmlns:c16="http://schemas.microsoft.com/office/drawing/2014/chart" uri="{C3380CC4-5D6E-409C-BE32-E72D297353CC}">
                <c16:uniqueId val="{0000000D-43EE-485E-8A25-7437B1F03971}"/>
              </c:ext>
            </c:extLst>
          </c:dPt>
          <c:dPt>
            <c:idx val="7"/>
            <c:bubble3D val="0"/>
            <c:spPr>
              <a:solidFill>
                <a:srgbClr val="40404C"/>
              </a:solidFill>
              <a:ln w="19050">
                <a:solidFill>
                  <a:schemeClr val="lt1"/>
                </a:solidFill>
              </a:ln>
              <a:effectLst/>
            </c:spPr>
            <c:extLst>
              <c:ext xmlns:c16="http://schemas.microsoft.com/office/drawing/2014/chart" uri="{C3380CC4-5D6E-409C-BE32-E72D297353CC}">
                <c16:uniqueId val="{0000000F-43EE-485E-8A25-7437B1F03971}"/>
              </c:ext>
            </c:extLst>
          </c:dPt>
          <c:dPt>
            <c:idx val="8"/>
            <c:bubble3D val="0"/>
            <c:spPr>
              <a:solidFill>
                <a:srgbClr val="4C9ADB"/>
              </a:solidFill>
              <a:ln w="19050">
                <a:solidFill>
                  <a:schemeClr val="lt1"/>
                </a:solidFill>
              </a:ln>
              <a:effectLst/>
            </c:spPr>
            <c:extLst>
              <c:ext xmlns:c16="http://schemas.microsoft.com/office/drawing/2014/chart" uri="{C3380CC4-5D6E-409C-BE32-E72D297353CC}">
                <c16:uniqueId val="{00000011-43EE-485E-8A25-7437B1F03971}"/>
              </c:ext>
            </c:extLst>
          </c:dPt>
          <c:dPt>
            <c:idx val="9"/>
            <c:bubble3D val="0"/>
            <c:spPr>
              <a:solidFill>
                <a:srgbClr val="A4A4B2"/>
              </a:solidFill>
              <a:ln w="19050">
                <a:solidFill>
                  <a:schemeClr val="lt1"/>
                </a:solidFill>
              </a:ln>
              <a:effectLst/>
            </c:spPr>
            <c:extLst>
              <c:ext xmlns:c16="http://schemas.microsoft.com/office/drawing/2014/chart" uri="{C3380CC4-5D6E-409C-BE32-E72D297353CC}">
                <c16:uniqueId val="{00000013-43EE-485E-8A25-7437B1F03971}"/>
              </c:ext>
            </c:extLst>
          </c:dPt>
          <c:dLbls>
            <c:dLbl>
              <c:idx val="5"/>
              <c:layout>
                <c:manualLayout>
                  <c:x val="5.0932250682121198E-3"/>
                  <c:y val="5.1935496930693922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B-43EE-485E-8A25-7437B1F03971}"/>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6">
                        <a:lumMod val="90000"/>
                        <a:lumOff val="10000"/>
                      </a:schemeClr>
                    </a:solidFill>
                    <a:latin typeface="+mn-lt"/>
                    <a:ea typeface="+mn-ea"/>
                    <a:cs typeface="+mn-cs"/>
                  </a:defRPr>
                </a:pPr>
                <a:endParaRPr lang="tr-TR"/>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'[Value Calculator_Financials LIVE v9.xlsm]Value Analysis'!$C$46:$C$54</c:f>
              <c:strCache>
                <c:ptCount val="9"/>
                <c:pt idx="0">
                  <c:v>Raising Purchase Orders</c:v>
                </c:pt>
                <c:pt idx="1">
                  <c:v>Purchase Order approvals</c:v>
                </c:pt>
                <c:pt idx="2">
                  <c:v>Coding invoice processes</c:v>
                </c:pt>
                <c:pt idx="3">
                  <c:v>Management of supplier and purchase invoices</c:v>
                </c:pt>
                <c:pt idx="4">
                  <c:v>Managing Spend leakage </c:v>
                </c:pt>
                <c:pt idx="5">
                  <c:v>Finance query management &amp; reporting</c:v>
                </c:pt>
                <c:pt idx="6">
                  <c:v>Debt collection administration processes</c:v>
                </c:pt>
                <c:pt idx="7">
                  <c:v>Customer Invoicing &amp; Finance Workflow</c:v>
                </c:pt>
                <c:pt idx="8">
                  <c:v>Online expense management</c:v>
                </c:pt>
              </c:strCache>
            </c:strRef>
          </c:cat>
          <c:val>
            <c:numRef>
              <c:f>'[Value Calculator_Financials LIVE v9.xlsm]Value Analysis'!$L$45:$L$54</c:f>
              <c:numCache>
                <c:formatCode>"£"#,##0</c:formatCode>
                <c:ptCount val="10"/>
                <c:pt idx="0">
                  <c:v>58750</c:v>
                </c:pt>
                <c:pt idx="1">
                  <c:v>1023555.5555555555</c:v>
                </c:pt>
                <c:pt idx="2">
                  <c:v>767666.66666666663</c:v>
                </c:pt>
                <c:pt idx="3">
                  <c:v>266550.92592592596</c:v>
                </c:pt>
                <c:pt idx="4">
                  <c:v>246293.05555555553</c:v>
                </c:pt>
                <c:pt idx="5">
                  <c:v>16156.25</c:v>
                </c:pt>
                <c:pt idx="6">
                  <c:v>226205.77777777778</c:v>
                </c:pt>
                <c:pt idx="7">
                  <c:v>189153.06666666668</c:v>
                </c:pt>
                <c:pt idx="8">
                  <c:v>13306.222222222221</c:v>
                </c:pt>
                <c:pt idx="9">
                  <c:v>388219.99999999988</c:v>
                </c:pt>
              </c:numCache>
            </c:numRef>
          </c:val>
          <c:extLst>
            <c:ext xmlns:c16="http://schemas.microsoft.com/office/drawing/2014/chart" uri="{C3380CC4-5D6E-409C-BE32-E72D297353CC}">
              <c16:uniqueId val="{00000014-43EE-485E-8A25-7437B1F03971}"/>
            </c:ext>
          </c:extLst>
        </c:ser>
        <c:dLbls>
          <c:showLegendKey val="0"/>
          <c:showVal val="0"/>
          <c:showCatName val="0"/>
          <c:showSerName val="0"/>
          <c:showPercent val="1"/>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42140890092332E-2"/>
          <c:y val="3.108893616642484E-2"/>
          <c:w val="0.92859981406902237"/>
          <c:h val="0.85615280534809812"/>
        </c:manualLayout>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spPr>
              <a:solidFill>
                <a:schemeClr val="accent1"/>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83F9-4BC0-8CB9-9896CA7D3BE8}"/>
              </c:ext>
            </c:extLst>
          </c:dPt>
          <c:dPt>
            <c:idx val="1"/>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83F9-4BC0-8CB9-9896CA7D3BE8}"/>
              </c:ext>
            </c:extLst>
          </c:dPt>
          <c:dPt>
            <c:idx val="3"/>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83F9-4BC0-8CB9-9896CA7D3BE8}"/>
              </c:ext>
            </c:extLst>
          </c:dPt>
          <c:dPt>
            <c:idx val="4"/>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83F9-4BC0-8CB9-9896CA7D3BE8}"/>
              </c:ext>
            </c:extLst>
          </c:dPt>
          <c:dPt>
            <c:idx val="6"/>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83F9-4BC0-8CB9-9896CA7D3BE8}"/>
              </c:ext>
            </c:extLst>
          </c:dPt>
          <c:dPt>
            <c:idx val="7"/>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83F9-4BC0-8CB9-9896CA7D3BE8}"/>
              </c:ext>
            </c:extLst>
          </c:dPt>
          <c:dPt>
            <c:idx val="9"/>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83F9-4BC0-8CB9-9896CA7D3BE8}"/>
              </c:ext>
            </c:extLst>
          </c:dPt>
          <c:dPt>
            <c:idx val="10"/>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83F9-4BC0-8CB9-9896CA7D3BE8}"/>
              </c:ext>
            </c:extLst>
          </c:dPt>
          <c:dPt>
            <c:idx val="12"/>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83F9-4BC0-8CB9-9896CA7D3BE8}"/>
              </c:ext>
            </c:extLst>
          </c:dPt>
          <c:dPt>
            <c:idx val="13"/>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83F9-4BC0-8CB9-9896CA7D3BE8}"/>
              </c:ext>
            </c:extLst>
          </c:dPt>
          <c:cat>
            <c:multiLvlStrRef>
              <c:f>'Value Proposition Analysis'!$B$25:$F$38</c:f>
              <c:multiLvlStrCache>
                <c:ptCount val="14"/>
                <c:lvl>
                  <c:pt idx="0">
                    <c:v>£</c:v>
                  </c:pt>
                  <c:pt idx="1">
                    <c:v>£</c:v>
                  </c:pt>
                  <c:pt idx="3">
                    <c:v>£</c:v>
                  </c:pt>
                  <c:pt idx="4">
                    <c:v>£</c:v>
                  </c:pt>
                  <c:pt idx="6">
                    <c:v>£</c:v>
                  </c:pt>
                  <c:pt idx="7">
                    <c:v>£</c:v>
                  </c:pt>
                  <c:pt idx="9">
                    <c:v>£</c:v>
                  </c:pt>
                  <c:pt idx="10">
                    <c:v>£</c:v>
                  </c:pt>
                  <c:pt idx="12">
                    <c:v>£</c:v>
                  </c:pt>
                  <c:pt idx="13">
                    <c:v>£</c:v>
                  </c:pt>
                </c:lvl>
                <c:lvl>
                  <c:pt idx="0">
                    <c:v> 1 Year Investment </c:v>
                  </c:pt>
                  <c:pt idx="1">
                    <c:v> 1 Year Return </c:v>
                  </c:pt>
                  <c:pt idx="3">
                    <c:v> 2 Year Investment </c:v>
                  </c:pt>
                  <c:pt idx="4">
                    <c:v> 2 Year Return </c:v>
                  </c:pt>
                  <c:pt idx="6">
                    <c:v> 3 Year Investment </c:v>
                  </c:pt>
                  <c:pt idx="7">
                    <c:v> 3 Year Return </c:v>
                  </c:pt>
                  <c:pt idx="9">
                    <c:v> 4 Year Investment </c:v>
                  </c:pt>
                  <c:pt idx="10">
                    <c:v> 4 Year Return </c:v>
                  </c:pt>
                  <c:pt idx="12">
                    <c:v> 5 Year Investment </c:v>
                  </c:pt>
                  <c:pt idx="13">
                    <c:v> 5 Year Return </c:v>
                  </c:pt>
                </c:lvl>
              </c:multiLvlStrCache>
            </c:multiLvlStrRef>
          </c:cat>
          <c:val>
            <c:numRef>
              <c:f>'Value Proposition Analysis'!$G$25:$G$38</c:f>
              <c:numCache>
                <c:formatCode>_(* #,##0_);_(* \(#,##0\);_(* "-"??_);_(@_)</c:formatCode>
                <c:ptCount val="14"/>
                <c:pt idx="0">
                  <c:v>33000</c:v>
                </c:pt>
                <c:pt idx="1">
                  <c:v>66430.547826086971</c:v>
                </c:pt>
                <c:pt idx="3">
                  <c:v>29400</c:v>
                </c:pt>
                <c:pt idx="4">
                  <c:v>80665.665217391332</c:v>
                </c:pt>
                <c:pt idx="6">
                  <c:v>30870</c:v>
                </c:pt>
                <c:pt idx="7">
                  <c:v>94900.782608695677</c:v>
                </c:pt>
                <c:pt idx="9">
                  <c:v>32413.5</c:v>
                </c:pt>
                <c:pt idx="10">
                  <c:v>94900.782608695677</c:v>
                </c:pt>
                <c:pt idx="12">
                  <c:v>34034.175000000003</c:v>
                </c:pt>
                <c:pt idx="13">
                  <c:v>94900.782608695677</c:v>
                </c:pt>
              </c:numCache>
            </c:numRef>
          </c:val>
          <c:extLst>
            <c:ext xmlns:c16="http://schemas.microsoft.com/office/drawing/2014/chart" uri="{C3380CC4-5D6E-409C-BE32-E72D297353CC}">
              <c16:uniqueId val="{00000014-83F9-4BC0-8CB9-9896CA7D3BE8}"/>
            </c:ext>
          </c:extLst>
        </c:ser>
        <c:dLbls>
          <c:showLegendKey val="0"/>
          <c:showVal val="0"/>
          <c:showCatName val="0"/>
          <c:showSerName val="0"/>
          <c:showPercent val="0"/>
          <c:showBubbleSize val="0"/>
        </c:dLbls>
        <c:gapWidth val="100"/>
        <c:overlap val="-24"/>
        <c:axId val="945546352"/>
        <c:axId val="945550928"/>
      </c:barChart>
      <c:catAx>
        <c:axId val="945546352"/>
        <c:scaling>
          <c:orientation val="minMax"/>
        </c:scaling>
        <c:delete val="1"/>
        <c:axPos val="b"/>
        <c:numFmt formatCode="General" sourceLinked="1"/>
        <c:majorTickMark val="none"/>
        <c:minorTickMark val="none"/>
        <c:tickLblPos val="nextTo"/>
        <c:crossAx val="945550928"/>
        <c:crosses val="autoZero"/>
        <c:auto val="1"/>
        <c:lblAlgn val="ctr"/>
        <c:lblOffset val="100"/>
        <c:noMultiLvlLbl val="0"/>
      </c:catAx>
      <c:valAx>
        <c:axId val="945550928"/>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crossAx val="9455463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53995B-D5C5-E9F3-74E1-867BB85FAC2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58775A38-0062-6C38-0B8A-6561F09F2D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EE6207-6821-4DAB-B818-E4F4F6AB12F5}" type="datetimeFigureOut">
              <a:rPr lang="en-GB" smtClean="0"/>
              <a:t>09/10/2024</a:t>
            </a:fld>
            <a:endParaRPr lang="en-GB"/>
          </a:p>
        </p:txBody>
      </p:sp>
      <p:sp>
        <p:nvSpPr>
          <p:cNvPr id="4" name="Footer Placeholder 3">
            <a:extLst>
              <a:ext uri="{FF2B5EF4-FFF2-40B4-BE49-F238E27FC236}">
                <a16:creationId xmlns:a16="http://schemas.microsoft.com/office/drawing/2014/main" id="{1276C68E-BDFC-0BFF-7F14-6B953611F6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3CFAFE3-268E-270F-8A32-C160C96483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4E5AB6-E7A7-49F2-B3EF-8EA64FA4A41F}" type="slidenum">
              <a:rPr lang="en-GB" smtClean="0"/>
              <a:t>‹#›</a:t>
            </a:fld>
            <a:endParaRPr lang="en-GB"/>
          </a:p>
        </p:txBody>
      </p:sp>
    </p:spTree>
    <p:extLst>
      <p:ext uri="{BB962C8B-B14F-4D97-AF65-F5344CB8AC3E}">
        <p14:creationId xmlns:p14="http://schemas.microsoft.com/office/powerpoint/2010/main" val="2565752091"/>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936EE0-4F6D-274D-8902-95CDFEF84C8C}" type="datetimeFigureOut">
              <a:rPr lang="en-US" smtClean="0"/>
              <a:t>10/9/2024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6F5981-AC5E-AE4D-852B-DAB06874D7E5}" type="slidenum">
              <a:rPr lang="en-US" smtClean="0"/>
              <a:t>‹#›</a:t>
            </a:fld>
            <a:endParaRPr lang="en-US"/>
          </a:p>
        </p:txBody>
      </p:sp>
    </p:spTree>
    <p:extLst>
      <p:ext uri="{BB962C8B-B14F-4D97-AF65-F5344CB8AC3E}">
        <p14:creationId xmlns:p14="http://schemas.microsoft.com/office/powerpoint/2010/main" val="3316499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2</a:t>
            </a:fld>
            <a:endParaRPr lang="en-US"/>
          </a:p>
        </p:txBody>
      </p:sp>
    </p:spTree>
    <p:extLst>
      <p:ext uri="{BB962C8B-B14F-4D97-AF65-F5344CB8AC3E}">
        <p14:creationId xmlns:p14="http://schemas.microsoft.com/office/powerpoint/2010/main" val="4004429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3</a:t>
            </a:fld>
            <a:endParaRPr lang="en-US"/>
          </a:p>
        </p:txBody>
      </p:sp>
    </p:spTree>
    <p:extLst>
      <p:ext uri="{BB962C8B-B14F-4D97-AF65-F5344CB8AC3E}">
        <p14:creationId xmlns:p14="http://schemas.microsoft.com/office/powerpoint/2010/main" val="3144894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4</a:t>
            </a:fld>
            <a:endParaRPr lang="en-US"/>
          </a:p>
        </p:txBody>
      </p:sp>
    </p:spTree>
    <p:extLst>
      <p:ext uri="{BB962C8B-B14F-4D97-AF65-F5344CB8AC3E}">
        <p14:creationId xmlns:p14="http://schemas.microsoft.com/office/powerpoint/2010/main" val="1795165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6</a:t>
            </a:fld>
            <a:endParaRPr lang="en-US"/>
          </a:p>
        </p:txBody>
      </p:sp>
    </p:spTree>
    <p:extLst>
      <p:ext uri="{BB962C8B-B14F-4D97-AF65-F5344CB8AC3E}">
        <p14:creationId xmlns:p14="http://schemas.microsoft.com/office/powerpoint/2010/main" val="14841898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8" Type="http://schemas.openxmlformats.org/officeDocument/2006/relationships/hyperlink" Target="mailto:hello@oneadvanced.com" TargetMode="External"/><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3.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4.svg"/><Relationship Id="rId4" Type="http://schemas.openxmlformats.org/officeDocument/2006/relationships/image" Target="../media/image9.png"/><Relationship Id="rId9" Type="http://schemas.openxmlformats.org/officeDocument/2006/relationships/image" Target="../media/image3.png"/></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8" Type="http://schemas.openxmlformats.org/officeDocument/2006/relationships/hyperlink" Target="mailto:hello@oneadvanced.com" TargetMode="External"/><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4.svg"/><Relationship Id="rId4" Type="http://schemas.openxmlformats.org/officeDocument/2006/relationships/image" Target="../media/image9.png"/><Relationship Id="rId9" Type="http://schemas.openxmlformats.org/officeDocument/2006/relationships/image" Target="../media/image3.png"/></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15.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8" Type="http://schemas.openxmlformats.org/officeDocument/2006/relationships/hyperlink" Target="mailto:hello@oneadvanced.com" TargetMode="External"/><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4.svg"/><Relationship Id="rId4" Type="http://schemas.openxmlformats.org/officeDocument/2006/relationships/image" Target="../media/image9.png"/><Relationship Id="rId9"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14551C-8DA6-7975-4AC8-8A180A4C60CF}"/>
              </a:ext>
            </a:extLst>
          </p:cNvPr>
          <p:cNvSpPr>
            <a:spLocks noGrp="1"/>
          </p:cNvSpPr>
          <p:nvPr>
            <p:ph type="subTitle" idx="1"/>
          </p:nvPr>
        </p:nvSpPr>
        <p:spPr>
          <a:xfrm>
            <a:off x="695325" y="3794264"/>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Title 1">
            <a:extLst>
              <a:ext uri="{FF2B5EF4-FFF2-40B4-BE49-F238E27FC236}">
                <a16:creationId xmlns:a16="http://schemas.microsoft.com/office/drawing/2014/main" id="{EA774C2F-C574-4EA9-44E0-B379B00831F7}"/>
              </a:ext>
            </a:extLst>
          </p:cNvPr>
          <p:cNvSpPr>
            <a:spLocks noGrp="1" noRot="1" noMove="1" noResize="1" noEditPoints="1" noAdjustHandles="1" noChangeArrowheads="1" noChangeShapeType="1"/>
          </p:cNvSpPr>
          <p:nvPr>
            <p:ph type="ctrTitle"/>
          </p:nvPr>
        </p:nvSpPr>
        <p:spPr>
          <a:xfrm>
            <a:off x="695325" y="1287508"/>
            <a:ext cx="5292724" cy="2251163"/>
          </a:xfrm>
        </p:spPr>
        <p:txBody>
          <a:bodyPr anchor="b">
            <a:noAutofit/>
          </a:bodyPr>
          <a:lstStyle>
            <a:lvl1pPr marL="0" algn="l" defTabSz="914400" rtl="0" eaLnBrk="1" latinLnBrk="0" hangingPunct="1">
              <a:lnSpc>
                <a:spcPct val="100000"/>
              </a:lnSpc>
              <a:spcBef>
                <a:spcPct val="0"/>
              </a:spcBef>
              <a:buNone/>
              <a:defRPr lang="en-US" sz="44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pic>
        <p:nvPicPr>
          <p:cNvPr id="10" name="Graphic 9">
            <a:extLst>
              <a:ext uri="{FF2B5EF4-FFF2-40B4-BE49-F238E27FC236}">
                <a16:creationId xmlns:a16="http://schemas.microsoft.com/office/drawing/2014/main" id="{2BA657EF-F445-0102-2BA7-44A9F51D8325}"/>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
        <p:nvSpPr>
          <p:cNvPr id="12" name="Text Placeholder 11">
            <a:extLst>
              <a:ext uri="{FF2B5EF4-FFF2-40B4-BE49-F238E27FC236}">
                <a16:creationId xmlns:a16="http://schemas.microsoft.com/office/drawing/2014/main" id="{0DB90FE5-9B10-DE0E-C798-6B53CC1B51BF}"/>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Picture Placeholder 13">
            <a:extLst>
              <a:ext uri="{FF2B5EF4-FFF2-40B4-BE49-F238E27FC236}">
                <a16:creationId xmlns:a16="http://schemas.microsoft.com/office/drawing/2014/main" id="{4516B070-9C5D-0E7C-E2ED-3FE385C3774C}"/>
              </a:ext>
            </a:extLst>
          </p:cNvPr>
          <p:cNvSpPr>
            <a:spLocks noGrp="1"/>
          </p:cNvSpPr>
          <p:nvPr>
            <p:ph type="pic" sz="quarter" idx="14"/>
          </p:nvPr>
        </p:nvSpPr>
        <p:spPr>
          <a:xfrm>
            <a:off x="6167438" y="730389"/>
            <a:ext cx="5668391" cy="5398949"/>
          </a:xfrm>
        </p:spPr>
        <p:txBody>
          <a:bodyPr anchor="ctr"/>
          <a:lstStyle>
            <a:lvl1pPr marL="90000" indent="0" algn="ctr">
              <a:buNone/>
              <a:defRPr/>
            </a:lvl1pPr>
          </a:lstStyle>
          <a:p>
            <a:r>
              <a:rPr lang="en-US"/>
              <a:t>Click icon to add picture</a:t>
            </a:r>
          </a:p>
        </p:txBody>
      </p:sp>
    </p:spTree>
    <p:extLst>
      <p:ext uri="{BB962C8B-B14F-4D97-AF65-F5344CB8AC3E}">
        <p14:creationId xmlns:p14="http://schemas.microsoft.com/office/powerpoint/2010/main" val="1249754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Style 3">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2">
            <a:extLst>
              <a:ext uri="{FF2B5EF4-FFF2-40B4-BE49-F238E27FC236}">
                <a16:creationId xmlns:a16="http://schemas.microsoft.com/office/drawing/2014/main" id="{5536B56F-F531-540F-8796-BAE4CC0E7607}"/>
              </a:ext>
            </a:extLst>
          </p:cNvPr>
          <p:cNvSpPr>
            <a:spLocks noGrp="1"/>
          </p:cNvSpPr>
          <p:nvPr>
            <p:ph type="body" sz="quarter" idx="13" hasCustomPrompt="1"/>
          </p:nvPr>
        </p:nvSpPr>
        <p:spPr>
          <a:xfrm>
            <a:off x="2532063" y="13880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8" name="Text Placeholder 24">
            <a:extLst>
              <a:ext uri="{FF2B5EF4-FFF2-40B4-BE49-F238E27FC236}">
                <a16:creationId xmlns:a16="http://schemas.microsoft.com/office/drawing/2014/main" id="{1804F481-5029-6614-64A1-EDA7EF95ECB9}"/>
              </a:ext>
            </a:extLst>
          </p:cNvPr>
          <p:cNvSpPr>
            <a:spLocks noGrp="1"/>
          </p:cNvSpPr>
          <p:nvPr>
            <p:ph type="body" sz="quarter" idx="15"/>
          </p:nvPr>
        </p:nvSpPr>
        <p:spPr>
          <a:xfrm>
            <a:off x="2531580" y="17803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9" name="Text Placeholder 22">
            <a:extLst>
              <a:ext uri="{FF2B5EF4-FFF2-40B4-BE49-F238E27FC236}">
                <a16:creationId xmlns:a16="http://schemas.microsoft.com/office/drawing/2014/main" id="{ABBF112A-5454-FE49-7AAC-CF484D953357}"/>
              </a:ext>
            </a:extLst>
          </p:cNvPr>
          <p:cNvSpPr>
            <a:spLocks noGrp="1"/>
          </p:cNvSpPr>
          <p:nvPr>
            <p:ph type="body" sz="quarter" idx="16" hasCustomPrompt="1"/>
          </p:nvPr>
        </p:nvSpPr>
        <p:spPr>
          <a:xfrm>
            <a:off x="2532081" y="2234192"/>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1" name="Text Placeholder 24">
            <a:extLst>
              <a:ext uri="{FF2B5EF4-FFF2-40B4-BE49-F238E27FC236}">
                <a16:creationId xmlns:a16="http://schemas.microsoft.com/office/drawing/2014/main" id="{1A150C75-E0E2-38DD-416D-91A21E88CB97}"/>
              </a:ext>
            </a:extLst>
          </p:cNvPr>
          <p:cNvSpPr>
            <a:spLocks noGrp="1"/>
          </p:cNvSpPr>
          <p:nvPr>
            <p:ph type="body" sz="quarter" idx="17"/>
          </p:nvPr>
        </p:nvSpPr>
        <p:spPr>
          <a:xfrm>
            <a:off x="2531580" y="2626447"/>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3" name="Text Placeholder 22">
            <a:extLst>
              <a:ext uri="{FF2B5EF4-FFF2-40B4-BE49-F238E27FC236}">
                <a16:creationId xmlns:a16="http://schemas.microsoft.com/office/drawing/2014/main" id="{C80484F3-A715-7D93-FF70-AF8370E1B324}"/>
              </a:ext>
            </a:extLst>
          </p:cNvPr>
          <p:cNvSpPr>
            <a:spLocks noGrp="1"/>
          </p:cNvSpPr>
          <p:nvPr>
            <p:ph type="body" sz="quarter" idx="18" hasCustomPrompt="1"/>
          </p:nvPr>
        </p:nvSpPr>
        <p:spPr>
          <a:xfrm>
            <a:off x="2532081" y="30796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AABCFCEF-6730-EA4C-DBFF-2CFF639B3FD5}"/>
              </a:ext>
            </a:extLst>
          </p:cNvPr>
          <p:cNvSpPr>
            <a:spLocks noGrp="1"/>
          </p:cNvSpPr>
          <p:nvPr>
            <p:ph type="body" sz="quarter" idx="19"/>
          </p:nvPr>
        </p:nvSpPr>
        <p:spPr>
          <a:xfrm>
            <a:off x="2531580" y="34719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12">
            <a:extLst>
              <a:ext uri="{FF2B5EF4-FFF2-40B4-BE49-F238E27FC236}">
                <a16:creationId xmlns:a16="http://schemas.microsoft.com/office/drawing/2014/main" id="{C2E974CF-5325-C835-8D53-30C45BE0FA82}"/>
              </a:ext>
            </a:extLst>
          </p:cNvPr>
          <p:cNvSpPr>
            <a:spLocks noGrp="1"/>
          </p:cNvSpPr>
          <p:nvPr>
            <p:ph type="body" sz="quarter" idx="26" hasCustomPrompt="1"/>
          </p:nvPr>
        </p:nvSpPr>
        <p:spPr>
          <a:xfrm>
            <a:off x="1810026" y="1388067"/>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9" name="Text Placeholder 12">
            <a:extLst>
              <a:ext uri="{FF2B5EF4-FFF2-40B4-BE49-F238E27FC236}">
                <a16:creationId xmlns:a16="http://schemas.microsoft.com/office/drawing/2014/main" id="{8766B7B2-1CEE-476D-CD98-C488FBD7491C}"/>
              </a:ext>
            </a:extLst>
          </p:cNvPr>
          <p:cNvSpPr>
            <a:spLocks noGrp="1"/>
          </p:cNvSpPr>
          <p:nvPr>
            <p:ph type="body" sz="quarter" idx="27" hasCustomPrompt="1"/>
          </p:nvPr>
        </p:nvSpPr>
        <p:spPr>
          <a:xfrm>
            <a:off x="1810026" y="2240692"/>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0" name="Text Placeholder 12">
            <a:extLst>
              <a:ext uri="{FF2B5EF4-FFF2-40B4-BE49-F238E27FC236}">
                <a16:creationId xmlns:a16="http://schemas.microsoft.com/office/drawing/2014/main" id="{D84AEBAE-9F18-73E1-0696-0E9858817C62}"/>
              </a:ext>
            </a:extLst>
          </p:cNvPr>
          <p:cNvSpPr>
            <a:spLocks noGrp="1"/>
          </p:cNvSpPr>
          <p:nvPr>
            <p:ph type="body" sz="quarter" idx="28" hasCustomPrompt="1"/>
          </p:nvPr>
        </p:nvSpPr>
        <p:spPr>
          <a:xfrm>
            <a:off x="1810026" y="3079666"/>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3" name="Text Placeholder 22">
            <a:extLst>
              <a:ext uri="{FF2B5EF4-FFF2-40B4-BE49-F238E27FC236}">
                <a16:creationId xmlns:a16="http://schemas.microsoft.com/office/drawing/2014/main" id="{A7EDDCDD-B4C2-59E6-19B3-6014DE489B6F}"/>
              </a:ext>
            </a:extLst>
          </p:cNvPr>
          <p:cNvSpPr>
            <a:spLocks noGrp="1"/>
          </p:cNvSpPr>
          <p:nvPr>
            <p:ph type="body" sz="quarter" idx="29" hasCustomPrompt="1"/>
          </p:nvPr>
        </p:nvSpPr>
        <p:spPr>
          <a:xfrm>
            <a:off x="2532081" y="3925140"/>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4">
            <a:extLst>
              <a:ext uri="{FF2B5EF4-FFF2-40B4-BE49-F238E27FC236}">
                <a16:creationId xmlns:a16="http://schemas.microsoft.com/office/drawing/2014/main" id="{CD8E8B20-BC80-2B9E-4915-D5339CD1EE55}"/>
              </a:ext>
            </a:extLst>
          </p:cNvPr>
          <p:cNvSpPr>
            <a:spLocks noGrp="1"/>
          </p:cNvSpPr>
          <p:nvPr>
            <p:ph type="body" sz="quarter" idx="30"/>
          </p:nvPr>
        </p:nvSpPr>
        <p:spPr>
          <a:xfrm>
            <a:off x="2531580" y="4317395"/>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5" name="Text Placeholder 12">
            <a:extLst>
              <a:ext uri="{FF2B5EF4-FFF2-40B4-BE49-F238E27FC236}">
                <a16:creationId xmlns:a16="http://schemas.microsoft.com/office/drawing/2014/main" id="{5B5B9C15-3731-CC21-4A7B-A5C374A1A53A}"/>
              </a:ext>
            </a:extLst>
          </p:cNvPr>
          <p:cNvSpPr>
            <a:spLocks noGrp="1"/>
          </p:cNvSpPr>
          <p:nvPr>
            <p:ph type="body" sz="quarter" idx="31" hasCustomPrompt="1"/>
          </p:nvPr>
        </p:nvSpPr>
        <p:spPr>
          <a:xfrm>
            <a:off x="1810026" y="3925140"/>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6" name="Text Placeholder 22">
            <a:extLst>
              <a:ext uri="{FF2B5EF4-FFF2-40B4-BE49-F238E27FC236}">
                <a16:creationId xmlns:a16="http://schemas.microsoft.com/office/drawing/2014/main" id="{13E1AAB4-635D-BF4A-5965-4B31253F314D}"/>
              </a:ext>
            </a:extLst>
          </p:cNvPr>
          <p:cNvSpPr>
            <a:spLocks noGrp="1"/>
          </p:cNvSpPr>
          <p:nvPr>
            <p:ph type="body" sz="quarter" idx="32" hasCustomPrompt="1"/>
          </p:nvPr>
        </p:nvSpPr>
        <p:spPr>
          <a:xfrm>
            <a:off x="2532081" y="4775125"/>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7" name="Text Placeholder 24">
            <a:extLst>
              <a:ext uri="{FF2B5EF4-FFF2-40B4-BE49-F238E27FC236}">
                <a16:creationId xmlns:a16="http://schemas.microsoft.com/office/drawing/2014/main" id="{25A78126-D46D-FF52-6586-D197EBED5447}"/>
              </a:ext>
            </a:extLst>
          </p:cNvPr>
          <p:cNvSpPr>
            <a:spLocks noGrp="1"/>
          </p:cNvSpPr>
          <p:nvPr>
            <p:ph type="body" sz="quarter" idx="33"/>
          </p:nvPr>
        </p:nvSpPr>
        <p:spPr>
          <a:xfrm>
            <a:off x="2531580" y="5167380"/>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8" name="Text Placeholder 12">
            <a:extLst>
              <a:ext uri="{FF2B5EF4-FFF2-40B4-BE49-F238E27FC236}">
                <a16:creationId xmlns:a16="http://schemas.microsoft.com/office/drawing/2014/main" id="{9AE9F7A2-511D-9C1D-CE95-14D3B8788A81}"/>
              </a:ext>
            </a:extLst>
          </p:cNvPr>
          <p:cNvSpPr>
            <a:spLocks noGrp="1"/>
          </p:cNvSpPr>
          <p:nvPr>
            <p:ph type="body" sz="quarter" idx="34" hasCustomPrompt="1"/>
          </p:nvPr>
        </p:nvSpPr>
        <p:spPr>
          <a:xfrm>
            <a:off x="1810026" y="4775125"/>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Tree>
    <p:extLst>
      <p:ext uri="{BB962C8B-B14F-4D97-AF65-F5344CB8AC3E}">
        <p14:creationId xmlns:p14="http://schemas.microsoft.com/office/powerpoint/2010/main" val="277779131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cSld name="Bulleted - Title 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801349"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5292725" cy="4705200"/>
          </a:xfrm>
        </p:spPr>
        <p:txBody>
          <a:bodyPr/>
          <a:lstStyle>
            <a:lvl1pPr>
              <a:lnSpc>
                <a:spcPct val="140000"/>
              </a:lnSpc>
              <a:defRPr lang="en-GB" noProof="0" dirty="0" smtClean="0"/>
            </a:lvl1pPr>
            <a:lvl2pPr>
              <a:lnSpc>
                <a:spcPct val="140000"/>
              </a:lnSpc>
              <a:defRPr lang="en-GB" noProof="0" dirty="0" smtClean="0"/>
            </a:lvl2pPr>
            <a:lvl3pPr>
              <a:lnSpc>
                <a:spcPct val="140000"/>
              </a:lnSpc>
              <a:defRPr lang="en-GB" noProof="0" dirty="0" smtClean="0"/>
            </a:lvl3pPr>
            <a:lvl4pPr>
              <a:lnSpc>
                <a:spcPct val="140000"/>
              </a:lnSpc>
              <a:defRPr lang="en-GB" noProof="0" dirty="0"/>
            </a:lvl4p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sp>
        <p:nvSpPr>
          <p:cNvPr id="12" name="Content Placeholder 11">
            <a:extLst>
              <a:ext uri="{FF2B5EF4-FFF2-40B4-BE49-F238E27FC236}">
                <a16:creationId xmlns:a16="http://schemas.microsoft.com/office/drawing/2014/main" id="{9F472F98-5AEE-6AB5-BBB2-A88EB9603F97}"/>
              </a:ext>
            </a:extLst>
          </p:cNvPr>
          <p:cNvSpPr>
            <a:spLocks noGrp="1"/>
          </p:cNvSpPr>
          <p:nvPr>
            <p:ph sz="quarter" idx="14"/>
          </p:nvPr>
        </p:nvSpPr>
        <p:spPr>
          <a:xfrm>
            <a:off x="6181725" y="1425599"/>
            <a:ext cx="5314950" cy="4705200"/>
          </a:xfrm>
        </p:spPr>
        <p:txBody>
          <a:body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pic>
        <p:nvPicPr>
          <p:cNvPr id="8" name="Picture 4" descr="Logo&#10;&#10;Description automatically generated">
            <a:extLst>
              <a:ext uri="{FF2B5EF4-FFF2-40B4-BE49-F238E27FC236}">
                <a16:creationId xmlns:a16="http://schemas.microsoft.com/office/drawing/2014/main" id="{D44FB507-C45B-27B3-4C3A-A961E0A3D88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0" name="Straight Connector 5">
            <a:extLst>
              <a:ext uri="{FF2B5EF4-FFF2-40B4-BE49-F238E27FC236}">
                <a16:creationId xmlns:a16="http://schemas.microsoft.com/office/drawing/2014/main" id="{43A5D2C8-A4CE-432A-D1E5-9815C3ACF03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836D344C-C765-60E2-BCAA-3D4199B1D979}"/>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74818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cSld name="Title conten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lstStyle>
            <a:lvl1pPr>
              <a:lnSpc>
                <a:spcPct val="150000"/>
              </a:lnSpc>
              <a:defRPr>
                <a:solidFill>
                  <a:schemeClr val="tx1">
                    <a:lumMod val="10000"/>
                    <a:lumOff val="90000"/>
                  </a:schemeClr>
                </a:solidFill>
              </a:defRPr>
            </a:lvl1pPr>
            <a:lvl2pPr>
              <a:lnSpc>
                <a:spcPct val="150000"/>
              </a:lnSpc>
              <a:defRPr>
                <a:solidFill>
                  <a:schemeClr val="tx1">
                    <a:lumMod val="10000"/>
                    <a:lumOff val="90000"/>
                  </a:schemeClr>
                </a:solidFill>
              </a:defRPr>
            </a:lvl2pPr>
            <a:lvl3pPr>
              <a:lnSpc>
                <a:spcPct val="150000"/>
              </a:lnSpc>
              <a:defRPr>
                <a:solidFill>
                  <a:schemeClr val="tx1">
                    <a:lumMod val="10000"/>
                    <a:lumOff val="90000"/>
                  </a:schemeClr>
                </a:solidFill>
              </a:defRPr>
            </a:lvl3pPr>
            <a:lvl4pPr>
              <a:lnSpc>
                <a:spcPct val="150000"/>
              </a:lnSpc>
              <a:defRPr>
                <a:solidFill>
                  <a:schemeClr val="tx1">
                    <a:lumMod val="10000"/>
                    <a:lumOff val="90000"/>
                  </a:schemeClr>
                </a:solidFill>
              </a:defRPr>
            </a:lvl4pPr>
            <a:lvl5pPr>
              <a:lnSpc>
                <a:spcPct val="150000"/>
              </a:lnSpc>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Rectangle 7">
            <a:extLst>
              <a:ext uri="{FF2B5EF4-FFF2-40B4-BE49-F238E27FC236}">
                <a16:creationId xmlns:a16="http://schemas.microsoft.com/office/drawing/2014/main" id="{2D1DA913-584B-7D42-A70E-80ADE2FD48FD}"/>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pic>
        <p:nvPicPr>
          <p:cNvPr id="10" name="Picture 4" descr="Logo&#10;&#10;Description automatically generated">
            <a:extLst>
              <a:ext uri="{FF2B5EF4-FFF2-40B4-BE49-F238E27FC236}">
                <a16:creationId xmlns:a16="http://schemas.microsoft.com/office/drawing/2014/main" id="{3CE0A8B9-2E67-E699-8E72-9AE9C3C44B0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1" name="Straight Connector 5">
            <a:extLst>
              <a:ext uri="{FF2B5EF4-FFF2-40B4-BE49-F238E27FC236}">
                <a16:creationId xmlns:a16="http://schemas.microsoft.com/office/drawing/2014/main" id="{D8A64A94-3A79-6ECE-3C12-FD2FCD1212F2}"/>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Rectangle 47">
            <a:extLst>
              <a:ext uri="{FF2B5EF4-FFF2-40B4-BE49-F238E27FC236}">
                <a16:creationId xmlns:a16="http://schemas.microsoft.com/office/drawing/2014/main" id="{3076F59A-978A-A229-06F3-E6CDF47FBD31}"/>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030899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cSld name="1_Title list two tone dark">
    <p:bg>
      <p:bgPr>
        <a:solidFill>
          <a:schemeClr val="bg1"/>
        </a:solidFill>
        <a:effectLst/>
      </p:bgPr>
    </p:bg>
    <p:spTree>
      <p:nvGrpSpPr>
        <p:cNvPr id="1" name=""/>
        <p:cNvGrpSpPr/>
        <p:nvPr/>
      </p:nvGrpSpPr>
      <p:grpSpPr>
        <a:xfrm>
          <a:off x="0" y="0"/>
          <a:ext cx="0" cy="0"/>
          <a:chOff x="0" y="0"/>
          <a:chExt cx="0" cy="0"/>
        </a:xfrm>
      </p:grpSpPr>
      <p:pic>
        <p:nvPicPr>
          <p:cNvPr id="13" name="Picture 12" descr="A orange triangle on a black background&#10;&#10;Description automatically generated">
            <a:extLst>
              <a:ext uri="{FF2B5EF4-FFF2-40B4-BE49-F238E27FC236}">
                <a16:creationId xmlns:a16="http://schemas.microsoft.com/office/drawing/2014/main" id="{008AA23A-E33D-6297-008B-71F741560DA3}"/>
              </a:ext>
            </a:extLst>
          </p:cNvPr>
          <p:cNvPicPr>
            <a:picLocks noChangeAspect="1"/>
          </p:cNvPicPr>
          <p:nvPr/>
        </p:nvPicPr>
        <p:blipFill>
          <a:blip r:embed="rId2"/>
          <a:stretch>
            <a:fillRect/>
          </a:stretch>
        </p:blipFill>
        <p:spPr>
          <a:xfrm>
            <a:off x="11274221" y="125373"/>
            <a:ext cx="444903" cy="444903"/>
          </a:xfrm>
          <a:prstGeom prst="rect">
            <a:avLst/>
          </a:prstGeom>
        </p:spPr>
      </p:pic>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5" name="Picture 12" descr="A orange triangle on a black background&#10;&#10;Description automatically generated">
            <a:extLst>
              <a:ext uri="{FF2B5EF4-FFF2-40B4-BE49-F238E27FC236}">
                <a16:creationId xmlns:a16="http://schemas.microsoft.com/office/drawing/2014/main" id="{07659B8C-5443-29C0-79E5-01F2FE17D549}"/>
              </a:ext>
            </a:extLst>
          </p:cNvPr>
          <p:cNvPicPr>
            <a:picLocks noChangeAspect="1"/>
          </p:cNvPicPr>
          <p:nvPr userDrawn="1"/>
        </p:nvPicPr>
        <p:blipFill>
          <a:blip r:embed="rId2"/>
          <a:stretch>
            <a:fillRect/>
          </a:stretch>
        </p:blipFill>
        <p:spPr>
          <a:xfrm>
            <a:off x="11274221" y="125373"/>
            <a:ext cx="444903" cy="444903"/>
          </a:xfrm>
          <a:prstGeom prst="rect">
            <a:avLst/>
          </a:prstGeom>
        </p:spPr>
      </p:pic>
      <p:sp>
        <p:nvSpPr>
          <p:cNvPr id="17" name="Rectangle 7">
            <a:extLst>
              <a:ext uri="{FF2B5EF4-FFF2-40B4-BE49-F238E27FC236}">
                <a16:creationId xmlns:a16="http://schemas.microsoft.com/office/drawing/2014/main" id="{C3AEBAD4-B631-BA39-BD25-AFBC46309F42}"/>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5">
            <a:extLst>
              <a:ext uri="{FF2B5EF4-FFF2-40B4-BE49-F238E27FC236}">
                <a16:creationId xmlns:a16="http://schemas.microsoft.com/office/drawing/2014/main" id="{168CE717-EF42-7438-F8D7-0AC3018B9071}"/>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Rectangle 47">
            <a:extLst>
              <a:ext uri="{FF2B5EF4-FFF2-40B4-BE49-F238E27FC236}">
                <a16:creationId xmlns:a16="http://schemas.microsoft.com/office/drawing/2014/main" id="{60D1A625-9751-E8A8-EDE3-B9EC8BA86201}"/>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86861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14551C-8DA6-7975-4AC8-8A180A4C60CF}"/>
              </a:ext>
            </a:extLst>
          </p:cNvPr>
          <p:cNvSpPr>
            <a:spLocks noGrp="1"/>
          </p:cNvSpPr>
          <p:nvPr>
            <p:ph type="subTitle" idx="1"/>
          </p:nvPr>
        </p:nvSpPr>
        <p:spPr>
          <a:xfrm>
            <a:off x="695325" y="3794264"/>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2" name="Title 1">
            <a:extLst>
              <a:ext uri="{FF2B5EF4-FFF2-40B4-BE49-F238E27FC236}">
                <a16:creationId xmlns:a16="http://schemas.microsoft.com/office/drawing/2014/main" id="{EA774C2F-C574-4EA9-44E0-B379B00831F7}"/>
              </a:ext>
            </a:extLst>
          </p:cNvPr>
          <p:cNvSpPr>
            <a:spLocks noGrp="1" noRot="1" noMove="1" noResize="1" noEditPoints="1" noAdjustHandles="1" noChangeArrowheads="1" noChangeShapeType="1"/>
          </p:cNvSpPr>
          <p:nvPr>
            <p:ph type="ctrTitle"/>
          </p:nvPr>
        </p:nvSpPr>
        <p:spPr>
          <a:xfrm>
            <a:off x="695325" y="1287508"/>
            <a:ext cx="5292724" cy="2251163"/>
          </a:xfrm>
        </p:spPr>
        <p:txBody>
          <a:bodyPr anchor="b">
            <a:noAutofit/>
          </a:bodyPr>
          <a:lstStyle>
            <a:lvl1pPr marL="0" algn="l" defTabSz="914400" rtl="0" eaLnBrk="1" latinLnBrk="0" hangingPunct="1">
              <a:lnSpc>
                <a:spcPct val="100000"/>
              </a:lnSpc>
              <a:spcBef>
                <a:spcPct val="0"/>
              </a:spcBef>
              <a:buNone/>
              <a:defRPr lang="en-US" sz="44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GB" smtClean="0"/>
              <a:pPr/>
              <a:t>‹#›</a:t>
            </a:fld>
            <a:endParaRPr lang="en-GB"/>
          </a:p>
        </p:txBody>
      </p:sp>
      <p:pic>
        <p:nvPicPr>
          <p:cNvPr id="10" name="Graphic 9">
            <a:extLst>
              <a:ext uri="{FF2B5EF4-FFF2-40B4-BE49-F238E27FC236}">
                <a16:creationId xmlns:a16="http://schemas.microsoft.com/office/drawing/2014/main" id="{2BA657EF-F445-0102-2BA7-44A9F51D8325}"/>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
        <p:nvSpPr>
          <p:cNvPr id="12" name="Text Placeholder 11">
            <a:extLst>
              <a:ext uri="{FF2B5EF4-FFF2-40B4-BE49-F238E27FC236}">
                <a16:creationId xmlns:a16="http://schemas.microsoft.com/office/drawing/2014/main" id="{0DB90FE5-9B10-DE0E-C798-6B53CC1B51BF}"/>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Picture Placeholder 13">
            <a:extLst>
              <a:ext uri="{FF2B5EF4-FFF2-40B4-BE49-F238E27FC236}">
                <a16:creationId xmlns:a16="http://schemas.microsoft.com/office/drawing/2014/main" id="{4516B070-9C5D-0E7C-E2ED-3FE385C3774C}"/>
              </a:ext>
            </a:extLst>
          </p:cNvPr>
          <p:cNvSpPr>
            <a:spLocks noGrp="1"/>
          </p:cNvSpPr>
          <p:nvPr>
            <p:ph type="pic" sz="quarter" idx="14"/>
          </p:nvPr>
        </p:nvSpPr>
        <p:spPr>
          <a:xfrm>
            <a:off x="6167438" y="730389"/>
            <a:ext cx="5668391" cy="5398949"/>
          </a:xfrm>
        </p:spPr>
        <p:txBody>
          <a:bodyPr anchor="ctr"/>
          <a:lstStyle>
            <a:lvl1pPr marL="90000" indent="0" algn="ctr">
              <a:buNone/>
              <a:defRPr/>
            </a:lvl1pPr>
          </a:lstStyle>
          <a:p>
            <a:r>
              <a:rPr lang="tr-TR"/>
              <a:t>Resim eklemek için simgeye tıklayın</a:t>
            </a:r>
            <a:endParaRPr lang="en-US"/>
          </a:p>
        </p:txBody>
      </p:sp>
    </p:spTree>
    <p:extLst>
      <p:ext uri="{BB962C8B-B14F-4D97-AF65-F5344CB8AC3E}">
        <p14:creationId xmlns:p14="http://schemas.microsoft.com/office/powerpoint/2010/main" val="238233840"/>
      </p:ext>
    </p:extLst>
  </p:cSld>
  <p:clrMapOvr>
    <a:masterClrMapping/>
  </p:clrMapOvr>
  <p:hf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DCACB3E2-F3D6-FBFE-9D4D-122785B60FFF}"/>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21" name="Subtitle 2">
            <a:extLst>
              <a:ext uri="{FF2B5EF4-FFF2-40B4-BE49-F238E27FC236}">
                <a16:creationId xmlns:a16="http://schemas.microsoft.com/office/drawing/2014/main" id="{FE279612-A00D-9DA6-F257-9A62F420A74A}"/>
              </a:ext>
            </a:extLst>
          </p:cNvPr>
          <p:cNvSpPr>
            <a:spLocks noGrp="1"/>
          </p:cNvSpPr>
          <p:nvPr>
            <p:ph type="subTitle" idx="1" hasCustomPrompt="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 </a:t>
            </a:r>
            <a:endParaRPr lang="en-US"/>
          </a:p>
        </p:txBody>
      </p:sp>
      <p:sp>
        <p:nvSpPr>
          <p:cNvPr id="23" name="Text Placeholder 11">
            <a:extLst>
              <a:ext uri="{FF2B5EF4-FFF2-40B4-BE49-F238E27FC236}">
                <a16:creationId xmlns:a16="http://schemas.microsoft.com/office/drawing/2014/main" id="{157F8B76-BD18-D930-D55C-B6A1B10E82BE}"/>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8" name="Freeform 27">
            <a:extLst>
              <a:ext uri="{FF2B5EF4-FFF2-40B4-BE49-F238E27FC236}">
                <a16:creationId xmlns:a16="http://schemas.microsoft.com/office/drawing/2014/main" id="{36E4DEAF-BC4A-5DD9-036E-624FD7C4D0BA}"/>
              </a:ext>
            </a:extLst>
          </p:cNvPr>
          <p:cNvSpPr>
            <a:spLocks noGrp="1"/>
          </p:cNvSpPr>
          <p:nvPr>
            <p:ph type="pic" sz="quarter" idx="14"/>
          </p:nvPr>
        </p:nvSpPr>
        <p:spPr>
          <a:xfrm>
            <a:off x="6959600" y="1287463"/>
            <a:ext cx="4264025" cy="4273550"/>
          </a:xfrm>
          <a:custGeom>
            <a:avLst/>
            <a:gdLst>
              <a:gd name="connsiteX0" fmla="*/ 328842 w 4264025"/>
              <a:gd name="connsiteY0" fmla="*/ 0 h 4273550"/>
              <a:gd name="connsiteX1" fmla="*/ 3935183 w 4264025"/>
              <a:gd name="connsiteY1" fmla="*/ 0 h 4273550"/>
              <a:gd name="connsiteX2" fmla="*/ 4264025 w 4264025"/>
              <a:gd name="connsiteY2" fmla="*/ 328842 h 4273550"/>
              <a:gd name="connsiteX3" fmla="*/ 4264025 w 4264025"/>
              <a:gd name="connsiteY3" fmla="*/ 2397987 h 4273550"/>
              <a:gd name="connsiteX4" fmla="*/ 4187602 w 4264025"/>
              <a:gd name="connsiteY4" fmla="*/ 2540521 h 4273550"/>
              <a:gd name="connsiteX5" fmla="*/ 3434167 w 4264025"/>
              <a:gd name="connsiteY5" fmla="*/ 3594728 h 4273550"/>
              <a:gd name="connsiteX6" fmla="*/ 2977109 w 4264025"/>
              <a:gd name="connsiteY6" fmla="*/ 4084536 h 4273550"/>
              <a:gd name="connsiteX7" fmla="*/ 2776680 w 4264025"/>
              <a:gd name="connsiteY7" fmla="*/ 4273550 h 4273550"/>
              <a:gd name="connsiteX8" fmla="*/ 328842 w 4264025"/>
              <a:gd name="connsiteY8" fmla="*/ 4273550 h 4273550"/>
              <a:gd name="connsiteX9" fmla="*/ 0 w 4264025"/>
              <a:gd name="connsiteY9" fmla="*/ 3944708 h 4273550"/>
              <a:gd name="connsiteX10" fmla="*/ 0 w 4264025"/>
              <a:gd name="connsiteY10" fmla="*/ 328842 h 4273550"/>
              <a:gd name="connsiteX11" fmla="*/ 328842 w 4264025"/>
              <a:gd name="connsiteY11" fmla="*/ 0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4025" h="4273550">
                <a:moveTo>
                  <a:pt x="328842" y="0"/>
                </a:moveTo>
                <a:lnTo>
                  <a:pt x="3935183" y="0"/>
                </a:lnTo>
                <a:cubicBezTo>
                  <a:pt x="4116797" y="0"/>
                  <a:pt x="4264025" y="147228"/>
                  <a:pt x="4264025" y="328842"/>
                </a:cubicBezTo>
                <a:lnTo>
                  <a:pt x="4264025" y="2397987"/>
                </a:lnTo>
                <a:lnTo>
                  <a:pt x="4187602" y="2540521"/>
                </a:lnTo>
                <a:cubicBezTo>
                  <a:pt x="3989287" y="2884882"/>
                  <a:pt x="3729269" y="3244387"/>
                  <a:pt x="3434167" y="3594728"/>
                </a:cubicBezTo>
                <a:cubicBezTo>
                  <a:pt x="3294444" y="3760607"/>
                  <a:pt x="3140729" y="3924189"/>
                  <a:pt x="2977109" y="4084536"/>
                </a:cubicBezTo>
                <a:lnTo>
                  <a:pt x="2776680" y="4273550"/>
                </a:lnTo>
                <a:lnTo>
                  <a:pt x="328842" y="4273550"/>
                </a:lnTo>
                <a:cubicBezTo>
                  <a:pt x="147228" y="4273550"/>
                  <a:pt x="0" y="4126322"/>
                  <a:pt x="0" y="3944708"/>
                </a:cubicBezTo>
                <a:lnTo>
                  <a:pt x="0" y="328842"/>
                </a:lnTo>
                <a:cubicBezTo>
                  <a:pt x="0" y="147228"/>
                  <a:pt x="147228" y="0"/>
                  <a:pt x="328842" y="0"/>
                </a:cubicBezTo>
                <a:close/>
              </a:path>
            </a:pathLst>
          </a:custGeom>
          <a:solidFill>
            <a:schemeClr val="bg1">
              <a:lumMod val="95000"/>
            </a:schemeClr>
          </a:solidFill>
        </p:spPr>
        <p:txBody>
          <a:bodyPr wrap="square" anchor="ctr">
            <a:noAutofit/>
          </a:bodyPr>
          <a:lstStyle>
            <a:lvl1pPr marL="90000" indent="0" algn="ctr">
              <a:buNone/>
              <a:defRPr/>
            </a:lvl1pPr>
          </a:lstStyle>
          <a:p>
            <a:r>
              <a:rPr lang="tr-TR"/>
              <a:t>Resim eklemek için simgeye tıklayın</a:t>
            </a:r>
            <a:endParaRPr lang="en-US"/>
          </a:p>
        </p:txBody>
      </p:sp>
      <p:pic>
        <p:nvPicPr>
          <p:cNvPr id="14" name="Graphic 13">
            <a:extLst>
              <a:ext uri="{FF2B5EF4-FFF2-40B4-BE49-F238E27FC236}">
                <a16:creationId xmlns:a16="http://schemas.microsoft.com/office/drawing/2014/main" id="{EF632325-B368-E7E6-040E-5422C4DE6C14}"/>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grpSp>
        <p:nvGrpSpPr>
          <p:cNvPr id="2" name="Group 12">
            <a:extLst>
              <a:ext uri="{FF2B5EF4-FFF2-40B4-BE49-F238E27FC236}">
                <a16:creationId xmlns:a16="http://schemas.microsoft.com/office/drawing/2014/main" id="{A785323A-63BE-B928-B727-20A0E7272C72}"/>
              </a:ext>
            </a:extLst>
          </p:cNvPr>
          <p:cNvGrpSpPr/>
          <p:nvPr userDrawn="1"/>
        </p:nvGrpSpPr>
        <p:grpSpPr>
          <a:xfrm>
            <a:off x="6478742" y="11724"/>
            <a:ext cx="5092742" cy="3234091"/>
            <a:chOff x="6478742" y="11724"/>
            <a:chExt cx="5092742" cy="3234091"/>
          </a:xfrm>
        </p:grpSpPr>
        <p:sp>
          <p:nvSpPr>
            <p:cNvPr id="3" name="Freeform 14">
              <a:extLst>
                <a:ext uri="{FF2B5EF4-FFF2-40B4-BE49-F238E27FC236}">
                  <a16:creationId xmlns:a16="http://schemas.microsoft.com/office/drawing/2014/main" id="{D4E4E311-6BEF-928C-7082-5236551089E3}"/>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7" name="Freeform 15">
              <a:extLst>
                <a:ext uri="{FF2B5EF4-FFF2-40B4-BE49-F238E27FC236}">
                  <a16:creationId xmlns:a16="http://schemas.microsoft.com/office/drawing/2014/main" id="{D6E39DD6-FA1D-E01E-5609-CAC2B9C657E0}"/>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8" name="Freeform 17">
            <a:extLst>
              <a:ext uri="{FF2B5EF4-FFF2-40B4-BE49-F238E27FC236}">
                <a16:creationId xmlns:a16="http://schemas.microsoft.com/office/drawing/2014/main" id="{09969526-747A-51FD-A3F1-44DDEDEB41C1}"/>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pic>
        <p:nvPicPr>
          <p:cNvPr id="9" name="Graphic 13">
            <a:extLst>
              <a:ext uri="{FF2B5EF4-FFF2-40B4-BE49-F238E27FC236}">
                <a16:creationId xmlns:a16="http://schemas.microsoft.com/office/drawing/2014/main" id="{77F2CA08-F305-15EA-6478-5BB8BEA5D1CE}"/>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91472360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p:cSld name="Title Slide 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GB" smtClean="0"/>
              <a:pPr/>
              <a:t>‹#›</a:t>
            </a:fld>
            <a:endParaRPr lang="en-GB"/>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49C5667-D53D-4431-E3F2-914E5141B487}"/>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Subtitle 2">
            <a:extLst>
              <a:ext uri="{FF2B5EF4-FFF2-40B4-BE49-F238E27FC236}">
                <a16:creationId xmlns:a16="http://schemas.microsoft.com/office/drawing/2014/main" id="{B064D20E-0688-A8CD-F668-241C3808DAAE}"/>
              </a:ext>
            </a:extLst>
          </p:cNvPr>
          <p:cNvSpPr>
            <a:spLocks noGrp="1"/>
          </p:cNvSpPr>
          <p:nvPr>
            <p:ph type="subTitle" idx="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7" name="Text Placeholder 11">
            <a:extLst>
              <a:ext uri="{FF2B5EF4-FFF2-40B4-BE49-F238E27FC236}">
                <a16:creationId xmlns:a16="http://schemas.microsoft.com/office/drawing/2014/main" id="{06A6473A-A022-609A-AF07-7030038A9767}"/>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8" name="Graphic 7">
            <a:extLst>
              <a:ext uri="{FF2B5EF4-FFF2-40B4-BE49-F238E27FC236}">
                <a16:creationId xmlns:a16="http://schemas.microsoft.com/office/drawing/2014/main" id="{6E5D0EF1-6B49-B967-1CC4-90ECFB619B41}"/>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1834761385"/>
      </p:ext>
    </p:extLst>
  </p:cSld>
  <p:clrMapOvr>
    <a:masterClrMapping/>
  </p:clrMapOvr>
  <p:hf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5325" y="3358244"/>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062768871"/>
      </p:ext>
    </p:extLst>
  </p:cSld>
  <p:clrMapOvr>
    <a:masterClrMapping/>
  </p:clrMapOvr>
  <p:hf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Section Header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358800"/>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3874783575"/>
      </p:ext>
    </p:extLst>
  </p:cSld>
  <p:clrMapOvr>
    <a:masterClrMapping/>
  </p:clrMapOvr>
  <p:hf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Number Section Header 1">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704377"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316106443"/>
      </p:ext>
    </p:extLst>
  </p:cSld>
  <p:clrMapOvr>
    <a:masterClrMapping/>
  </p:clrMapOvr>
  <p:hf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Number Section Header 2">
    <p:bg>
      <p:bgPr>
        <a:solidFill>
          <a:schemeClr val="tx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41069132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eaker introduc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02487"/>
            <a:ext cx="3483438" cy="317667"/>
          </a:xfrm>
        </p:spPr>
        <p:txBody>
          <a:bodyPr/>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7" name="Text Placeholder 16">
            <a:extLst>
              <a:ext uri="{FF2B5EF4-FFF2-40B4-BE49-F238E27FC236}">
                <a16:creationId xmlns:a16="http://schemas.microsoft.com/office/drawing/2014/main" id="{BFCFD1A9-B1E6-239C-FBAB-267510721D0A}"/>
              </a:ext>
            </a:extLst>
          </p:cNvPr>
          <p:cNvSpPr>
            <a:spLocks noGrp="1"/>
          </p:cNvSpPr>
          <p:nvPr>
            <p:ph type="body" sz="quarter" idx="25"/>
          </p:nvPr>
        </p:nvSpPr>
        <p:spPr>
          <a:xfrm>
            <a:off x="4377261" y="2512088"/>
            <a:ext cx="5282675" cy="2308066"/>
          </a:xfrm>
        </p:spPr>
        <p:txBody>
          <a:bodyPr/>
          <a:lstStyle>
            <a:lvl1pPr marL="0" indent="0" algn="l" defTabSz="914400" rtl="0" eaLnBrk="1" latinLnBrk="0" hangingPunct="1">
              <a:lnSpc>
                <a:spcPct val="120000"/>
              </a:lnSpc>
              <a:spcBef>
                <a:spcPct val="0"/>
              </a:spcBef>
              <a:buNone/>
              <a:defRPr lang="en-GB" sz="1400" kern="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10041887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614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8" name="Graphic 37">
            <a:extLst>
              <a:ext uri="{FF2B5EF4-FFF2-40B4-BE49-F238E27FC236}">
                <a16:creationId xmlns:a16="http://schemas.microsoft.com/office/drawing/2014/main" id="{DB418724-83AC-4BA4-53E4-38273EA86C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1809653"/>
            <a:ext cx="360000" cy="360000"/>
          </a:xfrm>
          <a:prstGeom prst="rect">
            <a:avLst/>
          </a:prstGeom>
        </p:spPr>
      </p:pic>
      <p:pic>
        <p:nvPicPr>
          <p:cNvPr id="39" name="Graphic 38">
            <a:extLst>
              <a:ext uri="{FF2B5EF4-FFF2-40B4-BE49-F238E27FC236}">
                <a16:creationId xmlns:a16="http://schemas.microsoft.com/office/drawing/2014/main" id="{512CDF71-5986-90E7-436B-0FC63AF45C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3337001"/>
            <a:ext cx="360000" cy="360000"/>
          </a:xfrm>
          <a:prstGeom prst="rect">
            <a:avLst/>
          </a:prstGeom>
        </p:spPr>
      </p:pic>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6148"/>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46" name="Graphic 45">
            <a:extLst>
              <a:ext uri="{FF2B5EF4-FFF2-40B4-BE49-F238E27FC236}">
                <a16:creationId xmlns:a16="http://schemas.microsoft.com/office/drawing/2014/main" id="{3483A506-4640-0C11-7E76-4ADF601F85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1809653"/>
            <a:ext cx="360000" cy="360000"/>
          </a:xfrm>
          <a:prstGeom prst="rect">
            <a:avLst/>
          </a:prstGeom>
        </p:spPr>
      </p:pic>
      <p:pic>
        <p:nvPicPr>
          <p:cNvPr id="47" name="Graphic 46">
            <a:extLst>
              <a:ext uri="{FF2B5EF4-FFF2-40B4-BE49-F238E27FC236}">
                <a16:creationId xmlns:a16="http://schemas.microsoft.com/office/drawing/2014/main" id="{DB674452-D96D-4ED0-8BD6-C67163051C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3337001"/>
            <a:ext cx="360000" cy="360000"/>
          </a:xfrm>
          <a:prstGeom prst="rect">
            <a:avLst/>
          </a:prstGeom>
        </p:spPr>
      </p:pic>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28845"/>
      </p:ext>
    </p:extLst>
  </p:cSld>
  <p:clrMapOvr>
    <a:masterClrMapping/>
  </p:clrMapOvr>
  <p:hf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Agenda Style 2">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2">
            <a:extLst>
              <a:ext uri="{FF2B5EF4-FFF2-40B4-BE49-F238E27FC236}">
                <a16:creationId xmlns:a16="http://schemas.microsoft.com/office/drawing/2014/main" id="{A898EB03-8E33-56BF-12A4-1CC34E1361E2}"/>
              </a:ext>
            </a:extLst>
          </p:cNvPr>
          <p:cNvSpPr>
            <a:spLocks noGrp="1"/>
          </p:cNvSpPr>
          <p:nvPr>
            <p:ph type="body" sz="quarter" idx="25" hasCustomPrompt="1"/>
          </p:nvPr>
        </p:nvSpPr>
        <p:spPr>
          <a:xfrm>
            <a:off x="694801"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8" name="Text Placeholder 12">
            <a:extLst>
              <a:ext uri="{FF2B5EF4-FFF2-40B4-BE49-F238E27FC236}">
                <a16:creationId xmlns:a16="http://schemas.microsoft.com/office/drawing/2014/main" id="{025A403C-7874-825D-629B-91845DF858A3}"/>
              </a:ext>
            </a:extLst>
          </p:cNvPr>
          <p:cNvSpPr>
            <a:spLocks noGrp="1"/>
          </p:cNvSpPr>
          <p:nvPr>
            <p:ph type="body" sz="quarter" idx="26" hasCustomPrompt="1"/>
          </p:nvPr>
        </p:nvSpPr>
        <p:spPr>
          <a:xfrm>
            <a:off x="4373089"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02</a:t>
            </a:r>
            <a:endParaRPr lang="en-US"/>
          </a:p>
        </p:txBody>
      </p:sp>
      <p:sp>
        <p:nvSpPr>
          <p:cNvPr id="9" name="Text Placeholder 12">
            <a:extLst>
              <a:ext uri="{FF2B5EF4-FFF2-40B4-BE49-F238E27FC236}">
                <a16:creationId xmlns:a16="http://schemas.microsoft.com/office/drawing/2014/main" id="{37DA963A-F8CB-2788-34E3-9545F9452C3A}"/>
              </a:ext>
            </a:extLst>
          </p:cNvPr>
          <p:cNvSpPr>
            <a:spLocks noGrp="1"/>
          </p:cNvSpPr>
          <p:nvPr>
            <p:ph type="body" sz="quarter" idx="27" hasCustomPrompt="1"/>
          </p:nvPr>
        </p:nvSpPr>
        <p:spPr>
          <a:xfrm>
            <a:off x="694801"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04</a:t>
            </a:r>
            <a:endParaRPr lang="en-US"/>
          </a:p>
        </p:txBody>
      </p:sp>
      <p:sp>
        <p:nvSpPr>
          <p:cNvPr id="10" name="Text Placeholder 12">
            <a:extLst>
              <a:ext uri="{FF2B5EF4-FFF2-40B4-BE49-F238E27FC236}">
                <a16:creationId xmlns:a16="http://schemas.microsoft.com/office/drawing/2014/main" id="{12B504E0-4466-BAA4-C7FF-B42ED83C75C3}"/>
              </a:ext>
            </a:extLst>
          </p:cNvPr>
          <p:cNvSpPr>
            <a:spLocks noGrp="1"/>
          </p:cNvSpPr>
          <p:nvPr>
            <p:ph type="body" sz="quarter" idx="28" hasCustomPrompt="1"/>
          </p:nvPr>
        </p:nvSpPr>
        <p:spPr>
          <a:xfrm>
            <a:off x="4373089"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05</a:t>
            </a:r>
            <a:endParaRPr lang="en-US"/>
          </a:p>
        </p:txBody>
      </p:sp>
      <p:sp>
        <p:nvSpPr>
          <p:cNvPr id="11" name="Text Placeholder 21">
            <a:extLst>
              <a:ext uri="{FF2B5EF4-FFF2-40B4-BE49-F238E27FC236}">
                <a16:creationId xmlns:a16="http://schemas.microsoft.com/office/drawing/2014/main" id="{C1AEB284-7F0C-3187-B592-E1732E8ED9FB}"/>
              </a:ext>
            </a:extLst>
          </p:cNvPr>
          <p:cNvSpPr>
            <a:spLocks noGrp="1"/>
          </p:cNvSpPr>
          <p:nvPr>
            <p:ph type="body" sz="quarter" idx="29" hasCustomPrompt="1"/>
          </p:nvPr>
        </p:nvSpPr>
        <p:spPr>
          <a:xfrm>
            <a:off x="8426434"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23">
            <a:extLst>
              <a:ext uri="{FF2B5EF4-FFF2-40B4-BE49-F238E27FC236}">
                <a16:creationId xmlns:a16="http://schemas.microsoft.com/office/drawing/2014/main" id="{4B41B821-5DFB-B757-C0F7-DB0D030FBE52}"/>
              </a:ext>
            </a:extLst>
          </p:cNvPr>
          <p:cNvSpPr>
            <a:spLocks noGrp="1"/>
          </p:cNvSpPr>
          <p:nvPr>
            <p:ph type="body" sz="quarter" idx="30" hasCustomPrompt="1"/>
          </p:nvPr>
        </p:nvSpPr>
        <p:spPr>
          <a:xfrm>
            <a:off x="8426433"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 Placeholder 21">
            <a:extLst>
              <a:ext uri="{FF2B5EF4-FFF2-40B4-BE49-F238E27FC236}">
                <a16:creationId xmlns:a16="http://schemas.microsoft.com/office/drawing/2014/main" id="{DF6AFE7A-748E-3094-E5DD-96068A1ADB22}"/>
              </a:ext>
            </a:extLst>
          </p:cNvPr>
          <p:cNvSpPr>
            <a:spLocks noGrp="1"/>
          </p:cNvSpPr>
          <p:nvPr>
            <p:ph type="body" sz="quarter" idx="31" hasCustomPrompt="1"/>
          </p:nvPr>
        </p:nvSpPr>
        <p:spPr>
          <a:xfrm>
            <a:off x="8426434"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4" name="Text Placeholder 23">
            <a:extLst>
              <a:ext uri="{FF2B5EF4-FFF2-40B4-BE49-F238E27FC236}">
                <a16:creationId xmlns:a16="http://schemas.microsoft.com/office/drawing/2014/main" id="{4A3630C7-F978-2556-4A23-C0C594F4D671}"/>
              </a:ext>
            </a:extLst>
          </p:cNvPr>
          <p:cNvSpPr>
            <a:spLocks noGrp="1"/>
          </p:cNvSpPr>
          <p:nvPr>
            <p:ph type="body" sz="quarter" idx="32" hasCustomPrompt="1"/>
          </p:nvPr>
        </p:nvSpPr>
        <p:spPr>
          <a:xfrm>
            <a:off x="8426433"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 Placeholder 12">
            <a:extLst>
              <a:ext uri="{FF2B5EF4-FFF2-40B4-BE49-F238E27FC236}">
                <a16:creationId xmlns:a16="http://schemas.microsoft.com/office/drawing/2014/main" id="{3E8A0744-C495-285F-181E-6DC10F0DF496}"/>
              </a:ext>
            </a:extLst>
          </p:cNvPr>
          <p:cNvSpPr>
            <a:spLocks noGrp="1"/>
          </p:cNvSpPr>
          <p:nvPr>
            <p:ph type="body" sz="quarter" idx="33" hasCustomPrompt="1"/>
          </p:nvPr>
        </p:nvSpPr>
        <p:spPr>
          <a:xfrm>
            <a:off x="7989314"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03</a:t>
            </a:r>
            <a:endParaRPr lang="en-US"/>
          </a:p>
        </p:txBody>
      </p:sp>
      <p:sp>
        <p:nvSpPr>
          <p:cNvPr id="16" name="Text Placeholder 12">
            <a:extLst>
              <a:ext uri="{FF2B5EF4-FFF2-40B4-BE49-F238E27FC236}">
                <a16:creationId xmlns:a16="http://schemas.microsoft.com/office/drawing/2014/main" id="{BDFD6F31-A9EA-9929-A27C-F99215BAC5D0}"/>
              </a:ext>
            </a:extLst>
          </p:cNvPr>
          <p:cNvSpPr>
            <a:spLocks noGrp="1"/>
          </p:cNvSpPr>
          <p:nvPr>
            <p:ph type="body" sz="quarter" idx="34" hasCustomPrompt="1"/>
          </p:nvPr>
        </p:nvSpPr>
        <p:spPr>
          <a:xfrm>
            <a:off x="7989314"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06</a:t>
            </a:r>
            <a:endParaRPr lang="en-US"/>
          </a:p>
        </p:txBody>
      </p:sp>
    </p:spTree>
    <p:extLst>
      <p:ext uri="{BB962C8B-B14F-4D97-AF65-F5344CB8AC3E}">
        <p14:creationId xmlns:p14="http://schemas.microsoft.com/office/powerpoint/2010/main" val="1003955165"/>
      </p:ext>
    </p:extLst>
  </p:cSld>
  <p:clrMapOvr>
    <a:masterClrMapping/>
  </p:clrMapOvr>
  <p:hf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Agenda Style 3">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2">
            <a:extLst>
              <a:ext uri="{FF2B5EF4-FFF2-40B4-BE49-F238E27FC236}">
                <a16:creationId xmlns:a16="http://schemas.microsoft.com/office/drawing/2014/main" id="{5536B56F-F531-540F-8796-BAE4CC0E7607}"/>
              </a:ext>
            </a:extLst>
          </p:cNvPr>
          <p:cNvSpPr>
            <a:spLocks noGrp="1"/>
          </p:cNvSpPr>
          <p:nvPr>
            <p:ph type="body" sz="quarter" idx="13" hasCustomPrompt="1"/>
          </p:nvPr>
        </p:nvSpPr>
        <p:spPr>
          <a:xfrm>
            <a:off x="2532063" y="13880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8" name="Text Placeholder 24">
            <a:extLst>
              <a:ext uri="{FF2B5EF4-FFF2-40B4-BE49-F238E27FC236}">
                <a16:creationId xmlns:a16="http://schemas.microsoft.com/office/drawing/2014/main" id="{1804F481-5029-6614-64A1-EDA7EF95ECB9}"/>
              </a:ext>
            </a:extLst>
          </p:cNvPr>
          <p:cNvSpPr>
            <a:spLocks noGrp="1"/>
          </p:cNvSpPr>
          <p:nvPr>
            <p:ph type="body" sz="quarter" idx="15"/>
          </p:nvPr>
        </p:nvSpPr>
        <p:spPr>
          <a:xfrm>
            <a:off x="2531580" y="17803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9" name="Text Placeholder 22">
            <a:extLst>
              <a:ext uri="{FF2B5EF4-FFF2-40B4-BE49-F238E27FC236}">
                <a16:creationId xmlns:a16="http://schemas.microsoft.com/office/drawing/2014/main" id="{ABBF112A-5454-FE49-7AAC-CF484D953357}"/>
              </a:ext>
            </a:extLst>
          </p:cNvPr>
          <p:cNvSpPr>
            <a:spLocks noGrp="1"/>
          </p:cNvSpPr>
          <p:nvPr>
            <p:ph type="body" sz="quarter" idx="16" hasCustomPrompt="1"/>
          </p:nvPr>
        </p:nvSpPr>
        <p:spPr>
          <a:xfrm>
            <a:off x="2532081" y="2234192"/>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1" name="Text Placeholder 24">
            <a:extLst>
              <a:ext uri="{FF2B5EF4-FFF2-40B4-BE49-F238E27FC236}">
                <a16:creationId xmlns:a16="http://schemas.microsoft.com/office/drawing/2014/main" id="{1A150C75-E0E2-38DD-416D-91A21E88CB97}"/>
              </a:ext>
            </a:extLst>
          </p:cNvPr>
          <p:cNvSpPr>
            <a:spLocks noGrp="1"/>
          </p:cNvSpPr>
          <p:nvPr>
            <p:ph type="body" sz="quarter" idx="17"/>
          </p:nvPr>
        </p:nvSpPr>
        <p:spPr>
          <a:xfrm>
            <a:off x="2531580" y="2626447"/>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3" name="Text Placeholder 22">
            <a:extLst>
              <a:ext uri="{FF2B5EF4-FFF2-40B4-BE49-F238E27FC236}">
                <a16:creationId xmlns:a16="http://schemas.microsoft.com/office/drawing/2014/main" id="{C80484F3-A715-7D93-FF70-AF8370E1B324}"/>
              </a:ext>
            </a:extLst>
          </p:cNvPr>
          <p:cNvSpPr>
            <a:spLocks noGrp="1"/>
          </p:cNvSpPr>
          <p:nvPr>
            <p:ph type="body" sz="quarter" idx="18" hasCustomPrompt="1"/>
          </p:nvPr>
        </p:nvSpPr>
        <p:spPr>
          <a:xfrm>
            <a:off x="2532081" y="30796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AABCFCEF-6730-EA4C-DBFF-2CFF639B3FD5}"/>
              </a:ext>
            </a:extLst>
          </p:cNvPr>
          <p:cNvSpPr>
            <a:spLocks noGrp="1"/>
          </p:cNvSpPr>
          <p:nvPr>
            <p:ph type="body" sz="quarter" idx="19"/>
          </p:nvPr>
        </p:nvSpPr>
        <p:spPr>
          <a:xfrm>
            <a:off x="2531580" y="34719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12">
            <a:extLst>
              <a:ext uri="{FF2B5EF4-FFF2-40B4-BE49-F238E27FC236}">
                <a16:creationId xmlns:a16="http://schemas.microsoft.com/office/drawing/2014/main" id="{C2E974CF-5325-C835-8D53-30C45BE0FA82}"/>
              </a:ext>
            </a:extLst>
          </p:cNvPr>
          <p:cNvSpPr>
            <a:spLocks noGrp="1"/>
          </p:cNvSpPr>
          <p:nvPr>
            <p:ph type="body" sz="quarter" idx="26" hasCustomPrompt="1"/>
          </p:nvPr>
        </p:nvSpPr>
        <p:spPr>
          <a:xfrm>
            <a:off x="1810026" y="1388067"/>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9" name="Text Placeholder 12">
            <a:extLst>
              <a:ext uri="{FF2B5EF4-FFF2-40B4-BE49-F238E27FC236}">
                <a16:creationId xmlns:a16="http://schemas.microsoft.com/office/drawing/2014/main" id="{8766B7B2-1CEE-476D-CD98-C488FBD7491C}"/>
              </a:ext>
            </a:extLst>
          </p:cNvPr>
          <p:cNvSpPr>
            <a:spLocks noGrp="1"/>
          </p:cNvSpPr>
          <p:nvPr>
            <p:ph type="body" sz="quarter" idx="27" hasCustomPrompt="1"/>
          </p:nvPr>
        </p:nvSpPr>
        <p:spPr>
          <a:xfrm>
            <a:off x="1810026" y="2240692"/>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0" name="Text Placeholder 12">
            <a:extLst>
              <a:ext uri="{FF2B5EF4-FFF2-40B4-BE49-F238E27FC236}">
                <a16:creationId xmlns:a16="http://schemas.microsoft.com/office/drawing/2014/main" id="{D84AEBAE-9F18-73E1-0696-0E9858817C62}"/>
              </a:ext>
            </a:extLst>
          </p:cNvPr>
          <p:cNvSpPr>
            <a:spLocks noGrp="1"/>
          </p:cNvSpPr>
          <p:nvPr>
            <p:ph type="body" sz="quarter" idx="28" hasCustomPrompt="1"/>
          </p:nvPr>
        </p:nvSpPr>
        <p:spPr>
          <a:xfrm>
            <a:off x="1810026" y="3079666"/>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3" name="Text Placeholder 22">
            <a:extLst>
              <a:ext uri="{FF2B5EF4-FFF2-40B4-BE49-F238E27FC236}">
                <a16:creationId xmlns:a16="http://schemas.microsoft.com/office/drawing/2014/main" id="{A7EDDCDD-B4C2-59E6-19B3-6014DE489B6F}"/>
              </a:ext>
            </a:extLst>
          </p:cNvPr>
          <p:cNvSpPr>
            <a:spLocks noGrp="1"/>
          </p:cNvSpPr>
          <p:nvPr>
            <p:ph type="body" sz="quarter" idx="29" hasCustomPrompt="1"/>
          </p:nvPr>
        </p:nvSpPr>
        <p:spPr>
          <a:xfrm>
            <a:off x="2532081" y="3925140"/>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4">
            <a:extLst>
              <a:ext uri="{FF2B5EF4-FFF2-40B4-BE49-F238E27FC236}">
                <a16:creationId xmlns:a16="http://schemas.microsoft.com/office/drawing/2014/main" id="{CD8E8B20-BC80-2B9E-4915-D5339CD1EE55}"/>
              </a:ext>
            </a:extLst>
          </p:cNvPr>
          <p:cNvSpPr>
            <a:spLocks noGrp="1"/>
          </p:cNvSpPr>
          <p:nvPr>
            <p:ph type="body" sz="quarter" idx="30"/>
          </p:nvPr>
        </p:nvSpPr>
        <p:spPr>
          <a:xfrm>
            <a:off x="2531580" y="4317395"/>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5" name="Text Placeholder 12">
            <a:extLst>
              <a:ext uri="{FF2B5EF4-FFF2-40B4-BE49-F238E27FC236}">
                <a16:creationId xmlns:a16="http://schemas.microsoft.com/office/drawing/2014/main" id="{5B5B9C15-3731-CC21-4A7B-A5C374A1A53A}"/>
              </a:ext>
            </a:extLst>
          </p:cNvPr>
          <p:cNvSpPr>
            <a:spLocks noGrp="1"/>
          </p:cNvSpPr>
          <p:nvPr>
            <p:ph type="body" sz="quarter" idx="31" hasCustomPrompt="1"/>
          </p:nvPr>
        </p:nvSpPr>
        <p:spPr>
          <a:xfrm>
            <a:off x="1810026" y="3925140"/>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6" name="Text Placeholder 22">
            <a:extLst>
              <a:ext uri="{FF2B5EF4-FFF2-40B4-BE49-F238E27FC236}">
                <a16:creationId xmlns:a16="http://schemas.microsoft.com/office/drawing/2014/main" id="{13E1AAB4-635D-BF4A-5965-4B31253F314D}"/>
              </a:ext>
            </a:extLst>
          </p:cNvPr>
          <p:cNvSpPr>
            <a:spLocks noGrp="1"/>
          </p:cNvSpPr>
          <p:nvPr>
            <p:ph type="body" sz="quarter" idx="32" hasCustomPrompt="1"/>
          </p:nvPr>
        </p:nvSpPr>
        <p:spPr>
          <a:xfrm>
            <a:off x="2532081" y="4775125"/>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7" name="Text Placeholder 24">
            <a:extLst>
              <a:ext uri="{FF2B5EF4-FFF2-40B4-BE49-F238E27FC236}">
                <a16:creationId xmlns:a16="http://schemas.microsoft.com/office/drawing/2014/main" id="{25A78126-D46D-FF52-6586-D197EBED5447}"/>
              </a:ext>
            </a:extLst>
          </p:cNvPr>
          <p:cNvSpPr>
            <a:spLocks noGrp="1"/>
          </p:cNvSpPr>
          <p:nvPr>
            <p:ph type="body" sz="quarter" idx="33"/>
          </p:nvPr>
        </p:nvSpPr>
        <p:spPr>
          <a:xfrm>
            <a:off x="2531580" y="5167380"/>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8" name="Text Placeholder 12">
            <a:extLst>
              <a:ext uri="{FF2B5EF4-FFF2-40B4-BE49-F238E27FC236}">
                <a16:creationId xmlns:a16="http://schemas.microsoft.com/office/drawing/2014/main" id="{9AE9F7A2-511D-9C1D-CE95-14D3B8788A81}"/>
              </a:ext>
            </a:extLst>
          </p:cNvPr>
          <p:cNvSpPr>
            <a:spLocks noGrp="1"/>
          </p:cNvSpPr>
          <p:nvPr>
            <p:ph type="body" sz="quarter" idx="34" hasCustomPrompt="1"/>
          </p:nvPr>
        </p:nvSpPr>
        <p:spPr>
          <a:xfrm>
            <a:off x="1810026" y="4775125"/>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Tree>
    <p:extLst>
      <p:ext uri="{BB962C8B-B14F-4D97-AF65-F5344CB8AC3E}">
        <p14:creationId xmlns:p14="http://schemas.microsoft.com/office/powerpoint/2010/main" val="1863835312"/>
      </p:ext>
    </p:extLst>
  </p:cSld>
  <p:clrMapOvr>
    <a:masterClrMapping/>
  </p:clrMapOvr>
  <p:hf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Speaker introduc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02487"/>
            <a:ext cx="3483438" cy="317667"/>
          </a:xfrm>
        </p:spPr>
        <p:txBody>
          <a:bodyPr/>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7" name="Text Placeholder 16">
            <a:extLst>
              <a:ext uri="{FF2B5EF4-FFF2-40B4-BE49-F238E27FC236}">
                <a16:creationId xmlns:a16="http://schemas.microsoft.com/office/drawing/2014/main" id="{BFCFD1A9-B1E6-239C-FBAB-267510721D0A}"/>
              </a:ext>
            </a:extLst>
          </p:cNvPr>
          <p:cNvSpPr>
            <a:spLocks noGrp="1"/>
          </p:cNvSpPr>
          <p:nvPr>
            <p:ph type="body" sz="quarter" idx="25"/>
          </p:nvPr>
        </p:nvSpPr>
        <p:spPr>
          <a:xfrm>
            <a:off x="4377261" y="2512088"/>
            <a:ext cx="5282675" cy="2308066"/>
          </a:xfrm>
        </p:spPr>
        <p:txBody>
          <a:bodyPr/>
          <a:lstStyle>
            <a:lvl1pPr marL="0" indent="0" algn="l" defTabSz="914400" rtl="0" eaLnBrk="1" latinLnBrk="0" hangingPunct="1">
              <a:lnSpc>
                <a:spcPct val="120000"/>
              </a:lnSpc>
              <a:spcBef>
                <a:spcPct val="0"/>
              </a:spcBef>
              <a:buNone/>
              <a:defRPr lang="en-GB" sz="1400" kern="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3625912379"/>
      </p:ext>
    </p:extLst>
  </p:cSld>
  <p:clrMapOvr>
    <a:masterClrMapping/>
  </p:clrMapOvr>
  <p:hf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Multiple speakers">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7" name="Picture Placeholder 13">
            <a:extLst>
              <a:ext uri="{FF2B5EF4-FFF2-40B4-BE49-F238E27FC236}">
                <a16:creationId xmlns:a16="http://schemas.microsoft.com/office/drawing/2014/main" id="{2328CA78-E1CB-C82D-3890-7CE118FFA6F5}"/>
              </a:ext>
            </a:extLst>
          </p:cNvPr>
          <p:cNvSpPr>
            <a:spLocks noGrp="1"/>
          </p:cNvSpPr>
          <p:nvPr>
            <p:ph type="pic" sz="quarter" idx="25"/>
          </p:nvPr>
        </p:nvSpPr>
        <p:spPr>
          <a:xfrm>
            <a:off x="5083174"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8" name="Text Placeholder 21">
            <a:extLst>
              <a:ext uri="{FF2B5EF4-FFF2-40B4-BE49-F238E27FC236}">
                <a16:creationId xmlns:a16="http://schemas.microsoft.com/office/drawing/2014/main" id="{86042117-1A75-2036-9EB6-B3BAB40557A9}"/>
              </a:ext>
            </a:extLst>
          </p:cNvPr>
          <p:cNvSpPr>
            <a:spLocks noGrp="1"/>
          </p:cNvSpPr>
          <p:nvPr>
            <p:ph type="body" sz="quarter" idx="26" hasCustomPrompt="1"/>
          </p:nvPr>
        </p:nvSpPr>
        <p:spPr>
          <a:xfrm>
            <a:off x="4361976"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9" name="Text Placeholder 21">
            <a:extLst>
              <a:ext uri="{FF2B5EF4-FFF2-40B4-BE49-F238E27FC236}">
                <a16:creationId xmlns:a16="http://schemas.microsoft.com/office/drawing/2014/main" id="{0CD4D48C-EC00-94E4-69F3-EF51AC02762E}"/>
              </a:ext>
            </a:extLst>
          </p:cNvPr>
          <p:cNvSpPr>
            <a:spLocks noGrp="1"/>
          </p:cNvSpPr>
          <p:nvPr>
            <p:ph type="body" sz="quarter" idx="27" hasCustomPrompt="1"/>
          </p:nvPr>
        </p:nvSpPr>
        <p:spPr>
          <a:xfrm>
            <a:off x="4361973"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0" name="Picture Placeholder 13">
            <a:extLst>
              <a:ext uri="{FF2B5EF4-FFF2-40B4-BE49-F238E27FC236}">
                <a16:creationId xmlns:a16="http://schemas.microsoft.com/office/drawing/2014/main" id="{9A1D6FB7-B1FF-8326-8B31-3AC5954FA260}"/>
              </a:ext>
            </a:extLst>
          </p:cNvPr>
          <p:cNvSpPr>
            <a:spLocks noGrp="1"/>
          </p:cNvSpPr>
          <p:nvPr>
            <p:ph type="pic" sz="quarter" idx="28"/>
          </p:nvPr>
        </p:nvSpPr>
        <p:spPr>
          <a:xfrm>
            <a:off x="8720677"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11" name="Text Placeholder 21">
            <a:extLst>
              <a:ext uri="{FF2B5EF4-FFF2-40B4-BE49-F238E27FC236}">
                <a16:creationId xmlns:a16="http://schemas.microsoft.com/office/drawing/2014/main" id="{9ED438C1-B0A6-419C-0AC3-151D81BAE851}"/>
              </a:ext>
            </a:extLst>
          </p:cNvPr>
          <p:cNvSpPr>
            <a:spLocks noGrp="1"/>
          </p:cNvSpPr>
          <p:nvPr>
            <p:ph type="body" sz="quarter" idx="29" hasCustomPrompt="1"/>
          </p:nvPr>
        </p:nvSpPr>
        <p:spPr>
          <a:xfrm>
            <a:off x="7999479"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12" name="Text Placeholder 21">
            <a:extLst>
              <a:ext uri="{FF2B5EF4-FFF2-40B4-BE49-F238E27FC236}">
                <a16:creationId xmlns:a16="http://schemas.microsoft.com/office/drawing/2014/main" id="{A6B83889-1ECE-CF73-A5C2-C8DE7E9CA0B8}"/>
              </a:ext>
            </a:extLst>
          </p:cNvPr>
          <p:cNvSpPr>
            <a:spLocks noGrp="1"/>
          </p:cNvSpPr>
          <p:nvPr>
            <p:ph type="body" sz="quarter" idx="30" hasCustomPrompt="1"/>
          </p:nvPr>
        </p:nvSpPr>
        <p:spPr>
          <a:xfrm>
            <a:off x="7999476"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Tree>
    <p:extLst>
      <p:ext uri="{BB962C8B-B14F-4D97-AF65-F5344CB8AC3E}">
        <p14:creationId xmlns:p14="http://schemas.microsoft.com/office/powerpoint/2010/main" val="327412283"/>
      </p:ext>
    </p:extLst>
  </p:cSld>
  <p:clrMapOvr>
    <a:masterClrMapping/>
  </p:clrMapOvr>
  <p:hf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İçeri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marL="0" indent="0">
              <a:lnSpc>
                <a:spcPct val="120000"/>
              </a:lnSpc>
              <a:spcBef>
                <a:spcPts val="500"/>
              </a:spcBef>
              <a:spcAft>
                <a:spcPts val="500"/>
              </a:spcAft>
              <a:buFontTx/>
              <a:buNone/>
              <a:defRPr/>
            </a:lvl1pPr>
            <a:lvl2pPr marL="0" indent="0">
              <a:lnSpc>
                <a:spcPct val="120000"/>
              </a:lnSpc>
              <a:spcBef>
                <a:spcPts val="500"/>
              </a:spcBef>
              <a:spcAft>
                <a:spcPts val="500"/>
              </a:spcAft>
              <a:buFontTx/>
              <a:buNone/>
              <a:defRPr/>
            </a:lvl2pPr>
            <a:lvl3pPr marL="0" indent="0">
              <a:lnSpc>
                <a:spcPct val="120000"/>
              </a:lnSpc>
              <a:spcBef>
                <a:spcPts val="500"/>
              </a:spcBef>
              <a:spcAft>
                <a:spcPts val="500"/>
              </a:spcAft>
              <a:buFontTx/>
              <a:buNone/>
              <a:defRPr/>
            </a:lvl3pPr>
            <a:lvl4pPr marL="0" indent="0">
              <a:lnSpc>
                <a:spcPct val="120000"/>
              </a:lnSpc>
              <a:spcBef>
                <a:spcPts val="500"/>
              </a:spcBef>
              <a:spcAft>
                <a:spcPts val="500"/>
              </a:spcAft>
              <a:buFontTx/>
              <a:buNone/>
              <a:defRPr/>
            </a:lvl4pPr>
            <a:lvl5pPr marL="0" indent="0">
              <a:lnSpc>
                <a:spcPct val="120000"/>
              </a:lnSpc>
              <a:spcBef>
                <a:spcPts val="500"/>
              </a:spcBef>
              <a:spcAft>
                <a:spcPts val="500"/>
              </a:spcAft>
              <a:buFontTx/>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13436110"/>
      </p:ext>
    </p:extLst>
  </p:cSld>
  <p:clrMapOvr>
    <a:masterClrMapping/>
  </p:clrMapOvr>
  <p:hf hdr="0" ftr="0" dt="0"/>
  <p:extLst>
    <p:ext uri="{DCECCB84-F9BA-43D5-87BE-67443E8EF086}">
      <p15:sldGuideLst xmlns:p15="http://schemas.microsoft.com/office/powerpoint/2012/main"/>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597140159"/>
      </p:ext>
    </p:extLst>
  </p:cSld>
  <p:clrMapOvr>
    <a:masterClrMapping/>
  </p:clrMapOvr>
  <p:hf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3 Sütu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Tree>
    <p:extLst>
      <p:ext uri="{BB962C8B-B14F-4D97-AF65-F5344CB8AC3E}">
        <p14:creationId xmlns:p14="http://schemas.microsoft.com/office/powerpoint/2010/main" val="2463053738"/>
      </p:ext>
    </p:extLst>
  </p:cSld>
  <p:clrMapOvr>
    <a:masterClrMapping/>
  </p:clrMapOvr>
  <p:hf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Tree>
    <p:extLst>
      <p:ext uri="{BB962C8B-B14F-4D97-AF65-F5344CB8AC3E}">
        <p14:creationId xmlns:p14="http://schemas.microsoft.com/office/powerpoint/2010/main" val="1497695463"/>
      </p:ext>
    </p:extLst>
  </p:cSld>
  <p:clrMapOvr>
    <a:masterClrMapping/>
  </p:clrMapOvr>
  <p:hf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1" name="Text Placeholder 23">
            <a:extLst>
              <a:ext uri="{FF2B5EF4-FFF2-40B4-BE49-F238E27FC236}">
                <a16:creationId xmlns:a16="http://schemas.microsoft.com/office/drawing/2014/main" id="{7CC51DE0-F066-5324-2C99-81558D301C0E}"/>
              </a:ext>
            </a:extLst>
          </p:cNvPr>
          <p:cNvSpPr>
            <a:spLocks noGrp="1"/>
          </p:cNvSpPr>
          <p:nvPr>
            <p:ph type="body" sz="quarter" idx="14" hasCustomPrompt="1"/>
          </p:nvPr>
        </p:nvSpPr>
        <p:spPr>
          <a:xfrm>
            <a:off x="704376"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3" name="Text Placeholder 23">
            <a:extLst>
              <a:ext uri="{FF2B5EF4-FFF2-40B4-BE49-F238E27FC236}">
                <a16:creationId xmlns:a16="http://schemas.microsoft.com/office/drawing/2014/main" id="{179E0B83-D473-F57B-563A-6CFD62DBEE1C}"/>
              </a:ext>
            </a:extLst>
          </p:cNvPr>
          <p:cNvSpPr>
            <a:spLocks noGrp="1"/>
          </p:cNvSpPr>
          <p:nvPr>
            <p:ph type="body" sz="quarter" idx="20" hasCustomPrompt="1"/>
          </p:nvPr>
        </p:nvSpPr>
        <p:spPr>
          <a:xfrm>
            <a:off x="6170400"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5" name="Text Placeholder 23">
            <a:extLst>
              <a:ext uri="{FF2B5EF4-FFF2-40B4-BE49-F238E27FC236}">
                <a16:creationId xmlns:a16="http://schemas.microsoft.com/office/drawing/2014/main" id="{0874603D-7E3E-8180-F8FD-8504D8000B80}"/>
              </a:ext>
            </a:extLst>
          </p:cNvPr>
          <p:cNvSpPr>
            <a:spLocks noGrp="1"/>
          </p:cNvSpPr>
          <p:nvPr>
            <p:ph type="body" sz="quarter" idx="22" hasCustomPrompt="1"/>
          </p:nvPr>
        </p:nvSpPr>
        <p:spPr>
          <a:xfrm>
            <a:off x="704376"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7" name="Text Placeholder 23">
            <a:extLst>
              <a:ext uri="{FF2B5EF4-FFF2-40B4-BE49-F238E27FC236}">
                <a16:creationId xmlns:a16="http://schemas.microsoft.com/office/drawing/2014/main" id="{B512BF3A-A754-CFE5-9D8E-6A4A96ADD598}"/>
              </a:ext>
            </a:extLst>
          </p:cNvPr>
          <p:cNvSpPr>
            <a:spLocks noGrp="1"/>
          </p:cNvSpPr>
          <p:nvPr>
            <p:ph type="body" sz="quarter" idx="24" hasCustomPrompt="1"/>
          </p:nvPr>
        </p:nvSpPr>
        <p:spPr>
          <a:xfrm>
            <a:off x="6169004"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121963610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peakers">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7" name="Picture Placeholder 13">
            <a:extLst>
              <a:ext uri="{FF2B5EF4-FFF2-40B4-BE49-F238E27FC236}">
                <a16:creationId xmlns:a16="http://schemas.microsoft.com/office/drawing/2014/main" id="{2328CA78-E1CB-C82D-3890-7CE118FFA6F5}"/>
              </a:ext>
            </a:extLst>
          </p:cNvPr>
          <p:cNvSpPr>
            <a:spLocks noGrp="1"/>
          </p:cNvSpPr>
          <p:nvPr>
            <p:ph type="pic" sz="quarter" idx="25"/>
          </p:nvPr>
        </p:nvSpPr>
        <p:spPr>
          <a:xfrm>
            <a:off x="5083174"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8" name="Text Placeholder 21">
            <a:extLst>
              <a:ext uri="{FF2B5EF4-FFF2-40B4-BE49-F238E27FC236}">
                <a16:creationId xmlns:a16="http://schemas.microsoft.com/office/drawing/2014/main" id="{86042117-1A75-2036-9EB6-B3BAB40557A9}"/>
              </a:ext>
            </a:extLst>
          </p:cNvPr>
          <p:cNvSpPr>
            <a:spLocks noGrp="1"/>
          </p:cNvSpPr>
          <p:nvPr>
            <p:ph type="body" sz="quarter" idx="26" hasCustomPrompt="1"/>
          </p:nvPr>
        </p:nvSpPr>
        <p:spPr>
          <a:xfrm>
            <a:off x="4361976"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9" name="Text Placeholder 21">
            <a:extLst>
              <a:ext uri="{FF2B5EF4-FFF2-40B4-BE49-F238E27FC236}">
                <a16:creationId xmlns:a16="http://schemas.microsoft.com/office/drawing/2014/main" id="{0CD4D48C-EC00-94E4-69F3-EF51AC02762E}"/>
              </a:ext>
            </a:extLst>
          </p:cNvPr>
          <p:cNvSpPr>
            <a:spLocks noGrp="1"/>
          </p:cNvSpPr>
          <p:nvPr>
            <p:ph type="body" sz="quarter" idx="27" hasCustomPrompt="1"/>
          </p:nvPr>
        </p:nvSpPr>
        <p:spPr>
          <a:xfrm>
            <a:off x="4361973"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0" name="Picture Placeholder 13">
            <a:extLst>
              <a:ext uri="{FF2B5EF4-FFF2-40B4-BE49-F238E27FC236}">
                <a16:creationId xmlns:a16="http://schemas.microsoft.com/office/drawing/2014/main" id="{9A1D6FB7-B1FF-8326-8B31-3AC5954FA260}"/>
              </a:ext>
            </a:extLst>
          </p:cNvPr>
          <p:cNvSpPr>
            <a:spLocks noGrp="1"/>
          </p:cNvSpPr>
          <p:nvPr>
            <p:ph type="pic" sz="quarter" idx="28"/>
          </p:nvPr>
        </p:nvSpPr>
        <p:spPr>
          <a:xfrm>
            <a:off x="8720677"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11" name="Text Placeholder 21">
            <a:extLst>
              <a:ext uri="{FF2B5EF4-FFF2-40B4-BE49-F238E27FC236}">
                <a16:creationId xmlns:a16="http://schemas.microsoft.com/office/drawing/2014/main" id="{9ED438C1-B0A6-419C-0AC3-151D81BAE851}"/>
              </a:ext>
            </a:extLst>
          </p:cNvPr>
          <p:cNvSpPr>
            <a:spLocks noGrp="1"/>
          </p:cNvSpPr>
          <p:nvPr>
            <p:ph type="body" sz="quarter" idx="29" hasCustomPrompt="1"/>
          </p:nvPr>
        </p:nvSpPr>
        <p:spPr>
          <a:xfrm>
            <a:off x="7999479"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12" name="Text Placeholder 21">
            <a:extLst>
              <a:ext uri="{FF2B5EF4-FFF2-40B4-BE49-F238E27FC236}">
                <a16:creationId xmlns:a16="http://schemas.microsoft.com/office/drawing/2014/main" id="{A6B83889-1ECE-CF73-A5C2-C8DE7E9CA0B8}"/>
              </a:ext>
            </a:extLst>
          </p:cNvPr>
          <p:cNvSpPr>
            <a:spLocks noGrp="1"/>
          </p:cNvSpPr>
          <p:nvPr>
            <p:ph type="body" sz="quarter" idx="30" hasCustomPrompt="1"/>
          </p:nvPr>
        </p:nvSpPr>
        <p:spPr>
          <a:xfrm>
            <a:off x="7999476"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Tree>
    <p:extLst>
      <p:ext uri="{BB962C8B-B14F-4D97-AF65-F5344CB8AC3E}">
        <p14:creationId xmlns:p14="http://schemas.microsoft.com/office/powerpoint/2010/main" val="233401286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136087"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chemeClr val="bg1"/>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2854337869"/>
      </p:ext>
    </p:extLst>
  </p:cSld>
  <p:clrMapOvr>
    <a:masterClrMapping/>
  </p:clrMapOvr>
  <p:hf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137200"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marL="0" indent="0">
              <a:lnSpc>
                <a:spcPct val="120000"/>
              </a:lnSpc>
              <a:spcBef>
                <a:spcPts val="500"/>
              </a:spcBef>
              <a:spcAft>
                <a:spcPts val="500"/>
              </a:spcAft>
              <a:buNone/>
              <a:defRPr>
                <a:solidFill>
                  <a:schemeClr val="tx1">
                    <a:lumMod val="75000"/>
                    <a:lumOff val="25000"/>
                  </a:schemeClr>
                </a:solidFill>
              </a:defRPr>
            </a:lvl1pPr>
            <a:lvl2pPr marL="0" indent="0">
              <a:lnSpc>
                <a:spcPct val="120000"/>
              </a:lnSpc>
              <a:spcBef>
                <a:spcPts val="500"/>
              </a:spcBef>
              <a:spcAft>
                <a:spcPts val="500"/>
              </a:spcAft>
              <a:buNone/>
              <a:defRPr>
                <a:solidFill>
                  <a:schemeClr val="tx1">
                    <a:lumMod val="75000"/>
                    <a:lumOff val="25000"/>
                  </a:schemeClr>
                </a:solidFill>
              </a:defRPr>
            </a:lvl2pPr>
            <a:lvl3pPr marL="0" indent="0">
              <a:lnSpc>
                <a:spcPct val="120000"/>
              </a:lnSpc>
              <a:spcBef>
                <a:spcPts val="500"/>
              </a:spcBef>
              <a:spcAft>
                <a:spcPts val="500"/>
              </a:spcAft>
              <a:buNone/>
              <a:defRPr>
                <a:solidFill>
                  <a:schemeClr val="tx1">
                    <a:lumMod val="75000"/>
                    <a:lumOff val="25000"/>
                  </a:schemeClr>
                </a:solidFill>
              </a:defRPr>
            </a:lvl3pPr>
            <a:lvl4pPr marL="0" indent="0">
              <a:lnSpc>
                <a:spcPct val="120000"/>
              </a:lnSpc>
              <a:spcBef>
                <a:spcPts val="500"/>
              </a:spcBef>
              <a:spcAft>
                <a:spcPts val="500"/>
              </a:spcAft>
              <a:buNone/>
              <a:defRPr>
                <a:solidFill>
                  <a:schemeClr val="tx1">
                    <a:lumMod val="75000"/>
                    <a:lumOff val="25000"/>
                  </a:schemeClr>
                </a:solidFill>
              </a:defRPr>
            </a:lvl4pPr>
            <a:lvl5pPr marL="0" indent="0">
              <a:lnSpc>
                <a:spcPct val="120000"/>
              </a:lnSpc>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546100654"/>
      </p:ext>
    </p:extLst>
  </p:cSld>
  <p:clrMapOvr>
    <a:masterClrMapping/>
  </p:clrMapOvr>
  <p:hf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rgbClr val="FFFFFF"/>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2676014592"/>
      </p:ext>
    </p:extLst>
  </p:cSld>
  <p:clrMapOvr>
    <a:masterClrMapping/>
  </p:clrMapOvr>
  <p:hf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marL="0" indent="0">
              <a:spcBef>
                <a:spcPts val="500"/>
              </a:spcBef>
              <a:spcAft>
                <a:spcPts val="500"/>
              </a:spcAft>
              <a:buNone/>
              <a:defRPr>
                <a:solidFill>
                  <a:schemeClr val="tx1">
                    <a:lumMod val="75000"/>
                    <a:lumOff val="25000"/>
                  </a:schemeClr>
                </a:solidFill>
              </a:defRPr>
            </a:lvl1pPr>
            <a:lvl2pPr marL="0" indent="0">
              <a:spcBef>
                <a:spcPts val="500"/>
              </a:spcBef>
              <a:spcAft>
                <a:spcPts val="500"/>
              </a:spcAft>
              <a:buNone/>
              <a:defRPr>
                <a:solidFill>
                  <a:schemeClr val="tx1">
                    <a:lumMod val="75000"/>
                    <a:lumOff val="25000"/>
                  </a:schemeClr>
                </a:solidFill>
              </a:defRPr>
            </a:lvl2pPr>
            <a:lvl3pPr marL="0" indent="0">
              <a:spcBef>
                <a:spcPts val="500"/>
              </a:spcBef>
              <a:spcAft>
                <a:spcPts val="500"/>
              </a:spcAft>
              <a:buNone/>
              <a:defRPr>
                <a:solidFill>
                  <a:schemeClr val="tx1">
                    <a:lumMod val="75000"/>
                    <a:lumOff val="25000"/>
                  </a:schemeClr>
                </a:solidFill>
              </a:defRPr>
            </a:lvl3pPr>
            <a:lvl4pPr marL="0" indent="0">
              <a:spcBef>
                <a:spcPts val="500"/>
              </a:spcBef>
              <a:spcAft>
                <a:spcPts val="500"/>
              </a:spcAft>
              <a:buNone/>
              <a:defRPr>
                <a:solidFill>
                  <a:schemeClr val="tx1">
                    <a:lumMod val="75000"/>
                    <a:lumOff val="25000"/>
                  </a:schemeClr>
                </a:solidFill>
              </a:defRPr>
            </a:lvl4pPr>
            <a:lvl5pPr marL="0" indent="0">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1541500572"/>
      </p:ext>
    </p:extLst>
  </p:cSld>
  <p:clrMapOvr>
    <a:masterClrMapping/>
  </p:clrMapOvr>
  <p:hf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2824888915"/>
      </p:ext>
    </p:extLst>
  </p:cSld>
  <p:clrMapOvr>
    <a:masterClrMapping/>
  </p:clrMapOvr>
  <p:hf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496973302"/>
      </p:ext>
    </p:extLst>
  </p:cSld>
  <p:clrMapOvr>
    <a:masterClrMapping/>
  </p:clrMapOvr>
  <p:hf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Image and list">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0" y="1597689"/>
            <a:ext cx="5314446" cy="4069582"/>
          </a:xfr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5600"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202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428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559240109"/>
      </p:ext>
    </p:extLst>
  </p:cSld>
  <p:clrMapOvr>
    <a:masterClrMapping/>
  </p:clrMapOvr>
  <p:hf hdr="0" ftr="0" dt="0"/>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Image and list 2">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996794" y="1593767"/>
            <a:ext cx="4114800" cy="4107087"/>
          </a:xfrm>
          <a:prstGeom prst="roundRect">
            <a:avLst>
              <a:gd name="adj" fmla="val 7615"/>
            </a:avLst>
          </a:prstGeo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7480"/>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9735"/>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7" name="Rectangle 6">
            <a:extLst>
              <a:ext uri="{FF2B5EF4-FFF2-40B4-BE49-F238E27FC236}">
                <a16:creationId xmlns:a16="http://schemas.microsoft.com/office/drawing/2014/main" id="{052EE144-5BB5-C5BE-3211-4ACE9671E42F}"/>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0312155"/>
      </p:ext>
    </p:extLst>
  </p:cSld>
  <p:clrMapOvr>
    <a:masterClrMapping/>
  </p:clrMapOvr>
  <p:hf hdr="0" ftr="0" dt="0"/>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Content image backgroun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566984-B347-149E-5EF6-AAEE91A2E0DA}"/>
              </a:ext>
            </a:extLst>
          </p:cNvPr>
          <p:cNvSpPr/>
          <p:nvPr/>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sp>
        <p:nvSpPr>
          <p:cNvPr id="8" name="Slide Number Placeholder 1">
            <a:extLst>
              <a:ext uri="{FF2B5EF4-FFF2-40B4-BE49-F238E27FC236}">
                <a16:creationId xmlns:a16="http://schemas.microsoft.com/office/drawing/2014/main" id="{819C1E24-F3BE-1545-B466-259D2F466505}"/>
              </a:ext>
            </a:extLst>
          </p:cNvPr>
          <p:cNvSpPr txBox="1">
            <a:spLocks/>
          </p:cNvSpPr>
          <p:nvPr/>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
        <p:nvSpPr>
          <p:cNvPr id="26" name="Title 1">
            <a:extLst>
              <a:ext uri="{FF2B5EF4-FFF2-40B4-BE49-F238E27FC236}">
                <a16:creationId xmlns:a16="http://schemas.microsoft.com/office/drawing/2014/main" id="{A462540C-F753-3056-E12C-65BA9F963C69}"/>
              </a:ext>
            </a:extLst>
          </p:cNvPr>
          <p:cNvSpPr>
            <a:spLocks noGrp="1"/>
          </p:cNvSpPr>
          <p:nvPr>
            <p:ph type="title"/>
          </p:nvPr>
        </p:nvSpPr>
        <p:spPr>
          <a:xfrm>
            <a:off x="1077412" y="428399"/>
            <a:ext cx="5090026" cy="738000"/>
          </a:xfrm>
        </p:spPr>
        <p:txBody>
          <a:bodyPr anchor="t" anchorCtr="0"/>
          <a:lstStyle/>
          <a:p>
            <a:r>
              <a:rPr lang="tr-TR"/>
              <a:t>Asıl başlık stilini düzenlemek için tıklayın</a:t>
            </a:r>
            <a:endParaRPr lang="en-US"/>
          </a:p>
        </p:txBody>
      </p:sp>
      <p:sp>
        <p:nvSpPr>
          <p:cNvPr id="27" name="Text Placeholder 22">
            <a:extLst>
              <a:ext uri="{FF2B5EF4-FFF2-40B4-BE49-F238E27FC236}">
                <a16:creationId xmlns:a16="http://schemas.microsoft.com/office/drawing/2014/main" id="{AB79E9F5-9B26-D766-6D16-3F285766002C}"/>
              </a:ext>
            </a:extLst>
          </p:cNvPr>
          <p:cNvSpPr>
            <a:spLocks noGrp="1"/>
          </p:cNvSpPr>
          <p:nvPr>
            <p:ph type="body" sz="quarter" idx="14" hasCustomPrompt="1"/>
          </p:nvPr>
        </p:nvSpPr>
        <p:spPr>
          <a:xfrm>
            <a:off x="1077971" y="1944056"/>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8" name="Text Placeholder 24">
            <a:extLst>
              <a:ext uri="{FF2B5EF4-FFF2-40B4-BE49-F238E27FC236}">
                <a16:creationId xmlns:a16="http://schemas.microsoft.com/office/drawing/2014/main" id="{0EEF6B20-7D2D-8BE4-DEB0-1CB4EAA1F78E}"/>
              </a:ext>
            </a:extLst>
          </p:cNvPr>
          <p:cNvSpPr>
            <a:spLocks noGrp="1"/>
          </p:cNvSpPr>
          <p:nvPr>
            <p:ph type="body" sz="quarter" idx="15"/>
          </p:nvPr>
        </p:nvSpPr>
        <p:spPr>
          <a:xfrm>
            <a:off x="1077412" y="2336311"/>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9" name="Text Placeholder 22">
            <a:extLst>
              <a:ext uri="{FF2B5EF4-FFF2-40B4-BE49-F238E27FC236}">
                <a16:creationId xmlns:a16="http://schemas.microsoft.com/office/drawing/2014/main" id="{E2D47398-A81A-2F66-E483-91B10294E3CD}"/>
              </a:ext>
            </a:extLst>
          </p:cNvPr>
          <p:cNvSpPr>
            <a:spLocks noGrp="1"/>
          </p:cNvSpPr>
          <p:nvPr>
            <p:ph type="body" sz="quarter" idx="16" hasCustomPrompt="1"/>
          </p:nvPr>
        </p:nvSpPr>
        <p:spPr>
          <a:xfrm>
            <a:off x="1077971" y="3290538"/>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0" name="Text Placeholder 24">
            <a:extLst>
              <a:ext uri="{FF2B5EF4-FFF2-40B4-BE49-F238E27FC236}">
                <a16:creationId xmlns:a16="http://schemas.microsoft.com/office/drawing/2014/main" id="{EDA391CD-BF5E-4808-FA75-365989C2200E}"/>
              </a:ext>
            </a:extLst>
          </p:cNvPr>
          <p:cNvSpPr>
            <a:spLocks noGrp="1"/>
          </p:cNvSpPr>
          <p:nvPr>
            <p:ph type="body" sz="quarter" idx="17"/>
          </p:nvPr>
        </p:nvSpPr>
        <p:spPr>
          <a:xfrm>
            <a:off x="1077412" y="3682793"/>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1" name="Text Placeholder 22">
            <a:extLst>
              <a:ext uri="{FF2B5EF4-FFF2-40B4-BE49-F238E27FC236}">
                <a16:creationId xmlns:a16="http://schemas.microsoft.com/office/drawing/2014/main" id="{8B28A51F-7A4D-0432-A413-F17616ABC40C}"/>
              </a:ext>
            </a:extLst>
          </p:cNvPr>
          <p:cNvSpPr>
            <a:spLocks noGrp="1"/>
          </p:cNvSpPr>
          <p:nvPr>
            <p:ph type="body" sz="quarter" idx="18" hasCustomPrompt="1"/>
          </p:nvPr>
        </p:nvSpPr>
        <p:spPr>
          <a:xfrm>
            <a:off x="1077971" y="4637020"/>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4">
            <a:extLst>
              <a:ext uri="{FF2B5EF4-FFF2-40B4-BE49-F238E27FC236}">
                <a16:creationId xmlns:a16="http://schemas.microsoft.com/office/drawing/2014/main" id="{40B90ED3-2AF3-6557-DEDB-F226C1F67491}"/>
              </a:ext>
            </a:extLst>
          </p:cNvPr>
          <p:cNvSpPr>
            <a:spLocks noGrp="1"/>
          </p:cNvSpPr>
          <p:nvPr>
            <p:ph type="body" sz="quarter" idx="19"/>
          </p:nvPr>
        </p:nvSpPr>
        <p:spPr>
          <a:xfrm>
            <a:off x="1077412" y="5029275"/>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4" name="Freeform 33">
            <a:extLst>
              <a:ext uri="{FF2B5EF4-FFF2-40B4-BE49-F238E27FC236}">
                <a16:creationId xmlns:a16="http://schemas.microsoft.com/office/drawing/2014/main" id="{71B9B645-A9EB-1AA3-6ACA-3315C5441FE5}"/>
              </a:ext>
            </a:extLst>
          </p:cNvPr>
          <p:cNvSpPr>
            <a:spLocks noGrp="1"/>
          </p:cNvSpPr>
          <p:nvPr>
            <p:ph type="pic" sz="quarter" idx="13"/>
          </p:nvPr>
        </p:nvSpPr>
        <p:spPr>
          <a:xfrm>
            <a:off x="0" y="0"/>
            <a:ext cx="12191999" cy="6858000"/>
          </a:xfrm>
          <a:custGeom>
            <a:avLst/>
            <a:gdLst>
              <a:gd name="connsiteX0" fmla="*/ 6399839 w 12191999"/>
              <a:gd name="connsiteY0" fmla="*/ 0 h 6858000"/>
              <a:gd name="connsiteX1" fmla="*/ 12191999 w 12191999"/>
              <a:gd name="connsiteY1" fmla="*/ 0 h 6858000"/>
              <a:gd name="connsiteX2" fmla="*/ 12191999 w 12191999"/>
              <a:gd name="connsiteY2" fmla="*/ 6858000 h 6858000"/>
              <a:gd name="connsiteX3" fmla="*/ 6399839 w 12191999"/>
              <a:gd name="connsiteY3" fmla="*/ 6858000 h 6858000"/>
              <a:gd name="connsiteX4" fmla="*/ 0 w 12191999"/>
              <a:gd name="connsiteY4" fmla="*/ 0 h 6858000"/>
              <a:gd name="connsiteX5" fmla="*/ 488877 w 12191999"/>
              <a:gd name="connsiteY5" fmla="*/ 0 h 6858000"/>
              <a:gd name="connsiteX6" fmla="*/ 488877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6399839" y="0"/>
                </a:moveTo>
                <a:lnTo>
                  <a:pt x="12191999" y="0"/>
                </a:lnTo>
                <a:lnTo>
                  <a:pt x="12191999" y="6858000"/>
                </a:lnTo>
                <a:lnTo>
                  <a:pt x="6399839" y="6858000"/>
                </a:lnTo>
                <a:close/>
                <a:moveTo>
                  <a:pt x="0" y="0"/>
                </a:moveTo>
                <a:lnTo>
                  <a:pt x="488877" y="0"/>
                </a:lnTo>
                <a:lnTo>
                  <a:pt x="488877" y="6858000"/>
                </a:lnTo>
                <a:lnTo>
                  <a:pt x="0" y="6858000"/>
                </a:lnTo>
                <a:close/>
              </a:path>
            </a:pathLst>
          </a:custGeom>
          <a:solidFill>
            <a:srgbClr val="F0F0F5"/>
          </a:solidFill>
        </p:spPr>
        <p:txBody>
          <a:bodyPr wrap="square" anchor="ctr">
            <a:noAutofit/>
          </a:bodyPr>
          <a:lstStyle>
            <a:lvl1pPr marL="90000" indent="0" algn="r">
              <a:buNone/>
              <a:defRPr/>
            </a:lvl1pPr>
          </a:lstStyle>
          <a:p>
            <a:r>
              <a:rPr lang="tr-TR"/>
              <a:t>Resim eklemek için simgeye tıklayın</a:t>
            </a:r>
            <a:endParaRPr lang="en-US"/>
          </a:p>
        </p:txBody>
      </p:sp>
    </p:spTree>
    <p:extLst>
      <p:ext uri="{BB962C8B-B14F-4D97-AF65-F5344CB8AC3E}">
        <p14:creationId xmlns:p14="http://schemas.microsoft.com/office/powerpoint/2010/main" val="1274559613"/>
      </p:ext>
    </p:extLst>
  </p:cSld>
  <p:clrMapOvr>
    <a:masterClrMapping/>
  </p:clrMapOvr>
  <p:hf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Bulleted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2427515163"/>
      </p:ext>
    </p:extLst>
  </p:cSld>
  <p:clrMapOvr>
    <a:masterClrMapping/>
  </p:clrMapOvr>
  <p:hf hdr="0" ftr="0" dt="0"/>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marL="0" indent="0">
              <a:lnSpc>
                <a:spcPct val="120000"/>
              </a:lnSpc>
              <a:spcBef>
                <a:spcPts val="500"/>
              </a:spcBef>
              <a:spcAft>
                <a:spcPts val="500"/>
              </a:spcAft>
              <a:buFontTx/>
              <a:buNone/>
              <a:defRPr/>
            </a:lvl1pPr>
            <a:lvl2pPr marL="0" indent="0">
              <a:lnSpc>
                <a:spcPct val="120000"/>
              </a:lnSpc>
              <a:spcBef>
                <a:spcPts val="500"/>
              </a:spcBef>
              <a:spcAft>
                <a:spcPts val="500"/>
              </a:spcAft>
              <a:buFontTx/>
              <a:buNone/>
              <a:defRPr/>
            </a:lvl2pPr>
            <a:lvl3pPr marL="0" indent="0">
              <a:lnSpc>
                <a:spcPct val="120000"/>
              </a:lnSpc>
              <a:spcBef>
                <a:spcPts val="500"/>
              </a:spcBef>
              <a:spcAft>
                <a:spcPts val="500"/>
              </a:spcAft>
              <a:buFontTx/>
              <a:buNone/>
              <a:defRPr/>
            </a:lvl3pPr>
            <a:lvl4pPr marL="0" indent="0">
              <a:lnSpc>
                <a:spcPct val="120000"/>
              </a:lnSpc>
              <a:spcBef>
                <a:spcPts val="500"/>
              </a:spcBef>
              <a:spcAft>
                <a:spcPts val="500"/>
              </a:spcAft>
              <a:buFontTx/>
              <a:buNone/>
              <a:defRPr/>
            </a:lvl4pPr>
            <a:lvl5pPr marL="0" indent="0">
              <a:lnSpc>
                <a:spcPct val="120000"/>
              </a:lnSpc>
              <a:spcBef>
                <a:spcPts val="500"/>
              </a:spcBef>
              <a:spcAft>
                <a:spcPts val="500"/>
              </a:spcAft>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9961600"/>
      </p:ext>
    </p:extLst>
  </p:cSld>
  <p:clrMapOvr>
    <a:masterClrMapping/>
  </p:clrMapOvr>
  <p:extLst>
    <p:ext uri="{DCECCB84-F9BA-43D5-87BE-67443E8EF086}">
      <p15:sldGuideLst xmlns:p15="http://schemas.microsoft.com/office/powerpoint/2012/main"/>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Bulleted 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4070070323"/>
      </p:ext>
    </p:extLst>
  </p:cSld>
  <p:clrMapOvr>
    <a:masterClrMapping/>
  </p:clrMapOvr>
  <p:hf hdr="0" ftr="0" dt="0"/>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Bulleted 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Tree>
    <p:extLst>
      <p:ext uri="{BB962C8B-B14F-4D97-AF65-F5344CB8AC3E}">
        <p14:creationId xmlns:p14="http://schemas.microsoft.com/office/powerpoint/2010/main" val="1535404391"/>
      </p:ext>
    </p:extLst>
  </p:cSld>
  <p:clrMapOvr>
    <a:masterClrMapping/>
  </p:clrMapOvr>
  <p:hf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Bulleted 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a:defRPr sz="1600"/>
            </a:lvl1pPr>
            <a:lvl2pPr>
              <a:defRPr sz="1400"/>
            </a:lvl2pPr>
            <a:lvl3pPr>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Tree>
    <p:extLst>
      <p:ext uri="{BB962C8B-B14F-4D97-AF65-F5344CB8AC3E}">
        <p14:creationId xmlns:p14="http://schemas.microsoft.com/office/powerpoint/2010/main" val="651565188"/>
      </p:ext>
    </p:extLst>
  </p:cSld>
  <p:clrMapOvr>
    <a:masterClrMapping/>
  </p:clrMapOvr>
  <p:hf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Bulleted 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9F173DC7-07F3-ABA3-D297-B2C121C32F70}"/>
              </a:ext>
            </a:extLst>
          </p:cNvPr>
          <p:cNvSpPr>
            <a:spLocks noGrp="1"/>
          </p:cNvSpPr>
          <p:nvPr>
            <p:ph type="body" sz="quarter" idx="25"/>
          </p:nvPr>
        </p:nvSpPr>
        <p:spPr>
          <a:xfrm>
            <a:off x="704850"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Text Placeholder 9">
            <a:extLst>
              <a:ext uri="{FF2B5EF4-FFF2-40B4-BE49-F238E27FC236}">
                <a16:creationId xmlns:a16="http://schemas.microsoft.com/office/drawing/2014/main" id="{6135DC4F-2FA0-7E50-CF62-9AFB6B3E217D}"/>
              </a:ext>
            </a:extLst>
          </p:cNvPr>
          <p:cNvSpPr>
            <a:spLocks noGrp="1"/>
          </p:cNvSpPr>
          <p:nvPr>
            <p:ph type="body" sz="quarter" idx="26"/>
          </p:nvPr>
        </p:nvSpPr>
        <p:spPr>
          <a:xfrm>
            <a:off x="6169025"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2" name="Text Placeholder 11">
            <a:extLst>
              <a:ext uri="{FF2B5EF4-FFF2-40B4-BE49-F238E27FC236}">
                <a16:creationId xmlns:a16="http://schemas.microsoft.com/office/drawing/2014/main" id="{93E6E024-9AF9-8E7F-A55A-8D12D291FDEB}"/>
              </a:ext>
            </a:extLst>
          </p:cNvPr>
          <p:cNvSpPr>
            <a:spLocks noGrp="1"/>
          </p:cNvSpPr>
          <p:nvPr>
            <p:ph type="body" sz="quarter" idx="27"/>
          </p:nvPr>
        </p:nvSpPr>
        <p:spPr>
          <a:xfrm>
            <a:off x="705600" y="4381200"/>
            <a:ext cx="5122800"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4" name="Text Placeholder 13">
            <a:extLst>
              <a:ext uri="{FF2B5EF4-FFF2-40B4-BE49-F238E27FC236}">
                <a16:creationId xmlns:a16="http://schemas.microsoft.com/office/drawing/2014/main" id="{F4D3BF96-B778-BA87-9A0E-995A78533748}"/>
              </a:ext>
            </a:extLst>
          </p:cNvPr>
          <p:cNvSpPr>
            <a:spLocks noGrp="1"/>
          </p:cNvSpPr>
          <p:nvPr>
            <p:ph type="body" sz="quarter" idx="28"/>
          </p:nvPr>
        </p:nvSpPr>
        <p:spPr>
          <a:xfrm>
            <a:off x="6169025" y="4381500"/>
            <a:ext cx="5122800" cy="1717200"/>
          </a:xfrm>
        </p:spPr>
        <p:txBody>
          <a:bodyPr rIns="10800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2288145485"/>
      </p:ext>
    </p:extLst>
  </p:cSld>
  <p:clrMapOvr>
    <a:masterClrMapping/>
  </p:clrMapOvr>
  <p:hf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Bulleted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chemeClr val="bg1"/>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334216346"/>
      </p:ext>
    </p:extLst>
  </p:cSld>
  <p:clrMapOvr>
    <a:masterClrMapping/>
  </p:clrMapOvr>
  <p:hf hdr="0" ftr="0" dt="0"/>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Bulleted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314446"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a:lnSpc>
                <a:spcPct val="120000"/>
              </a:lnSpc>
              <a:defRPr>
                <a:solidFill>
                  <a:schemeClr val="tx1">
                    <a:lumMod val="75000"/>
                    <a:lumOff val="25000"/>
                  </a:schemeClr>
                </a:solidFill>
              </a:defRPr>
            </a:lvl1pPr>
            <a:lvl2pPr>
              <a:lnSpc>
                <a:spcPct val="120000"/>
              </a:lnSpc>
              <a:defRPr>
                <a:solidFill>
                  <a:schemeClr val="tx1">
                    <a:lumMod val="75000"/>
                    <a:lumOff val="25000"/>
                  </a:schemeClr>
                </a:solidFill>
              </a:defRPr>
            </a:lvl2pPr>
            <a:lvl3pPr>
              <a:lnSpc>
                <a:spcPct val="120000"/>
              </a:lnSpc>
              <a:defRPr>
                <a:solidFill>
                  <a:schemeClr val="tx1">
                    <a:lumMod val="75000"/>
                    <a:lumOff val="25000"/>
                  </a:schemeClr>
                </a:solidFill>
              </a:defRPr>
            </a:lvl3pPr>
            <a:lvl4pPr>
              <a:lnSpc>
                <a:spcPct val="120000"/>
              </a:lnSpc>
              <a:defRPr>
                <a:solidFill>
                  <a:schemeClr val="tx1">
                    <a:lumMod val="75000"/>
                    <a:lumOff val="25000"/>
                  </a:schemeClr>
                </a:solidFill>
              </a:defRPr>
            </a:lvl4pPr>
            <a:lvl5pPr>
              <a:lnSpc>
                <a:spcPct val="120000"/>
              </a:lnSpc>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4160924917"/>
      </p:ext>
    </p:extLst>
  </p:cSld>
  <p:clrMapOvr>
    <a:masterClrMapping/>
  </p:clrMapOvr>
  <p:hf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Bulleted 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rgbClr val="FFFFFF"/>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720439435"/>
      </p:ext>
    </p:extLst>
  </p:cSld>
  <p:clrMapOvr>
    <a:masterClrMapping/>
  </p:clrMapOvr>
  <p:hf hdr="0" ftr="0" dt="0"/>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Bulleted 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Tree>
    <p:extLst>
      <p:ext uri="{BB962C8B-B14F-4D97-AF65-F5344CB8AC3E}">
        <p14:creationId xmlns:p14="http://schemas.microsoft.com/office/powerpoint/2010/main" val="2587132199"/>
      </p:ext>
    </p:extLst>
  </p:cSld>
  <p:clrMapOvr>
    <a:masterClrMapping/>
  </p:clrMapOvr>
  <p:hf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Bulleted 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3072362242"/>
      </p:ext>
    </p:extLst>
  </p:cSld>
  <p:clrMapOvr>
    <a:masterClrMapping/>
  </p:clrMapOvr>
  <p:hf hdr="0" ftr="0" dt="0"/>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Bulleted 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Tree>
    <p:extLst>
      <p:ext uri="{BB962C8B-B14F-4D97-AF65-F5344CB8AC3E}">
        <p14:creationId xmlns:p14="http://schemas.microsoft.com/office/powerpoint/2010/main" val="29007006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7590085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Insert Tabl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able Placeholder 8">
            <a:extLst>
              <a:ext uri="{FF2B5EF4-FFF2-40B4-BE49-F238E27FC236}">
                <a16:creationId xmlns:a16="http://schemas.microsoft.com/office/drawing/2014/main" id="{654B5D95-4F83-359C-8FCD-E14BC4AC9C28}"/>
              </a:ext>
            </a:extLst>
          </p:cNvPr>
          <p:cNvSpPr>
            <a:spLocks noGrp="1"/>
          </p:cNvSpPr>
          <p:nvPr>
            <p:ph type="tbl" sz="quarter" idx="13"/>
          </p:nvPr>
        </p:nvSpPr>
        <p:spPr>
          <a:xfrm>
            <a:off x="704377" y="1412878"/>
            <a:ext cx="9125120" cy="4724400"/>
          </a:xfrm>
        </p:spPr>
        <p:txBody>
          <a:bodyPr/>
          <a:lstStyle>
            <a:lvl1pPr marL="90000" indent="0">
              <a:buNone/>
              <a:defRPr/>
            </a:lvl1pPr>
          </a:lstStyle>
          <a:p>
            <a:r>
              <a:rPr lang="tr-TR"/>
              <a:t>Tablo eklemek için simgeye tıklayın</a:t>
            </a:r>
            <a:endParaRPr lang="en-GB"/>
          </a:p>
        </p:txBody>
      </p:sp>
    </p:spTree>
    <p:extLst>
      <p:ext uri="{BB962C8B-B14F-4D97-AF65-F5344CB8AC3E}">
        <p14:creationId xmlns:p14="http://schemas.microsoft.com/office/powerpoint/2010/main" val="3226962075"/>
      </p:ext>
    </p:extLst>
  </p:cSld>
  <p:clrMapOvr>
    <a:masterClrMapping/>
  </p:clrMapOvr>
  <p:hf hdr="0" ftr="0" dt="0"/>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itle only whi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spTree>
    <p:extLst>
      <p:ext uri="{BB962C8B-B14F-4D97-AF65-F5344CB8AC3E}">
        <p14:creationId xmlns:p14="http://schemas.microsoft.com/office/powerpoint/2010/main" val="2046194185"/>
      </p:ext>
    </p:extLst>
  </p:cSld>
  <p:clrMapOvr>
    <a:masterClrMapping/>
  </p:clrMapOvr>
  <p:hf hdr="0" ftr="0" dt="0"/>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itle only grey">
    <p:bg>
      <p:bgPr>
        <a:solidFill>
          <a:srgbClr val="F0F0F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spTree>
    <p:extLst>
      <p:ext uri="{BB962C8B-B14F-4D97-AF65-F5344CB8AC3E}">
        <p14:creationId xmlns:p14="http://schemas.microsoft.com/office/powerpoint/2010/main" val="2675656015"/>
      </p:ext>
    </p:extLst>
  </p:cSld>
  <p:clrMapOvr>
    <a:masterClrMapping/>
  </p:clrMapOvr>
  <p:hf hdr="0" ftr="0" dt="0"/>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Title only charcoal">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bg1"/>
                </a:solidFill>
              </a:defRPr>
            </a:lvl1pPr>
          </a:lstStyle>
          <a:p>
            <a:r>
              <a:rPr lang="tr-TR"/>
              <a:t>Asıl başlık stilini düzenlemek için tıklayın</a:t>
            </a:r>
            <a:endParaRPr lang="en-US"/>
          </a:p>
        </p:txBody>
      </p:sp>
    </p:spTree>
    <p:extLst>
      <p:ext uri="{BB962C8B-B14F-4D97-AF65-F5344CB8AC3E}">
        <p14:creationId xmlns:p14="http://schemas.microsoft.com/office/powerpoint/2010/main" val="3913723080"/>
      </p:ext>
    </p:extLst>
  </p:cSld>
  <p:clrMapOvr>
    <a:masterClrMapping/>
  </p:clrMapOvr>
  <p:hf hdr="0" ftr="0" dt="0"/>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Quote slide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tx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spTree>
    <p:extLst>
      <p:ext uri="{BB962C8B-B14F-4D97-AF65-F5344CB8AC3E}">
        <p14:creationId xmlns:p14="http://schemas.microsoft.com/office/powerpoint/2010/main" val="3861932056"/>
      </p:ext>
    </p:extLst>
  </p:cSld>
  <p:clrMapOvr>
    <a:masterClrMapping/>
  </p:clrMapOvr>
  <p:hf hdr="0" ftr="0" dt="0"/>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Quote slide 2">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bg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spTree>
    <p:extLst>
      <p:ext uri="{BB962C8B-B14F-4D97-AF65-F5344CB8AC3E}">
        <p14:creationId xmlns:p14="http://schemas.microsoft.com/office/powerpoint/2010/main" val="4280492301"/>
      </p:ext>
    </p:extLst>
  </p:cSld>
  <p:clrMapOvr>
    <a:masterClrMapping/>
  </p:clrMapOvr>
  <p:hf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imelin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29" name="Straight Arrow Connector 28">
            <a:extLst>
              <a:ext uri="{FF2B5EF4-FFF2-40B4-BE49-F238E27FC236}">
                <a16:creationId xmlns:a16="http://schemas.microsoft.com/office/drawing/2014/main" id="{5B2EDB9E-36C5-331F-FE4B-FA11863C0368}"/>
              </a:ext>
            </a:extLst>
          </p:cNvPr>
          <p:cNvCxnSpPr>
            <a:cxnSpLocks/>
          </p:cNvCxnSpPr>
          <p:nvPr/>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 Placeholder 22">
            <a:extLst>
              <a:ext uri="{FF2B5EF4-FFF2-40B4-BE49-F238E27FC236}">
                <a16:creationId xmlns:a16="http://schemas.microsoft.com/office/drawing/2014/main" id="{84A06105-1918-4D48-4012-403DC48E85B9}"/>
              </a:ext>
            </a:extLst>
          </p:cNvPr>
          <p:cNvSpPr>
            <a:spLocks noGrp="1"/>
          </p:cNvSpPr>
          <p:nvPr>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2">
            <a:extLst>
              <a:ext uri="{FF2B5EF4-FFF2-40B4-BE49-F238E27FC236}">
                <a16:creationId xmlns:a16="http://schemas.microsoft.com/office/drawing/2014/main" id="{07D37555-56E0-B06A-2BF1-E0CC74C220AE}"/>
              </a:ext>
            </a:extLst>
          </p:cNvPr>
          <p:cNvSpPr>
            <a:spLocks noGrp="1"/>
          </p:cNvSpPr>
          <p:nvPr>
            <p:ph type="body" sz="quarter" idx="16" hasCustomPrompt="1"/>
          </p:nvPr>
        </p:nvSpPr>
        <p:spPr>
          <a:xfrm>
            <a:off x="2539982"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2">
            <a:extLst>
              <a:ext uri="{FF2B5EF4-FFF2-40B4-BE49-F238E27FC236}">
                <a16:creationId xmlns:a16="http://schemas.microsoft.com/office/drawing/2014/main" id="{C02FD89F-3D60-2FD1-485C-6221111E6C81}"/>
              </a:ext>
            </a:extLst>
          </p:cNvPr>
          <p:cNvSpPr>
            <a:spLocks noGrp="1"/>
          </p:cNvSpPr>
          <p:nvPr>
            <p:ph type="body" sz="quarter" idx="18" hasCustomPrompt="1"/>
          </p:nvPr>
        </p:nvSpPr>
        <p:spPr>
          <a:xfrm>
            <a:off x="7989012"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6" name="Text Placeholder 22">
            <a:extLst>
              <a:ext uri="{FF2B5EF4-FFF2-40B4-BE49-F238E27FC236}">
                <a16:creationId xmlns:a16="http://schemas.microsoft.com/office/drawing/2014/main" id="{0B9962A7-CD41-6118-6450-821D8B75B925}"/>
              </a:ext>
            </a:extLst>
          </p:cNvPr>
          <p:cNvSpPr>
            <a:spLocks noGrp="1"/>
          </p:cNvSpPr>
          <p:nvPr>
            <p:ph type="body" sz="quarter" idx="20" hasCustomPrompt="1"/>
          </p:nvPr>
        </p:nvSpPr>
        <p:spPr>
          <a:xfrm>
            <a:off x="4371605"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8" name="Text Placeholder 22">
            <a:extLst>
              <a:ext uri="{FF2B5EF4-FFF2-40B4-BE49-F238E27FC236}">
                <a16:creationId xmlns:a16="http://schemas.microsoft.com/office/drawing/2014/main" id="{692274A4-78DA-3E01-C255-AFE76F688619}"/>
              </a:ext>
            </a:extLst>
          </p:cNvPr>
          <p:cNvSpPr>
            <a:spLocks noGrp="1"/>
          </p:cNvSpPr>
          <p:nvPr>
            <p:ph type="body" sz="quarter" idx="22" hasCustomPrompt="1"/>
          </p:nvPr>
        </p:nvSpPr>
        <p:spPr>
          <a:xfrm>
            <a:off x="703957"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9">
            <a:extLst>
              <a:ext uri="{FF2B5EF4-FFF2-40B4-BE49-F238E27FC236}">
                <a16:creationId xmlns:a16="http://schemas.microsoft.com/office/drawing/2014/main" id="{8F708F00-742F-2C43-A211-F3150213CA01}"/>
              </a:ext>
            </a:extLst>
          </p:cNvPr>
          <p:cNvSpPr>
            <a:spLocks noGrp="1"/>
          </p:cNvSpPr>
          <p:nvPr>
            <p:ph type="body" sz="quarter" idx="23"/>
          </p:nvPr>
        </p:nvSpPr>
        <p:spPr>
          <a:xfrm>
            <a:off x="693737" y="2174875"/>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2" name="Text Placeholder 9">
            <a:extLst>
              <a:ext uri="{FF2B5EF4-FFF2-40B4-BE49-F238E27FC236}">
                <a16:creationId xmlns:a16="http://schemas.microsoft.com/office/drawing/2014/main" id="{E9162AE8-E357-35E9-508B-41339494E136}"/>
              </a:ext>
            </a:extLst>
          </p:cNvPr>
          <p:cNvSpPr>
            <a:spLocks noGrp="1"/>
          </p:cNvSpPr>
          <p:nvPr>
            <p:ph type="body" sz="quarter" idx="24"/>
          </p:nvPr>
        </p:nvSpPr>
        <p:spPr>
          <a:xfrm>
            <a:off x="4367194"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5" name="Text Placeholder 9">
            <a:extLst>
              <a:ext uri="{FF2B5EF4-FFF2-40B4-BE49-F238E27FC236}">
                <a16:creationId xmlns:a16="http://schemas.microsoft.com/office/drawing/2014/main" id="{63E3BD5D-175C-EF12-7FC9-0788773733F8}"/>
              </a:ext>
            </a:extLst>
          </p:cNvPr>
          <p:cNvSpPr>
            <a:spLocks noGrp="1"/>
          </p:cNvSpPr>
          <p:nvPr>
            <p:ph type="body" sz="quarter" idx="26"/>
          </p:nvPr>
        </p:nvSpPr>
        <p:spPr>
          <a:xfrm>
            <a:off x="7988400"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6" name="Text Placeholder 9">
            <a:extLst>
              <a:ext uri="{FF2B5EF4-FFF2-40B4-BE49-F238E27FC236}">
                <a16:creationId xmlns:a16="http://schemas.microsoft.com/office/drawing/2014/main" id="{945307B8-8C12-0385-C7BA-5F63407DF0C5}"/>
              </a:ext>
            </a:extLst>
          </p:cNvPr>
          <p:cNvSpPr>
            <a:spLocks noGrp="1"/>
          </p:cNvSpPr>
          <p:nvPr>
            <p:ph type="body" sz="quarter" idx="27"/>
          </p:nvPr>
        </p:nvSpPr>
        <p:spPr>
          <a:xfrm>
            <a:off x="25380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7" name="Text Placeholder 9">
            <a:extLst>
              <a:ext uri="{FF2B5EF4-FFF2-40B4-BE49-F238E27FC236}">
                <a16:creationId xmlns:a16="http://schemas.microsoft.com/office/drawing/2014/main" id="{94DF3858-039A-438A-E4A1-4CB305DFB256}"/>
              </a:ext>
            </a:extLst>
          </p:cNvPr>
          <p:cNvSpPr>
            <a:spLocks noGrp="1"/>
          </p:cNvSpPr>
          <p:nvPr>
            <p:ph type="body" sz="quarter" idx="28"/>
          </p:nvPr>
        </p:nvSpPr>
        <p:spPr>
          <a:xfrm>
            <a:off x="61776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Tree>
    <p:extLst>
      <p:ext uri="{BB962C8B-B14F-4D97-AF65-F5344CB8AC3E}">
        <p14:creationId xmlns:p14="http://schemas.microsoft.com/office/powerpoint/2010/main" val="73507330"/>
      </p:ext>
    </p:extLst>
  </p:cSld>
  <p:clrMapOvr>
    <a:masterClrMapping/>
  </p:clrMapOvr>
  <p:hf hdr="0" ftr="0" dt="0"/>
</p:sldLayout>
</file>

<file path=ppt/slideLayouts/slideLayout14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02828"/>
      </p:ext>
    </p:extLst>
  </p:cSld>
  <p:clrMapOvr>
    <a:masterClrMapping/>
  </p:clrMapOvr>
  <p:hf hdr="0" ftr="0" dt="0"/>
</p:sldLayout>
</file>

<file path=ppt/slideLayouts/slideLayout148.xml><?xml version="1.0" encoding="utf-8"?>
<p:sldLayout xmlns:a="http://schemas.openxmlformats.org/drawingml/2006/main" xmlns:r="http://schemas.openxmlformats.org/officeDocument/2006/relationships" xmlns:p="http://schemas.openxmlformats.org/presentationml/2006/main" type="blank" preserve="1">
  <p:cSld name="Brand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9F81D18-B8A7-4EA1-250C-DCC372BC8E13}"/>
              </a:ext>
            </a:extLst>
          </p:cNvPr>
          <p:cNvSpPr txBox="1">
            <a:spLocks/>
          </p:cNvSpPr>
          <p:nvPr/>
        </p:nvSpPr>
        <p:spPr>
          <a:xfrm>
            <a:off x="1084349" y="3514204"/>
            <a:ext cx="7506842" cy="396967"/>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a:t>Powering the world of work</a:t>
            </a:r>
          </a:p>
        </p:txBody>
      </p:sp>
      <p:grpSp>
        <p:nvGrpSpPr>
          <p:cNvPr id="8" name="Group 7">
            <a:extLst>
              <a:ext uri="{FF2B5EF4-FFF2-40B4-BE49-F238E27FC236}">
                <a16:creationId xmlns:a16="http://schemas.microsoft.com/office/drawing/2014/main" id="{84BC7164-FD22-490B-65DA-7F9AF62F72F7}"/>
              </a:ext>
            </a:extLst>
          </p:cNvPr>
          <p:cNvGrpSpPr/>
          <p:nvPr/>
        </p:nvGrpSpPr>
        <p:grpSpPr>
          <a:xfrm>
            <a:off x="6417903" y="5486"/>
            <a:ext cx="4883744" cy="6828826"/>
            <a:chOff x="6549356" y="5486"/>
            <a:chExt cx="4883744" cy="6828826"/>
          </a:xfrm>
        </p:grpSpPr>
        <p:sp>
          <p:nvSpPr>
            <p:cNvPr id="9" name="Freeform 8">
              <a:extLst>
                <a:ext uri="{FF2B5EF4-FFF2-40B4-BE49-F238E27FC236}">
                  <a16:creationId xmlns:a16="http://schemas.microsoft.com/office/drawing/2014/main" id="{C1AD5FDC-FA8F-CB6F-3F0F-232D86DC0038}"/>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1064200-2FDB-8854-6149-140FCEAC061C}"/>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F938A101-18F6-3C75-6073-A86841C7A113}"/>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3" name="Graphic 12">
            <a:extLst>
              <a:ext uri="{FF2B5EF4-FFF2-40B4-BE49-F238E27FC236}">
                <a16:creationId xmlns:a16="http://schemas.microsoft.com/office/drawing/2014/main" id="{7D060999-7EDC-78DA-BCA4-FF58F392538A}"/>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spTree>
    <p:extLst>
      <p:ext uri="{BB962C8B-B14F-4D97-AF65-F5344CB8AC3E}">
        <p14:creationId xmlns:p14="http://schemas.microsoft.com/office/powerpoint/2010/main" val="942517355"/>
      </p:ext>
    </p:extLst>
  </p:cSld>
  <p:clrMapOvr>
    <a:masterClrMapping/>
  </p:clrMapOvr>
  <p:hf hdr="0" ftr="0" dt="0"/>
</p:sldLayout>
</file>

<file path=ppt/slideLayouts/slideLayout149.xml><?xml version="1.0" encoding="utf-8"?>
<p:sldLayout xmlns:a="http://schemas.openxmlformats.org/drawingml/2006/main" xmlns:r="http://schemas.openxmlformats.org/officeDocument/2006/relationships" xmlns:p="http://schemas.openxmlformats.org/presentationml/2006/main" type="blank" preserve="1">
  <p:cSld name="Thank you sign off">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2A73A0B3-E323-EBD2-098B-3E1A25761AA4}"/>
              </a:ext>
            </a:extLst>
          </p:cNvPr>
          <p:cNvSpPr txBox="1">
            <a:spLocks/>
          </p:cNvSpPr>
          <p:nvPr/>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474154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8731633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Contact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3E9C4B1-8BBD-4A86-97E6-A05321731C6E}"/>
              </a:ext>
            </a:extLst>
          </p:cNvPr>
          <p:cNvGrpSpPr/>
          <p:nvPr/>
        </p:nvGrpSpPr>
        <p:grpSpPr>
          <a:xfrm>
            <a:off x="1161334" y="3581400"/>
            <a:ext cx="9922400" cy="372831"/>
            <a:chOff x="1383408" y="3927281"/>
            <a:chExt cx="9922400" cy="372831"/>
          </a:xfrm>
        </p:grpSpPr>
        <p:pic>
          <p:nvPicPr>
            <p:cNvPr id="8" name="Graphic 7">
              <a:extLst>
                <a:ext uri="{FF2B5EF4-FFF2-40B4-BE49-F238E27FC236}">
                  <a16:creationId xmlns:a16="http://schemas.microsoft.com/office/drawing/2014/main" id="{12258D66-EE6D-A115-1AB5-B4C27C73A4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9" name="Title 1">
              <a:extLst>
                <a:ext uri="{FF2B5EF4-FFF2-40B4-BE49-F238E27FC236}">
                  <a16:creationId xmlns:a16="http://schemas.microsoft.com/office/drawing/2014/main" id="{BA16597B-7B44-BE93-4394-1DA701C95A99}"/>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10" name="Graphic 9">
              <a:extLst>
                <a:ext uri="{FF2B5EF4-FFF2-40B4-BE49-F238E27FC236}">
                  <a16:creationId xmlns:a16="http://schemas.microsoft.com/office/drawing/2014/main" id="{F8CBC0C8-00D3-597B-95ED-2951CCF52B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11" name="Title 1">
              <a:extLst>
                <a:ext uri="{FF2B5EF4-FFF2-40B4-BE49-F238E27FC236}">
                  <a16:creationId xmlns:a16="http://schemas.microsoft.com/office/drawing/2014/main" id="{1E394DDB-95F4-C779-DDA8-2A6D4C37E464}"/>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2" name="Graphic 11">
              <a:extLst>
                <a:ext uri="{FF2B5EF4-FFF2-40B4-BE49-F238E27FC236}">
                  <a16:creationId xmlns:a16="http://schemas.microsoft.com/office/drawing/2014/main" id="{DB617B8F-439F-0846-C91B-0D0BE613EB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13" name="Title 1">
              <a:hlinkClick r:id="rId8"/>
              <a:extLst>
                <a:ext uri="{FF2B5EF4-FFF2-40B4-BE49-F238E27FC236}">
                  <a16:creationId xmlns:a16="http://schemas.microsoft.com/office/drawing/2014/main" id="{0C9002D1-74E0-6CBD-9260-7B915AF42557}"/>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16" name="Title 1">
            <a:extLst>
              <a:ext uri="{FF2B5EF4-FFF2-40B4-BE49-F238E27FC236}">
                <a16:creationId xmlns:a16="http://schemas.microsoft.com/office/drawing/2014/main" id="{0BE4C725-FC06-DB3B-0F4B-89A77869B06D}"/>
              </a:ext>
            </a:extLst>
          </p:cNvPr>
          <p:cNvSpPr txBox="1">
            <a:spLocks/>
          </p:cNvSpPr>
          <p:nvPr/>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17" name="TextBox 16">
            <a:extLst>
              <a:ext uri="{FF2B5EF4-FFF2-40B4-BE49-F238E27FC236}">
                <a16:creationId xmlns:a16="http://schemas.microsoft.com/office/drawing/2014/main" id="{0958167D-1797-F786-9B8C-3BB1923D6493}"/>
              </a:ext>
            </a:extLst>
          </p:cNvPr>
          <p:cNvSpPr txBox="1"/>
          <p:nvPr/>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18" name="Graphic 17">
            <a:extLst>
              <a:ext uri="{FF2B5EF4-FFF2-40B4-BE49-F238E27FC236}">
                <a16:creationId xmlns:a16="http://schemas.microsoft.com/office/drawing/2014/main" id="{F8498B2A-6B78-C39B-1C69-0EA4C112C95D}"/>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spTree>
    <p:extLst>
      <p:ext uri="{BB962C8B-B14F-4D97-AF65-F5344CB8AC3E}">
        <p14:creationId xmlns:p14="http://schemas.microsoft.com/office/powerpoint/2010/main" val="2144508105"/>
      </p:ext>
    </p:extLst>
  </p:cSld>
  <p:clrMapOvr>
    <a:masterClrMapping/>
  </p:clrMapOvr>
  <p:hf hdr="0" ftr="0" dt="0"/>
</p:sldLayout>
</file>

<file path=ppt/slideLayouts/slideLayout151.xml><?xml version="1.0" encoding="utf-8"?>
<p:sldLayout xmlns:a="http://schemas.openxmlformats.org/drawingml/2006/main" xmlns:r="http://schemas.openxmlformats.org/officeDocument/2006/relationships" xmlns:p="http://schemas.openxmlformats.org/presentationml/2006/main">
  <p:cSld name="Bulleted - Title 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801349"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5292725" cy="4705200"/>
          </a:xfrm>
        </p:spPr>
        <p:txBody>
          <a:bodyPr/>
          <a:lstStyle>
            <a:lvl1pPr>
              <a:lnSpc>
                <a:spcPct val="140000"/>
              </a:lnSpc>
              <a:defRPr lang="en-GB" noProof="0" dirty="0" smtClean="0"/>
            </a:lvl1pPr>
            <a:lvl2pPr>
              <a:lnSpc>
                <a:spcPct val="140000"/>
              </a:lnSpc>
              <a:defRPr lang="en-GB" noProof="0" dirty="0" smtClean="0"/>
            </a:lvl2pPr>
            <a:lvl3pPr>
              <a:lnSpc>
                <a:spcPct val="140000"/>
              </a:lnSpc>
              <a:defRPr lang="en-GB" noProof="0" dirty="0" smtClean="0"/>
            </a:lvl3pPr>
            <a:lvl4pPr>
              <a:lnSpc>
                <a:spcPct val="140000"/>
              </a:lnSpc>
              <a:defRPr lang="en-GB" noProof="0" dirty="0"/>
            </a:lvl4p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sp>
        <p:nvSpPr>
          <p:cNvPr id="12" name="Content Placeholder 11">
            <a:extLst>
              <a:ext uri="{FF2B5EF4-FFF2-40B4-BE49-F238E27FC236}">
                <a16:creationId xmlns:a16="http://schemas.microsoft.com/office/drawing/2014/main" id="{9F472F98-5AEE-6AB5-BBB2-A88EB9603F97}"/>
              </a:ext>
            </a:extLst>
          </p:cNvPr>
          <p:cNvSpPr>
            <a:spLocks noGrp="1"/>
          </p:cNvSpPr>
          <p:nvPr>
            <p:ph sz="quarter" idx="14"/>
          </p:nvPr>
        </p:nvSpPr>
        <p:spPr>
          <a:xfrm>
            <a:off x="6181725" y="1425599"/>
            <a:ext cx="5314950" cy="4705200"/>
          </a:xfrm>
        </p:spPr>
        <p:txBody>
          <a:body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Asıl metin stillerini düzenlemek için tıklayın</a:t>
            </a:r>
          </a:p>
          <a:p>
            <a:pPr marL="342900" marR="0" lvl="1"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İkinci düzey</a:t>
            </a:r>
          </a:p>
          <a:p>
            <a:pPr marL="342900" marR="0" lvl="2"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Üçüncü düzey</a:t>
            </a:r>
          </a:p>
          <a:p>
            <a:pPr marL="342900" marR="0" lvl="3"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tr-TR"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Dördüncü düzey</a:t>
            </a:r>
          </a:p>
        </p:txBody>
      </p:sp>
      <p:pic>
        <p:nvPicPr>
          <p:cNvPr id="8" name="Picture 4" descr="Logo&#10;&#10;Description automatically generated">
            <a:extLst>
              <a:ext uri="{FF2B5EF4-FFF2-40B4-BE49-F238E27FC236}">
                <a16:creationId xmlns:a16="http://schemas.microsoft.com/office/drawing/2014/main" id="{74C69C62-20F1-F335-BCAC-865AB14901E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0" name="Straight Connector 5">
            <a:extLst>
              <a:ext uri="{FF2B5EF4-FFF2-40B4-BE49-F238E27FC236}">
                <a16:creationId xmlns:a16="http://schemas.microsoft.com/office/drawing/2014/main" id="{C06AB644-505B-2551-85D1-C8D3B1873247}"/>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3C3B4851-69E4-CD05-10E8-0510C29D3B8D}"/>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9514364"/>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cSld name="Title conten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lstStyle>
            <a:lvl1pPr>
              <a:lnSpc>
                <a:spcPct val="150000"/>
              </a:lnSpc>
              <a:defRPr>
                <a:solidFill>
                  <a:schemeClr val="tx1">
                    <a:lumMod val="10000"/>
                    <a:lumOff val="90000"/>
                  </a:schemeClr>
                </a:solidFill>
              </a:defRPr>
            </a:lvl1pPr>
            <a:lvl2pPr>
              <a:lnSpc>
                <a:spcPct val="150000"/>
              </a:lnSpc>
              <a:defRPr>
                <a:solidFill>
                  <a:schemeClr val="tx1">
                    <a:lumMod val="10000"/>
                    <a:lumOff val="90000"/>
                  </a:schemeClr>
                </a:solidFill>
              </a:defRPr>
            </a:lvl2pPr>
            <a:lvl3pPr>
              <a:lnSpc>
                <a:spcPct val="150000"/>
              </a:lnSpc>
              <a:defRPr>
                <a:solidFill>
                  <a:schemeClr val="tx1">
                    <a:lumMod val="10000"/>
                    <a:lumOff val="90000"/>
                  </a:schemeClr>
                </a:solidFill>
              </a:defRPr>
            </a:lvl3pPr>
            <a:lvl4pPr>
              <a:lnSpc>
                <a:spcPct val="150000"/>
              </a:lnSpc>
              <a:defRPr>
                <a:solidFill>
                  <a:schemeClr val="tx1">
                    <a:lumMod val="10000"/>
                    <a:lumOff val="90000"/>
                  </a:schemeClr>
                </a:solidFill>
              </a:defRPr>
            </a:lvl4pPr>
            <a:lvl5pPr>
              <a:lnSpc>
                <a:spcPct val="150000"/>
              </a:lnSpc>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Rectangle 7">
            <a:extLst>
              <a:ext uri="{FF2B5EF4-FFF2-40B4-BE49-F238E27FC236}">
                <a16:creationId xmlns:a16="http://schemas.microsoft.com/office/drawing/2014/main" id="{23DC1656-E2BC-587F-B42E-6DF06BB318D1}"/>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pic>
        <p:nvPicPr>
          <p:cNvPr id="10" name="Picture 4" descr="Logo&#10;&#10;Description automatically generated">
            <a:extLst>
              <a:ext uri="{FF2B5EF4-FFF2-40B4-BE49-F238E27FC236}">
                <a16:creationId xmlns:a16="http://schemas.microsoft.com/office/drawing/2014/main" id="{2224D207-FE19-05F1-9981-06B8B092E56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11" name="Straight Connector 5">
            <a:extLst>
              <a:ext uri="{FF2B5EF4-FFF2-40B4-BE49-F238E27FC236}">
                <a16:creationId xmlns:a16="http://schemas.microsoft.com/office/drawing/2014/main" id="{85272C2D-1A7B-620D-EF1B-2695A237EEFB}"/>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Rectangle 47">
            <a:extLst>
              <a:ext uri="{FF2B5EF4-FFF2-40B4-BE49-F238E27FC236}">
                <a16:creationId xmlns:a16="http://schemas.microsoft.com/office/drawing/2014/main" id="{BA684DBA-3FFE-6514-16D5-4DE7BD31C29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966244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cSld name="1_Title list two tone dark">
    <p:bg>
      <p:bgPr>
        <a:solidFill>
          <a:schemeClr val="bg1"/>
        </a:solidFill>
        <a:effectLst/>
      </p:bgPr>
    </p:bg>
    <p:spTree>
      <p:nvGrpSpPr>
        <p:cNvPr id="1" name=""/>
        <p:cNvGrpSpPr/>
        <p:nvPr/>
      </p:nvGrpSpPr>
      <p:grpSpPr>
        <a:xfrm>
          <a:off x="0" y="0"/>
          <a:ext cx="0" cy="0"/>
          <a:chOff x="0" y="0"/>
          <a:chExt cx="0" cy="0"/>
        </a:xfrm>
      </p:grpSpPr>
      <p:pic>
        <p:nvPicPr>
          <p:cNvPr id="13" name="Picture 12" descr="A orange triangle on a black background&#10;&#10;Description automatically generated">
            <a:extLst>
              <a:ext uri="{FF2B5EF4-FFF2-40B4-BE49-F238E27FC236}">
                <a16:creationId xmlns:a16="http://schemas.microsoft.com/office/drawing/2014/main" id="{008AA23A-E33D-6297-008B-71F741560DA3}"/>
              </a:ext>
            </a:extLst>
          </p:cNvPr>
          <p:cNvPicPr>
            <a:picLocks noChangeAspect="1"/>
          </p:cNvPicPr>
          <p:nvPr/>
        </p:nvPicPr>
        <p:blipFill>
          <a:blip r:embed="rId2"/>
          <a:stretch>
            <a:fillRect/>
          </a:stretch>
        </p:blipFill>
        <p:spPr>
          <a:xfrm>
            <a:off x="11274221" y="125373"/>
            <a:ext cx="444903" cy="444903"/>
          </a:xfrm>
          <a:prstGeom prst="rect">
            <a:avLst/>
          </a:prstGeom>
        </p:spPr>
      </p:pic>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5" name="Picture 12" descr="A orange triangle on a black background&#10;&#10;Description automatically generated">
            <a:extLst>
              <a:ext uri="{FF2B5EF4-FFF2-40B4-BE49-F238E27FC236}">
                <a16:creationId xmlns:a16="http://schemas.microsoft.com/office/drawing/2014/main" id="{9769A006-7D4C-3622-615D-0FFB6167705B}"/>
              </a:ext>
            </a:extLst>
          </p:cNvPr>
          <p:cNvPicPr>
            <a:picLocks noChangeAspect="1"/>
          </p:cNvPicPr>
          <p:nvPr userDrawn="1"/>
        </p:nvPicPr>
        <p:blipFill>
          <a:blip r:embed="rId2"/>
          <a:stretch>
            <a:fillRect/>
          </a:stretch>
        </p:blipFill>
        <p:spPr>
          <a:xfrm>
            <a:off x="11274221" y="125373"/>
            <a:ext cx="444903" cy="444903"/>
          </a:xfrm>
          <a:prstGeom prst="rect">
            <a:avLst/>
          </a:prstGeom>
        </p:spPr>
      </p:pic>
      <p:sp>
        <p:nvSpPr>
          <p:cNvPr id="17" name="Rectangle 7">
            <a:extLst>
              <a:ext uri="{FF2B5EF4-FFF2-40B4-BE49-F238E27FC236}">
                <a16:creationId xmlns:a16="http://schemas.microsoft.com/office/drawing/2014/main" id="{D8F68906-605C-3FF6-1BA8-92499D8263F5}"/>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5">
            <a:extLst>
              <a:ext uri="{FF2B5EF4-FFF2-40B4-BE49-F238E27FC236}">
                <a16:creationId xmlns:a16="http://schemas.microsoft.com/office/drawing/2014/main" id="{42813B21-ECAE-947F-606D-60D60C1BF26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Rectangle 47">
            <a:extLst>
              <a:ext uri="{FF2B5EF4-FFF2-40B4-BE49-F238E27FC236}">
                <a16:creationId xmlns:a16="http://schemas.microsoft.com/office/drawing/2014/main" id="{8080BF7A-248F-4E25-D40B-593931D686C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2321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82694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en-US"/>
              <a:t>Click to edit Master title style</a:t>
            </a:r>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1" name="Text Placeholder 23">
            <a:extLst>
              <a:ext uri="{FF2B5EF4-FFF2-40B4-BE49-F238E27FC236}">
                <a16:creationId xmlns:a16="http://schemas.microsoft.com/office/drawing/2014/main" id="{7CC51DE0-F066-5324-2C99-81558D301C0E}"/>
              </a:ext>
            </a:extLst>
          </p:cNvPr>
          <p:cNvSpPr>
            <a:spLocks noGrp="1"/>
          </p:cNvSpPr>
          <p:nvPr>
            <p:ph type="body" sz="quarter" idx="14" hasCustomPrompt="1"/>
          </p:nvPr>
        </p:nvSpPr>
        <p:spPr>
          <a:xfrm>
            <a:off x="704376"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3" name="Text Placeholder 23">
            <a:extLst>
              <a:ext uri="{FF2B5EF4-FFF2-40B4-BE49-F238E27FC236}">
                <a16:creationId xmlns:a16="http://schemas.microsoft.com/office/drawing/2014/main" id="{179E0B83-D473-F57B-563A-6CFD62DBEE1C}"/>
              </a:ext>
            </a:extLst>
          </p:cNvPr>
          <p:cNvSpPr>
            <a:spLocks noGrp="1"/>
          </p:cNvSpPr>
          <p:nvPr>
            <p:ph type="body" sz="quarter" idx="20" hasCustomPrompt="1"/>
          </p:nvPr>
        </p:nvSpPr>
        <p:spPr>
          <a:xfrm>
            <a:off x="6170400"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5" name="Text Placeholder 23">
            <a:extLst>
              <a:ext uri="{FF2B5EF4-FFF2-40B4-BE49-F238E27FC236}">
                <a16:creationId xmlns:a16="http://schemas.microsoft.com/office/drawing/2014/main" id="{0874603D-7E3E-8180-F8FD-8504D8000B80}"/>
              </a:ext>
            </a:extLst>
          </p:cNvPr>
          <p:cNvSpPr>
            <a:spLocks noGrp="1"/>
          </p:cNvSpPr>
          <p:nvPr>
            <p:ph type="body" sz="quarter" idx="22" hasCustomPrompt="1"/>
          </p:nvPr>
        </p:nvSpPr>
        <p:spPr>
          <a:xfrm>
            <a:off x="704376"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7" name="Text Placeholder 23">
            <a:extLst>
              <a:ext uri="{FF2B5EF4-FFF2-40B4-BE49-F238E27FC236}">
                <a16:creationId xmlns:a16="http://schemas.microsoft.com/office/drawing/2014/main" id="{B512BF3A-A754-CFE5-9D8E-6A4A96ADD598}"/>
              </a:ext>
            </a:extLst>
          </p:cNvPr>
          <p:cNvSpPr>
            <a:spLocks noGrp="1"/>
          </p:cNvSpPr>
          <p:nvPr>
            <p:ph type="body" sz="quarter" idx="24" hasCustomPrompt="1"/>
          </p:nvPr>
        </p:nvSpPr>
        <p:spPr>
          <a:xfrm>
            <a:off x="6169004"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086293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136087"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chemeClr val="bg1"/>
              </a:buClr>
              <a:buNone/>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430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137200"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marL="0" indent="0">
              <a:lnSpc>
                <a:spcPct val="120000"/>
              </a:lnSpc>
              <a:spcBef>
                <a:spcPts val="500"/>
              </a:spcBef>
              <a:spcAft>
                <a:spcPts val="500"/>
              </a:spcAft>
              <a:buNone/>
              <a:defRPr>
                <a:solidFill>
                  <a:schemeClr val="tx1">
                    <a:lumMod val="75000"/>
                    <a:lumOff val="25000"/>
                  </a:schemeClr>
                </a:solidFill>
              </a:defRPr>
            </a:lvl1pPr>
            <a:lvl2pPr marL="0" indent="0">
              <a:lnSpc>
                <a:spcPct val="120000"/>
              </a:lnSpc>
              <a:spcBef>
                <a:spcPts val="500"/>
              </a:spcBef>
              <a:spcAft>
                <a:spcPts val="500"/>
              </a:spcAft>
              <a:buNone/>
              <a:defRPr>
                <a:solidFill>
                  <a:schemeClr val="tx1">
                    <a:lumMod val="75000"/>
                    <a:lumOff val="25000"/>
                  </a:schemeClr>
                </a:solidFill>
              </a:defRPr>
            </a:lvl2pPr>
            <a:lvl3pPr marL="0" indent="0">
              <a:lnSpc>
                <a:spcPct val="120000"/>
              </a:lnSpc>
              <a:spcBef>
                <a:spcPts val="500"/>
              </a:spcBef>
              <a:spcAft>
                <a:spcPts val="500"/>
              </a:spcAft>
              <a:buNone/>
              <a:defRPr>
                <a:solidFill>
                  <a:schemeClr val="tx1">
                    <a:lumMod val="75000"/>
                    <a:lumOff val="25000"/>
                  </a:schemeClr>
                </a:solidFill>
              </a:defRPr>
            </a:lvl3pPr>
            <a:lvl4pPr marL="0" indent="0">
              <a:lnSpc>
                <a:spcPct val="120000"/>
              </a:lnSpc>
              <a:spcBef>
                <a:spcPts val="500"/>
              </a:spcBef>
              <a:spcAft>
                <a:spcPts val="500"/>
              </a:spcAft>
              <a:buNone/>
              <a:defRPr>
                <a:solidFill>
                  <a:schemeClr val="tx1">
                    <a:lumMod val="75000"/>
                    <a:lumOff val="25000"/>
                  </a:schemeClr>
                </a:solidFill>
              </a:defRPr>
            </a:lvl4pPr>
            <a:lvl5pPr marL="0" indent="0">
              <a:lnSpc>
                <a:spcPct val="120000"/>
              </a:lnSpc>
              <a:spcBef>
                <a:spcPts val="500"/>
              </a:spcBef>
              <a:spcAft>
                <a:spcPts val="500"/>
              </a:spcAft>
              <a:buNone/>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117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DCACB3E2-F3D6-FBFE-9D4D-122785B60FFF}"/>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en-US"/>
              <a:t>Click to edit Master title style</a:t>
            </a:r>
          </a:p>
        </p:txBody>
      </p:sp>
      <p:grpSp>
        <p:nvGrpSpPr>
          <p:cNvPr id="13" name="Group 12">
            <a:extLst>
              <a:ext uri="{FF2B5EF4-FFF2-40B4-BE49-F238E27FC236}">
                <a16:creationId xmlns:a16="http://schemas.microsoft.com/office/drawing/2014/main" id="{9EADAE5C-AB56-334E-55D5-580A0F311684}"/>
              </a:ext>
            </a:extLst>
          </p:cNvPr>
          <p:cNvGrpSpPr/>
          <p:nvPr userDrawn="1"/>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21" name="Subtitle 2">
            <a:extLst>
              <a:ext uri="{FF2B5EF4-FFF2-40B4-BE49-F238E27FC236}">
                <a16:creationId xmlns:a16="http://schemas.microsoft.com/office/drawing/2014/main" id="{FE279612-A00D-9DA6-F257-9A62F420A74A}"/>
              </a:ext>
            </a:extLst>
          </p:cNvPr>
          <p:cNvSpPr>
            <a:spLocks noGrp="1"/>
          </p:cNvSpPr>
          <p:nvPr>
            <p:ph type="subTitle" idx="1" hasCustomPrompt="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 </a:t>
            </a:r>
            <a:endParaRPr lang="en-US"/>
          </a:p>
        </p:txBody>
      </p:sp>
      <p:sp>
        <p:nvSpPr>
          <p:cNvPr id="23" name="Text Placeholder 11">
            <a:extLst>
              <a:ext uri="{FF2B5EF4-FFF2-40B4-BE49-F238E27FC236}">
                <a16:creationId xmlns:a16="http://schemas.microsoft.com/office/drawing/2014/main" id="{157F8B76-BD18-D930-D55C-B6A1B10E82BE}"/>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sp>
        <p:nvSpPr>
          <p:cNvPr id="18" name="Freeform 17">
            <a:extLst>
              <a:ext uri="{FF2B5EF4-FFF2-40B4-BE49-F238E27FC236}">
                <a16:creationId xmlns:a16="http://schemas.microsoft.com/office/drawing/2014/main" id="{75412991-0C78-34EB-A601-7A8E3F7EE776}"/>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8" name="Freeform 27">
            <a:extLst>
              <a:ext uri="{FF2B5EF4-FFF2-40B4-BE49-F238E27FC236}">
                <a16:creationId xmlns:a16="http://schemas.microsoft.com/office/drawing/2014/main" id="{36E4DEAF-BC4A-5DD9-036E-624FD7C4D0BA}"/>
              </a:ext>
            </a:extLst>
          </p:cNvPr>
          <p:cNvSpPr>
            <a:spLocks noGrp="1"/>
          </p:cNvSpPr>
          <p:nvPr>
            <p:ph type="pic" sz="quarter" idx="14"/>
          </p:nvPr>
        </p:nvSpPr>
        <p:spPr>
          <a:xfrm>
            <a:off x="6959600" y="1287463"/>
            <a:ext cx="4264025" cy="4273550"/>
          </a:xfrm>
          <a:custGeom>
            <a:avLst/>
            <a:gdLst>
              <a:gd name="connsiteX0" fmla="*/ 328842 w 4264025"/>
              <a:gd name="connsiteY0" fmla="*/ 0 h 4273550"/>
              <a:gd name="connsiteX1" fmla="*/ 3935183 w 4264025"/>
              <a:gd name="connsiteY1" fmla="*/ 0 h 4273550"/>
              <a:gd name="connsiteX2" fmla="*/ 4264025 w 4264025"/>
              <a:gd name="connsiteY2" fmla="*/ 328842 h 4273550"/>
              <a:gd name="connsiteX3" fmla="*/ 4264025 w 4264025"/>
              <a:gd name="connsiteY3" fmla="*/ 2397987 h 4273550"/>
              <a:gd name="connsiteX4" fmla="*/ 4187602 w 4264025"/>
              <a:gd name="connsiteY4" fmla="*/ 2540521 h 4273550"/>
              <a:gd name="connsiteX5" fmla="*/ 3434167 w 4264025"/>
              <a:gd name="connsiteY5" fmla="*/ 3594728 h 4273550"/>
              <a:gd name="connsiteX6" fmla="*/ 2977109 w 4264025"/>
              <a:gd name="connsiteY6" fmla="*/ 4084536 h 4273550"/>
              <a:gd name="connsiteX7" fmla="*/ 2776680 w 4264025"/>
              <a:gd name="connsiteY7" fmla="*/ 4273550 h 4273550"/>
              <a:gd name="connsiteX8" fmla="*/ 328842 w 4264025"/>
              <a:gd name="connsiteY8" fmla="*/ 4273550 h 4273550"/>
              <a:gd name="connsiteX9" fmla="*/ 0 w 4264025"/>
              <a:gd name="connsiteY9" fmla="*/ 3944708 h 4273550"/>
              <a:gd name="connsiteX10" fmla="*/ 0 w 4264025"/>
              <a:gd name="connsiteY10" fmla="*/ 328842 h 4273550"/>
              <a:gd name="connsiteX11" fmla="*/ 328842 w 4264025"/>
              <a:gd name="connsiteY11" fmla="*/ 0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4025" h="4273550">
                <a:moveTo>
                  <a:pt x="328842" y="0"/>
                </a:moveTo>
                <a:lnTo>
                  <a:pt x="3935183" y="0"/>
                </a:lnTo>
                <a:cubicBezTo>
                  <a:pt x="4116797" y="0"/>
                  <a:pt x="4264025" y="147228"/>
                  <a:pt x="4264025" y="328842"/>
                </a:cubicBezTo>
                <a:lnTo>
                  <a:pt x="4264025" y="2397987"/>
                </a:lnTo>
                <a:lnTo>
                  <a:pt x="4187602" y="2540521"/>
                </a:lnTo>
                <a:cubicBezTo>
                  <a:pt x="3989287" y="2884882"/>
                  <a:pt x="3729269" y="3244387"/>
                  <a:pt x="3434167" y="3594728"/>
                </a:cubicBezTo>
                <a:cubicBezTo>
                  <a:pt x="3294444" y="3760607"/>
                  <a:pt x="3140729" y="3924189"/>
                  <a:pt x="2977109" y="4084536"/>
                </a:cubicBezTo>
                <a:lnTo>
                  <a:pt x="2776680" y="4273550"/>
                </a:lnTo>
                <a:lnTo>
                  <a:pt x="328842" y="4273550"/>
                </a:lnTo>
                <a:cubicBezTo>
                  <a:pt x="147228" y="4273550"/>
                  <a:pt x="0" y="4126322"/>
                  <a:pt x="0" y="3944708"/>
                </a:cubicBezTo>
                <a:lnTo>
                  <a:pt x="0" y="328842"/>
                </a:lnTo>
                <a:cubicBezTo>
                  <a:pt x="0" y="147228"/>
                  <a:pt x="147228" y="0"/>
                  <a:pt x="328842" y="0"/>
                </a:cubicBezTo>
                <a:close/>
              </a:path>
            </a:pathLst>
          </a:custGeom>
          <a:solidFill>
            <a:schemeClr val="bg1">
              <a:lumMod val="95000"/>
            </a:schemeClr>
          </a:solidFill>
        </p:spPr>
        <p:txBody>
          <a:bodyPr wrap="square" anchor="ctr">
            <a:noAutofit/>
          </a:bodyPr>
          <a:lstStyle>
            <a:lvl1pPr marL="90000" indent="0" algn="ctr">
              <a:buNone/>
              <a:defRPr/>
            </a:lvl1pPr>
          </a:lstStyle>
          <a:p>
            <a:r>
              <a:rPr lang="en-US"/>
              <a:t>Click icon to add picture</a:t>
            </a:r>
          </a:p>
        </p:txBody>
      </p:sp>
      <p:pic>
        <p:nvPicPr>
          <p:cNvPr id="14" name="Graphic 13">
            <a:extLst>
              <a:ext uri="{FF2B5EF4-FFF2-40B4-BE49-F238E27FC236}">
                <a16:creationId xmlns:a16="http://schemas.microsoft.com/office/drawing/2014/main" id="{EF632325-B368-E7E6-040E-5422C4DE6C14}"/>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15187023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rgbClr val="FFFFFF"/>
              </a:buClr>
              <a:buNone/>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35709758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marL="0" indent="0">
              <a:spcBef>
                <a:spcPts val="500"/>
              </a:spcBef>
              <a:spcAft>
                <a:spcPts val="500"/>
              </a:spcAft>
              <a:buNone/>
              <a:defRPr>
                <a:solidFill>
                  <a:schemeClr val="tx1">
                    <a:lumMod val="75000"/>
                    <a:lumOff val="25000"/>
                  </a:schemeClr>
                </a:solidFill>
              </a:defRPr>
            </a:lvl1pPr>
            <a:lvl2pPr marL="0" indent="0">
              <a:spcBef>
                <a:spcPts val="500"/>
              </a:spcBef>
              <a:spcAft>
                <a:spcPts val="500"/>
              </a:spcAft>
              <a:buNone/>
              <a:defRPr>
                <a:solidFill>
                  <a:schemeClr val="tx1">
                    <a:lumMod val="75000"/>
                    <a:lumOff val="25000"/>
                  </a:schemeClr>
                </a:solidFill>
              </a:defRPr>
            </a:lvl2pPr>
            <a:lvl3pPr marL="0" indent="0">
              <a:spcBef>
                <a:spcPts val="500"/>
              </a:spcBef>
              <a:spcAft>
                <a:spcPts val="500"/>
              </a:spcAft>
              <a:buNone/>
              <a:defRPr>
                <a:solidFill>
                  <a:schemeClr val="tx1">
                    <a:lumMod val="75000"/>
                    <a:lumOff val="25000"/>
                  </a:schemeClr>
                </a:solidFill>
              </a:defRPr>
            </a:lvl3pPr>
            <a:lvl4pPr marL="0" indent="0">
              <a:spcBef>
                <a:spcPts val="500"/>
              </a:spcBef>
              <a:spcAft>
                <a:spcPts val="500"/>
              </a:spcAft>
              <a:buNone/>
              <a:defRPr>
                <a:solidFill>
                  <a:schemeClr val="tx1">
                    <a:lumMod val="75000"/>
                    <a:lumOff val="25000"/>
                  </a:schemeClr>
                </a:solidFill>
              </a:defRPr>
            </a:lvl4pPr>
            <a:lvl5pPr marL="0" indent="0">
              <a:spcBef>
                <a:spcPts val="500"/>
              </a:spcBef>
              <a:spcAft>
                <a:spcPts val="500"/>
              </a:spcAft>
              <a:buNone/>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21764143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530157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645974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and list">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0" y="1597689"/>
            <a:ext cx="5314446" cy="4069582"/>
          </a:xfrm>
          <a:solidFill>
            <a:srgbClr val="F0F0F5"/>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5600" cy="518685"/>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userDrawn="1">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202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428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4260993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nd list 2">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996794" y="1593767"/>
            <a:ext cx="4114800" cy="4107087"/>
          </a:xfrm>
          <a:prstGeom prst="roundRect">
            <a:avLst>
              <a:gd name="adj" fmla="val 7615"/>
            </a:avLst>
          </a:prstGeom>
          <a:solidFill>
            <a:srgbClr val="F0F0F5"/>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518685"/>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userDrawn="1">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7480"/>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9735"/>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7" name="Rectangle 6">
            <a:extLst>
              <a:ext uri="{FF2B5EF4-FFF2-40B4-BE49-F238E27FC236}">
                <a16:creationId xmlns:a16="http://schemas.microsoft.com/office/drawing/2014/main" id="{052EE144-5BB5-C5BE-3211-4ACE9671E42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86292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image backgroun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566984-B347-149E-5EF6-AAEE91A2E0DA}"/>
              </a:ext>
            </a:extLst>
          </p:cNvPr>
          <p:cNvSpPr/>
          <p:nvPr userDrawn="1"/>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sp>
        <p:nvSpPr>
          <p:cNvPr id="8" name="Slide Number Placeholder 1">
            <a:extLst>
              <a:ext uri="{FF2B5EF4-FFF2-40B4-BE49-F238E27FC236}">
                <a16:creationId xmlns:a16="http://schemas.microsoft.com/office/drawing/2014/main" id="{819C1E24-F3BE-1545-B466-259D2F466505}"/>
              </a:ext>
            </a:extLst>
          </p:cNvPr>
          <p:cNvSpPr txBox="1">
            <a:spLocks/>
          </p:cNvSpPr>
          <p:nvPr userDrawn="1"/>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
        <p:nvSpPr>
          <p:cNvPr id="26" name="Title 1">
            <a:extLst>
              <a:ext uri="{FF2B5EF4-FFF2-40B4-BE49-F238E27FC236}">
                <a16:creationId xmlns:a16="http://schemas.microsoft.com/office/drawing/2014/main" id="{A462540C-F753-3056-E12C-65BA9F963C69}"/>
              </a:ext>
            </a:extLst>
          </p:cNvPr>
          <p:cNvSpPr>
            <a:spLocks noGrp="1"/>
          </p:cNvSpPr>
          <p:nvPr>
            <p:ph type="title"/>
          </p:nvPr>
        </p:nvSpPr>
        <p:spPr>
          <a:xfrm>
            <a:off x="1077412" y="428399"/>
            <a:ext cx="5090026" cy="738000"/>
          </a:xfrm>
        </p:spPr>
        <p:txBody>
          <a:bodyPr anchor="t" anchorCtr="0"/>
          <a:lstStyle/>
          <a:p>
            <a:r>
              <a:rPr lang="en-US"/>
              <a:t>Click to edit Master title style</a:t>
            </a:r>
          </a:p>
        </p:txBody>
      </p:sp>
      <p:sp>
        <p:nvSpPr>
          <p:cNvPr id="27" name="Text Placeholder 22">
            <a:extLst>
              <a:ext uri="{FF2B5EF4-FFF2-40B4-BE49-F238E27FC236}">
                <a16:creationId xmlns:a16="http://schemas.microsoft.com/office/drawing/2014/main" id="{AB79E9F5-9B26-D766-6D16-3F285766002C}"/>
              </a:ext>
            </a:extLst>
          </p:cNvPr>
          <p:cNvSpPr>
            <a:spLocks noGrp="1"/>
          </p:cNvSpPr>
          <p:nvPr>
            <p:ph type="body" sz="quarter" idx="14" hasCustomPrompt="1"/>
          </p:nvPr>
        </p:nvSpPr>
        <p:spPr>
          <a:xfrm>
            <a:off x="1077971" y="1944056"/>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8" name="Text Placeholder 24">
            <a:extLst>
              <a:ext uri="{FF2B5EF4-FFF2-40B4-BE49-F238E27FC236}">
                <a16:creationId xmlns:a16="http://schemas.microsoft.com/office/drawing/2014/main" id="{0EEF6B20-7D2D-8BE4-DEB0-1CB4EAA1F78E}"/>
              </a:ext>
            </a:extLst>
          </p:cNvPr>
          <p:cNvSpPr>
            <a:spLocks noGrp="1"/>
          </p:cNvSpPr>
          <p:nvPr>
            <p:ph type="body" sz="quarter" idx="15"/>
          </p:nvPr>
        </p:nvSpPr>
        <p:spPr>
          <a:xfrm>
            <a:off x="1077412" y="2336311"/>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9" name="Text Placeholder 22">
            <a:extLst>
              <a:ext uri="{FF2B5EF4-FFF2-40B4-BE49-F238E27FC236}">
                <a16:creationId xmlns:a16="http://schemas.microsoft.com/office/drawing/2014/main" id="{E2D47398-A81A-2F66-E483-91B10294E3CD}"/>
              </a:ext>
            </a:extLst>
          </p:cNvPr>
          <p:cNvSpPr>
            <a:spLocks noGrp="1"/>
          </p:cNvSpPr>
          <p:nvPr>
            <p:ph type="body" sz="quarter" idx="16" hasCustomPrompt="1"/>
          </p:nvPr>
        </p:nvSpPr>
        <p:spPr>
          <a:xfrm>
            <a:off x="1077971" y="3290538"/>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0" name="Text Placeholder 24">
            <a:extLst>
              <a:ext uri="{FF2B5EF4-FFF2-40B4-BE49-F238E27FC236}">
                <a16:creationId xmlns:a16="http://schemas.microsoft.com/office/drawing/2014/main" id="{EDA391CD-BF5E-4808-FA75-365989C2200E}"/>
              </a:ext>
            </a:extLst>
          </p:cNvPr>
          <p:cNvSpPr>
            <a:spLocks noGrp="1"/>
          </p:cNvSpPr>
          <p:nvPr>
            <p:ph type="body" sz="quarter" idx="17"/>
          </p:nvPr>
        </p:nvSpPr>
        <p:spPr>
          <a:xfrm>
            <a:off x="1077412" y="3682793"/>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1" name="Text Placeholder 22">
            <a:extLst>
              <a:ext uri="{FF2B5EF4-FFF2-40B4-BE49-F238E27FC236}">
                <a16:creationId xmlns:a16="http://schemas.microsoft.com/office/drawing/2014/main" id="{8B28A51F-7A4D-0432-A413-F17616ABC40C}"/>
              </a:ext>
            </a:extLst>
          </p:cNvPr>
          <p:cNvSpPr>
            <a:spLocks noGrp="1"/>
          </p:cNvSpPr>
          <p:nvPr>
            <p:ph type="body" sz="quarter" idx="18" hasCustomPrompt="1"/>
          </p:nvPr>
        </p:nvSpPr>
        <p:spPr>
          <a:xfrm>
            <a:off x="1077971" y="4637020"/>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4">
            <a:extLst>
              <a:ext uri="{FF2B5EF4-FFF2-40B4-BE49-F238E27FC236}">
                <a16:creationId xmlns:a16="http://schemas.microsoft.com/office/drawing/2014/main" id="{40B90ED3-2AF3-6557-DEDB-F226C1F67491}"/>
              </a:ext>
            </a:extLst>
          </p:cNvPr>
          <p:cNvSpPr>
            <a:spLocks noGrp="1"/>
          </p:cNvSpPr>
          <p:nvPr>
            <p:ph type="body" sz="quarter" idx="19"/>
          </p:nvPr>
        </p:nvSpPr>
        <p:spPr>
          <a:xfrm>
            <a:off x="1077412" y="5029275"/>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4" name="Freeform 33">
            <a:extLst>
              <a:ext uri="{FF2B5EF4-FFF2-40B4-BE49-F238E27FC236}">
                <a16:creationId xmlns:a16="http://schemas.microsoft.com/office/drawing/2014/main" id="{71B9B645-A9EB-1AA3-6ACA-3315C5441FE5}"/>
              </a:ext>
            </a:extLst>
          </p:cNvPr>
          <p:cNvSpPr>
            <a:spLocks noGrp="1"/>
          </p:cNvSpPr>
          <p:nvPr>
            <p:ph type="pic" sz="quarter" idx="13"/>
          </p:nvPr>
        </p:nvSpPr>
        <p:spPr>
          <a:xfrm>
            <a:off x="0" y="0"/>
            <a:ext cx="12191999" cy="6858000"/>
          </a:xfrm>
          <a:custGeom>
            <a:avLst/>
            <a:gdLst>
              <a:gd name="connsiteX0" fmla="*/ 6399839 w 12191999"/>
              <a:gd name="connsiteY0" fmla="*/ 0 h 6858000"/>
              <a:gd name="connsiteX1" fmla="*/ 12191999 w 12191999"/>
              <a:gd name="connsiteY1" fmla="*/ 0 h 6858000"/>
              <a:gd name="connsiteX2" fmla="*/ 12191999 w 12191999"/>
              <a:gd name="connsiteY2" fmla="*/ 6858000 h 6858000"/>
              <a:gd name="connsiteX3" fmla="*/ 6399839 w 12191999"/>
              <a:gd name="connsiteY3" fmla="*/ 6858000 h 6858000"/>
              <a:gd name="connsiteX4" fmla="*/ 0 w 12191999"/>
              <a:gd name="connsiteY4" fmla="*/ 0 h 6858000"/>
              <a:gd name="connsiteX5" fmla="*/ 488877 w 12191999"/>
              <a:gd name="connsiteY5" fmla="*/ 0 h 6858000"/>
              <a:gd name="connsiteX6" fmla="*/ 488877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6399839" y="0"/>
                </a:moveTo>
                <a:lnTo>
                  <a:pt x="12191999" y="0"/>
                </a:lnTo>
                <a:lnTo>
                  <a:pt x="12191999" y="6858000"/>
                </a:lnTo>
                <a:lnTo>
                  <a:pt x="6399839" y="6858000"/>
                </a:lnTo>
                <a:close/>
                <a:moveTo>
                  <a:pt x="0" y="0"/>
                </a:moveTo>
                <a:lnTo>
                  <a:pt x="488877" y="0"/>
                </a:lnTo>
                <a:lnTo>
                  <a:pt x="488877" y="6858000"/>
                </a:lnTo>
                <a:lnTo>
                  <a:pt x="0" y="6858000"/>
                </a:lnTo>
                <a:close/>
              </a:path>
            </a:pathLst>
          </a:custGeom>
          <a:solidFill>
            <a:srgbClr val="F0F0F5"/>
          </a:solidFill>
        </p:spPr>
        <p:txBody>
          <a:bodyPr wrap="square" anchor="ctr">
            <a:noAutofit/>
          </a:bodyPr>
          <a:lstStyle>
            <a:lvl1pPr marL="90000" indent="0" algn="r">
              <a:buNone/>
              <a:defRPr/>
            </a:lvl1pPr>
          </a:lstStyle>
          <a:p>
            <a:r>
              <a:rPr lang="en-US"/>
              <a:t>Click icon to add picture</a:t>
            </a:r>
          </a:p>
        </p:txBody>
      </p:sp>
    </p:spTree>
    <p:extLst>
      <p:ext uri="{BB962C8B-B14F-4D97-AF65-F5344CB8AC3E}">
        <p14:creationId xmlns:p14="http://schemas.microsoft.com/office/powerpoint/2010/main" val="3103760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ulleted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0075984"/>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ulleted 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380174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ulleted 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60835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EADAE5C-AB56-334E-55D5-580A0F311684}"/>
              </a:ext>
            </a:extLst>
          </p:cNvPr>
          <p:cNvGrpSpPr/>
          <p:nvPr userDrawn="1"/>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18" name="Freeform 17">
            <a:extLst>
              <a:ext uri="{FF2B5EF4-FFF2-40B4-BE49-F238E27FC236}">
                <a16:creationId xmlns:a16="http://schemas.microsoft.com/office/drawing/2014/main" id="{75412991-0C78-34EB-A601-7A8E3F7EE776}"/>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49C5667-D53D-4431-E3F2-914E5141B487}"/>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Subtitle 2">
            <a:extLst>
              <a:ext uri="{FF2B5EF4-FFF2-40B4-BE49-F238E27FC236}">
                <a16:creationId xmlns:a16="http://schemas.microsoft.com/office/drawing/2014/main" id="{B064D20E-0688-A8CD-F668-241C3808DAAE}"/>
              </a:ext>
            </a:extLst>
          </p:cNvPr>
          <p:cNvSpPr>
            <a:spLocks noGrp="1"/>
          </p:cNvSpPr>
          <p:nvPr>
            <p:ph type="subTitle" idx="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Text Placeholder 11">
            <a:extLst>
              <a:ext uri="{FF2B5EF4-FFF2-40B4-BE49-F238E27FC236}">
                <a16:creationId xmlns:a16="http://schemas.microsoft.com/office/drawing/2014/main" id="{06A6473A-A022-609A-AF07-7030038A9767}"/>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pic>
        <p:nvPicPr>
          <p:cNvPr id="8" name="Graphic 7">
            <a:extLst>
              <a:ext uri="{FF2B5EF4-FFF2-40B4-BE49-F238E27FC236}">
                <a16:creationId xmlns:a16="http://schemas.microsoft.com/office/drawing/2014/main" id="{6E5D0EF1-6B49-B967-1CC4-90ECFB619B41}"/>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16853026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ulleted 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a:defRPr sz="1600"/>
            </a:lvl1pPr>
            <a:lvl2pPr>
              <a:defRPr sz="1400"/>
            </a:lvl2pPr>
            <a:lvl3pPr>
              <a:defRPr sz="12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842145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ulleted 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en-US"/>
              <a:t>Click to edit Master title style</a:t>
            </a:r>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9F173DC7-07F3-ABA3-D297-B2C121C32F70}"/>
              </a:ext>
            </a:extLst>
          </p:cNvPr>
          <p:cNvSpPr>
            <a:spLocks noGrp="1"/>
          </p:cNvSpPr>
          <p:nvPr>
            <p:ph type="body" sz="quarter" idx="25"/>
          </p:nvPr>
        </p:nvSpPr>
        <p:spPr>
          <a:xfrm>
            <a:off x="704850"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6135DC4F-2FA0-7E50-CF62-9AFB6B3E217D}"/>
              </a:ext>
            </a:extLst>
          </p:cNvPr>
          <p:cNvSpPr>
            <a:spLocks noGrp="1"/>
          </p:cNvSpPr>
          <p:nvPr>
            <p:ph type="body" sz="quarter" idx="26"/>
          </p:nvPr>
        </p:nvSpPr>
        <p:spPr>
          <a:xfrm>
            <a:off x="6169025"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 Placeholder 11">
            <a:extLst>
              <a:ext uri="{FF2B5EF4-FFF2-40B4-BE49-F238E27FC236}">
                <a16:creationId xmlns:a16="http://schemas.microsoft.com/office/drawing/2014/main" id="{93E6E024-9AF9-8E7F-A55A-8D12D291FDEB}"/>
              </a:ext>
            </a:extLst>
          </p:cNvPr>
          <p:cNvSpPr>
            <a:spLocks noGrp="1"/>
          </p:cNvSpPr>
          <p:nvPr>
            <p:ph type="body" sz="quarter" idx="27"/>
          </p:nvPr>
        </p:nvSpPr>
        <p:spPr>
          <a:xfrm>
            <a:off x="705600" y="4381200"/>
            <a:ext cx="5122800"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F4D3BF96-B778-BA87-9A0E-995A78533748}"/>
              </a:ext>
            </a:extLst>
          </p:cNvPr>
          <p:cNvSpPr>
            <a:spLocks noGrp="1"/>
          </p:cNvSpPr>
          <p:nvPr>
            <p:ph type="body" sz="quarter" idx="28"/>
          </p:nvPr>
        </p:nvSpPr>
        <p:spPr>
          <a:xfrm>
            <a:off x="6169025" y="4381500"/>
            <a:ext cx="5122800" cy="1717200"/>
          </a:xfrm>
        </p:spPr>
        <p:txBody>
          <a:bodyPr rIns="10800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859841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ulleted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chemeClr val="bg1"/>
              </a:buClr>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08136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ulleted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314446"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a:lnSpc>
                <a:spcPct val="120000"/>
              </a:lnSpc>
              <a:defRPr>
                <a:solidFill>
                  <a:schemeClr val="tx1">
                    <a:lumMod val="75000"/>
                    <a:lumOff val="25000"/>
                  </a:schemeClr>
                </a:solidFill>
              </a:defRPr>
            </a:lvl1pPr>
            <a:lvl2pPr>
              <a:lnSpc>
                <a:spcPct val="120000"/>
              </a:lnSpc>
              <a:defRPr>
                <a:solidFill>
                  <a:schemeClr val="tx1">
                    <a:lumMod val="75000"/>
                    <a:lumOff val="25000"/>
                  </a:schemeClr>
                </a:solidFill>
              </a:defRPr>
            </a:lvl2pPr>
            <a:lvl3pPr>
              <a:lnSpc>
                <a:spcPct val="120000"/>
              </a:lnSpc>
              <a:defRPr>
                <a:solidFill>
                  <a:schemeClr val="tx1">
                    <a:lumMod val="75000"/>
                    <a:lumOff val="25000"/>
                  </a:schemeClr>
                </a:solidFill>
              </a:defRPr>
            </a:lvl3pPr>
            <a:lvl4pPr>
              <a:lnSpc>
                <a:spcPct val="120000"/>
              </a:lnSpc>
              <a:defRPr>
                <a:solidFill>
                  <a:schemeClr val="tx1">
                    <a:lumMod val="75000"/>
                    <a:lumOff val="25000"/>
                  </a:schemeClr>
                </a:solidFill>
              </a:defRPr>
            </a:lvl4pPr>
            <a:lvl5pPr>
              <a:lnSpc>
                <a:spcPct val="120000"/>
              </a:lnSpc>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04697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ulleted 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rgbClr val="FFFFFF"/>
              </a:buClr>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8659162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ulleted 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40626113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ulleted 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082584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ulleted 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487074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nsert Tabl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able Placeholder 8">
            <a:extLst>
              <a:ext uri="{FF2B5EF4-FFF2-40B4-BE49-F238E27FC236}">
                <a16:creationId xmlns:a16="http://schemas.microsoft.com/office/drawing/2014/main" id="{654B5D95-4F83-359C-8FCD-E14BC4AC9C28}"/>
              </a:ext>
            </a:extLst>
          </p:cNvPr>
          <p:cNvSpPr>
            <a:spLocks noGrp="1"/>
          </p:cNvSpPr>
          <p:nvPr>
            <p:ph type="tbl" sz="quarter" idx="13"/>
          </p:nvPr>
        </p:nvSpPr>
        <p:spPr>
          <a:xfrm>
            <a:off x="704377" y="1412878"/>
            <a:ext cx="9125120" cy="4724400"/>
          </a:xfrm>
        </p:spPr>
        <p:txBody>
          <a:bodyPr/>
          <a:lstStyle>
            <a:lvl1pPr marL="90000" indent="0">
              <a:buNone/>
              <a:defRPr/>
            </a:lvl1pPr>
          </a:lstStyle>
          <a:p>
            <a:r>
              <a:rPr lang="en-US"/>
              <a:t>Click icon to add table</a:t>
            </a:r>
            <a:endParaRPr lang="en-GB"/>
          </a:p>
        </p:txBody>
      </p:sp>
    </p:spTree>
    <p:extLst>
      <p:ext uri="{BB962C8B-B14F-4D97-AF65-F5344CB8AC3E}">
        <p14:creationId xmlns:p14="http://schemas.microsoft.com/office/powerpoint/2010/main" val="21008197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whi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325264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5325" y="3358244"/>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1122295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grey">
    <p:bg>
      <p:bgPr>
        <a:solidFill>
          <a:srgbClr val="F0F0F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248444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charcoal">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9638660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slide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tx1"/>
                </a:solidFill>
                <a:latin typeface="Montserrat" pitchFamily="2" charset="77"/>
                <a:ea typeface="+mj-ea"/>
                <a:cs typeface="+mj-cs"/>
              </a:defRPr>
            </a:lvl1pPr>
          </a:lstStyle>
          <a:p>
            <a:pPr lvl="0"/>
            <a:r>
              <a:rPr lang="en-US"/>
              <a:t>Click to edit Master text styles</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en-US"/>
              <a:t>Click to edit Master text styles</a:t>
            </a:r>
          </a:p>
        </p:txBody>
      </p:sp>
    </p:spTree>
    <p:extLst>
      <p:ext uri="{BB962C8B-B14F-4D97-AF65-F5344CB8AC3E}">
        <p14:creationId xmlns:p14="http://schemas.microsoft.com/office/powerpoint/2010/main" val="37197524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slide 2">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bg1"/>
                </a:solidFill>
                <a:latin typeface="Montserrat" pitchFamily="2" charset="77"/>
                <a:ea typeface="+mj-ea"/>
                <a:cs typeface="+mj-cs"/>
              </a:defRPr>
            </a:lvl1pPr>
          </a:lstStyle>
          <a:p>
            <a:pPr lvl="0"/>
            <a:r>
              <a:rPr lang="en-US"/>
              <a:t>Click to edit Master text styles</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en-US"/>
              <a:t>Click to edit Master text styles</a:t>
            </a:r>
          </a:p>
        </p:txBody>
      </p:sp>
    </p:spTree>
    <p:extLst>
      <p:ext uri="{BB962C8B-B14F-4D97-AF65-F5344CB8AC3E}">
        <p14:creationId xmlns:p14="http://schemas.microsoft.com/office/powerpoint/2010/main" val="26218172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cxnSp>
        <p:nvCxnSpPr>
          <p:cNvPr id="29" name="Straight Arrow Connector 28">
            <a:extLst>
              <a:ext uri="{FF2B5EF4-FFF2-40B4-BE49-F238E27FC236}">
                <a16:creationId xmlns:a16="http://schemas.microsoft.com/office/drawing/2014/main" id="{5B2EDB9E-36C5-331F-FE4B-FA11863C0368}"/>
              </a:ext>
            </a:extLst>
          </p:cNvPr>
          <p:cNvCxnSpPr>
            <a:cxnSpLocks/>
          </p:cNvCxnSpPr>
          <p:nvPr userDrawn="1"/>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 Placeholder 22">
            <a:extLst>
              <a:ext uri="{FF2B5EF4-FFF2-40B4-BE49-F238E27FC236}">
                <a16:creationId xmlns:a16="http://schemas.microsoft.com/office/drawing/2014/main" id="{84A06105-1918-4D48-4012-403DC48E85B9}"/>
              </a:ext>
            </a:extLst>
          </p:cNvPr>
          <p:cNvSpPr>
            <a:spLocks noGrp="1"/>
          </p:cNvSpPr>
          <p:nvPr userDrawn="1">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2">
            <a:extLst>
              <a:ext uri="{FF2B5EF4-FFF2-40B4-BE49-F238E27FC236}">
                <a16:creationId xmlns:a16="http://schemas.microsoft.com/office/drawing/2014/main" id="{07D37555-56E0-B06A-2BF1-E0CC74C220AE}"/>
              </a:ext>
            </a:extLst>
          </p:cNvPr>
          <p:cNvSpPr>
            <a:spLocks noGrp="1"/>
          </p:cNvSpPr>
          <p:nvPr>
            <p:ph type="body" sz="quarter" idx="16" hasCustomPrompt="1"/>
          </p:nvPr>
        </p:nvSpPr>
        <p:spPr>
          <a:xfrm>
            <a:off x="2539982"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2">
            <a:extLst>
              <a:ext uri="{FF2B5EF4-FFF2-40B4-BE49-F238E27FC236}">
                <a16:creationId xmlns:a16="http://schemas.microsoft.com/office/drawing/2014/main" id="{C02FD89F-3D60-2FD1-485C-6221111E6C81}"/>
              </a:ext>
            </a:extLst>
          </p:cNvPr>
          <p:cNvSpPr>
            <a:spLocks noGrp="1"/>
          </p:cNvSpPr>
          <p:nvPr>
            <p:ph type="body" sz="quarter" idx="18" hasCustomPrompt="1"/>
          </p:nvPr>
        </p:nvSpPr>
        <p:spPr>
          <a:xfrm>
            <a:off x="7989012"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6" name="Text Placeholder 22">
            <a:extLst>
              <a:ext uri="{FF2B5EF4-FFF2-40B4-BE49-F238E27FC236}">
                <a16:creationId xmlns:a16="http://schemas.microsoft.com/office/drawing/2014/main" id="{0B9962A7-CD41-6118-6450-821D8B75B925}"/>
              </a:ext>
            </a:extLst>
          </p:cNvPr>
          <p:cNvSpPr>
            <a:spLocks noGrp="1"/>
          </p:cNvSpPr>
          <p:nvPr>
            <p:ph type="body" sz="quarter" idx="20" hasCustomPrompt="1"/>
          </p:nvPr>
        </p:nvSpPr>
        <p:spPr>
          <a:xfrm>
            <a:off x="4371605"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8" name="Text Placeholder 22">
            <a:extLst>
              <a:ext uri="{FF2B5EF4-FFF2-40B4-BE49-F238E27FC236}">
                <a16:creationId xmlns:a16="http://schemas.microsoft.com/office/drawing/2014/main" id="{692274A4-78DA-3E01-C255-AFE76F688619}"/>
              </a:ext>
            </a:extLst>
          </p:cNvPr>
          <p:cNvSpPr>
            <a:spLocks noGrp="1"/>
          </p:cNvSpPr>
          <p:nvPr>
            <p:ph type="body" sz="quarter" idx="22" hasCustomPrompt="1"/>
          </p:nvPr>
        </p:nvSpPr>
        <p:spPr>
          <a:xfrm>
            <a:off x="703957"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9">
            <a:extLst>
              <a:ext uri="{FF2B5EF4-FFF2-40B4-BE49-F238E27FC236}">
                <a16:creationId xmlns:a16="http://schemas.microsoft.com/office/drawing/2014/main" id="{8F708F00-742F-2C43-A211-F3150213CA01}"/>
              </a:ext>
            </a:extLst>
          </p:cNvPr>
          <p:cNvSpPr>
            <a:spLocks noGrp="1"/>
          </p:cNvSpPr>
          <p:nvPr>
            <p:ph type="body" sz="quarter" idx="23"/>
          </p:nvPr>
        </p:nvSpPr>
        <p:spPr>
          <a:xfrm>
            <a:off x="693737" y="2174875"/>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
        <p:nvSpPr>
          <p:cNvPr id="12" name="Text Placeholder 9">
            <a:extLst>
              <a:ext uri="{FF2B5EF4-FFF2-40B4-BE49-F238E27FC236}">
                <a16:creationId xmlns:a16="http://schemas.microsoft.com/office/drawing/2014/main" id="{E9162AE8-E357-35E9-508B-41339494E136}"/>
              </a:ext>
            </a:extLst>
          </p:cNvPr>
          <p:cNvSpPr>
            <a:spLocks noGrp="1"/>
          </p:cNvSpPr>
          <p:nvPr>
            <p:ph type="body" sz="quarter" idx="24"/>
          </p:nvPr>
        </p:nvSpPr>
        <p:spPr>
          <a:xfrm>
            <a:off x="4367194"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p:txBody>
      </p:sp>
      <p:sp>
        <p:nvSpPr>
          <p:cNvPr id="15" name="Text Placeholder 9">
            <a:extLst>
              <a:ext uri="{FF2B5EF4-FFF2-40B4-BE49-F238E27FC236}">
                <a16:creationId xmlns:a16="http://schemas.microsoft.com/office/drawing/2014/main" id="{63E3BD5D-175C-EF12-7FC9-0788773733F8}"/>
              </a:ext>
            </a:extLst>
          </p:cNvPr>
          <p:cNvSpPr>
            <a:spLocks noGrp="1"/>
          </p:cNvSpPr>
          <p:nvPr>
            <p:ph type="body" sz="quarter" idx="26"/>
          </p:nvPr>
        </p:nvSpPr>
        <p:spPr>
          <a:xfrm>
            <a:off x="7988400"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p:txBody>
      </p:sp>
      <p:sp>
        <p:nvSpPr>
          <p:cNvPr id="16" name="Text Placeholder 9">
            <a:extLst>
              <a:ext uri="{FF2B5EF4-FFF2-40B4-BE49-F238E27FC236}">
                <a16:creationId xmlns:a16="http://schemas.microsoft.com/office/drawing/2014/main" id="{945307B8-8C12-0385-C7BA-5F63407DF0C5}"/>
              </a:ext>
            </a:extLst>
          </p:cNvPr>
          <p:cNvSpPr>
            <a:spLocks noGrp="1"/>
          </p:cNvSpPr>
          <p:nvPr>
            <p:ph type="body" sz="quarter" idx="27"/>
          </p:nvPr>
        </p:nvSpPr>
        <p:spPr>
          <a:xfrm>
            <a:off x="25380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
        <p:nvSpPr>
          <p:cNvPr id="17" name="Text Placeholder 9">
            <a:extLst>
              <a:ext uri="{FF2B5EF4-FFF2-40B4-BE49-F238E27FC236}">
                <a16:creationId xmlns:a16="http://schemas.microsoft.com/office/drawing/2014/main" id="{94DF3858-039A-438A-E4A1-4CB305DFB256}"/>
              </a:ext>
            </a:extLst>
          </p:cNvPr>
          <p:cNvSpPr>
            <a:spLocks noGrp="1"/>
          </p:cNvSpPr>
          <p:nvPr>
            <p:ph type="body" sz="quarter" idx="28"/>
          </p:nvPr>
        </p:nvSpPr>
        <p:spPr>
          <a:xfrm>
            <a:off x="61776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851875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6872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rand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9F81D18-B8A7-4EA1-250C-DCC372BC8E13}"/>
              </a:ext>
            </a:extLst>
          </p:cNvPr>
          <p:cNvSpPr txBox="1">
            <a:spLocks/>
          </p:cNvSpPr>
          <p:nvPr/>
        </p:nvSpPr>
        <p:spPr>
          <a:xfrm>
            <a:off x="1084349" y="3514204"/>
            <a:ext cx="7506842" cy="396967"/>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a:t>Powering the world of work</a:t>
            </a:r>
          </a:p>
        </p:txBody>
      </p:sp>
      <p:grpSp>
        <p:nvGrpSpPr>
          <p:cNvPr id="8" name="Group 7">
            <a:extLst>
              <a:ext uri="{FF2B5EF4-FFF2-40B4-BE49-F238E27FC236}">
                <a16:creationId xmlns:a16="http://schemas.microsoft.com/office/drawing/2014/main" id="{84BC7164-FD22-490B-65DA-7F9AF62F72F7}"/>
              </a:ext>
            </a:extLst>
          </p:cNvPr>
          <p:cNvGrpSpPr/>
          <p:nvPr userDrawn="1"/>
        </p:nvGrpSpPr>
        <p:grpSpPr>
          <a:xfrm>
            <a:off x="6417903" y="5486"/>
            <a:ext cx="4883744" cy="6828826"/>
            <a:chOff x="6549356" y="5486"/>
            <a:chExt cx="4883744" cy="6828826"/>
          </a:xfrm>
        </p:grpSpPr>
        <p:sp>
          <p:nvSpPr>
            <p:cNvPr id="9" name="Freeform 8">
              <a:extLst>
                <a:ext uri="{FF2B5EF4-FFF2-40B4-BE49-F238E27FC236}">
                  <a16:creationId xmlns:a16="http://schemas.microsoft.com/office/drawing/2014/main" id="{C1AD5FDC-FA8F-CB6F-3F0F-232D86DC0038}"/>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1064200-2FDB-8854-6149-140FCEAC061C}"/>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F938A101-18F6-3C75-6073-A86841C7A113}"/>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3" name="Graphic 12">
            <a:extLst>
              <a:ext uri="{FF2B5EF4-FFF2-40B4-BE49-F238E27FC236}">
                <a16:creationId xmlns:a16="http://schemas.microsoft.com/office/drawing/2014/main" id="{7D060999-7EDC-78DA-BCA4-FF58F392538A}"/>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spTree>
    <p:extLst>
      <p:ext uri="{BB962C8B-B14F-4D97-AF65-F5344CB8AC3E}">
        <p14:creationId xmlns:p14="http://schemas.microsoft.com/office/powerpoint/2010/main" val="38833721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Thank you sign off">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2A73A0B3-E323-EBD2-098B-3E1A25761AA4}"/>
              </a:ext>
            </a:extLst>
          </p:cNvPr>
          <p:cNvSpPr txBox="1">
            <a:spLocks/>
          </p:cNvSpPr>
          <p:nvPr userDrawn="1"/>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6" name="Rectangle 5">
            <a:extLst>
              <a:ext uri="{FF2B5EF4-FFF2-40B4-BE49-F238E27FC236}">
                <a16:creationId xmlns:a16="http://schemas.microsoft.com/office/drawing/2014/main" id="{346AC2A8-EB63-76CF-4678-CFF34A06F01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89225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Contact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46AC2A8-EB63-76CF-4678-CFF34A06F01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3E9C4B1-8BBD-4A86-97E6-A05321731C6E}"/>
              </a:ext>
            </a:extLst>
          </p:cNvPr>
          <p:cNvGrpSpPr/>
          <p:nvPr userDrawn="1"/>
        </p:nvGrpSpPr>
        <p:grpSpPr>
          <a:xfrm>
            <a:off x="1161334" y="3581400"/>
            <a:ext cx="9922400" cy="372831"/>
            <a:chOff x="1383408" y="3927281"/>
            <a:chExt cx="9922400" cy="372831"/>
          </a:xfrm>
        </p:grpSpPr>
        <p:pic>
          <p:nvPicPr>
            <p:cNvPr id="8" name="Graphic 7">
              <a:extLst>
                <a:ext uri="{FF2B5EF4-FFF2-40B4-BE49-F238E27FC236}">
                  <a16:creationId xmlns:a16="http://schemas.microsoft.com/office/drawing/2014/main" id="{12258D66-EE6D-A115-1AB5-B4C27C73A4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9" name="Title 1">
              <a:extLst>
                <a:ext uri="{FF2B5EF4-FFF2-40B4-BE49-F238E27FC236}">
                  <a16:creationId xmlns:a16="http://schemas.microsoft.com/office/drawing/2014/main" id="{BA16597B-7B44-BE93-4394-1DA701C95A99}"/>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10" name="Graphic 9">
              <a:extLst>
                <a:ext uri="{FF2B5EF4-FFF2-40B4-BE49-F238E27FC236}">
                  <a16:creationId xmlns:a16="http://schemas.microsoft.com/office/drawing/2014/main" id="{F8CBC0C8-00D3-597B-95ED-2951CCF52B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11" name="Title 1">
              <a:extLst>
                <a:ext uri="{FF2B5EF4-FFF2-40B4-BE49-F238E27FC236}">
                  <a16:creationId xmlns:a16="http://schemas.microsoft.com/office/drawing/2014/main" id="{1E394DDB-95F4-C779-DDA8-2A6D4C37E464}"/>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2" name="Graphic 11">
              <a:extLst>
                <a:ext uri="{FF2B5EF4-FFF2-40B4-BE49-F238E27FC236}">
                  <a16:creationId xmlns:a16="http://schemas.microsoft.com/office/drawing/2014/main" id="{DB617B8F-439F-0846-C91B-0D0BE613EB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13" name="Title 1">
              <a:hlinkClick r:id="rId8"/>
              <a:extLst>
                <a:ext uri="{FF2B5EF4-FFF2-40B4-BE49-F238E27FC236}">
                  <a16:creationId xmlns:a16="http://schemas.microsoft.com/office/drawing/2014/main" id="{0C9002D1-74E0-6CBD-9260-7B915AF42557}"/>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16" name="Title 1">
            <a:extLst>
              <a:ext uri="{FF2B5EF4-FFF2-40B4-BE49-F238E27FC236}">
                <a16:creationId xmlns:a16="http://schemas.microsoft.com/office/drawing/2014/main" id="{0BE4C725-FC06-DB3B-0F4B-89A77869B06D}"/>
              </a:ext>
            </a:extLst>
          </p:cNvPr>
          <p:cNvSpPr txBox="1">
            <a:spLocks/>
          </p:cNvSpPr>
          <p:nvPr userDrawn="1"/>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17" name="TextBox 16">
            <a:extLst>
              <a:ext uri="{FF2B5EF4-FFF2-40B4-BE49-F238E27FC236}">
                <a16:creationId xmlns:a16="http://schemas.microsoft.com/office/drawing/2014/main" id="{0958167D-1797-F786-9B8C-3BB1923D6493}"/>
              </a:ext>
            </a:extLst>
          </p:cNvPr>
          <p:cNvSpPr txBox="1"/>
          <p:nvPr userDrawn="1"/>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18" name="Graphic 17">
            <a:extLst>
              <a:ext uri="{FF2B5EF4-FFF2-40B4-BE49-F238E27FC236}">
                <a16:creationId xmlns:a16="http://schemas.microsoft.com/office/drawing/2014/main" id="{F8498B2A-6B78-C39B-1C69-0EA4C112C95D}"/>
              </a:ext>
            </a:extLst>
          </p:cNvPr>
          <p:cNvPicPr>
            <a:picLocks noChangeAspect="1"/>
          </p:cNvPicPr>
          <p:nvPr userDrawn="1"/>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spTree>
    <p:extLst>
      <p:ext uri="{BB962C8B-B14F-4D97-AF65-F5344CB8AC3E}">
        <p14:creationId xmlns:p14="http://schemas.microsoft.com/office/powerpoint/2010/main" val="34604557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Bulleted - Title 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801349" cy="687600"/>
          </a:xfrm>
        </p:spPr>
        <p:txBody>
          <a:bodyPr anchor="t" anchorCtr="0"/>
          <a:lstStyle>
            <a:lvl1pPr>
              <a:defRPr>
                <a:solidFill>
                  <a:schemeClr val="tx1"/>
                </a:solidFill>
              </a:defRPr>
            </a:lvl1pPr>
          </a:lstStyle>
          <a:p>
            <a:r>
              <a:rPr lang="en-GB"/>
              <a:t>Click to edit Master title style</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5292725" cy="4705200"/>
          </a:xfrm>
        </p:spPr>
        <p:txBody>
          <a:bodyPr/>
          <a:lstStyle>
            <a:lvl1pPr>
              <a:lnSpc>
                <a:spcPct val="140000"/>
              </a:lnSpc>
              <a:defRPr lang="en-GB" noProof="0" dirty="0" smtClean="0"/>
            </a:lvl1pPr>
            <a:lvl2pPr>
              <a:lnSpc>
                <a:spcPct val="140000"/>
              </a:lnSpc>
              <a:defRPr lang="en-GB" noProof="0" dirty="0" smtClean="0"/>
            </a:lvl2pPr>
            <a:lvl3pPr>
              <a:lnSpc>
                <a:spcPct val="140000"/>
              </a:lnSpc>
              <a:defRPr lang="en-GB" noProof="0" dirty="0" smtClean="0"/>
            </a:lvl3pPr>
            <a:lvl4pPr>
              <a:lnSpc>
                <a:spcPct val="140000"/>
              </a:lnSpc>
              <a:defRPr lang="en-GB" noProof="0" dirty="0"/>
            </a:lvl4p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en-GB"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Click to edit Master text styles</a:t>
            </a:r>
          </a:p>
          <a:p>
            <a:pPr marL="864000" marR="0" lvl="1" indent="-216000" algn="l" defTabSz="914400" rtl="0" eaLnBrk="1" fontAlgn="auto" latinLnBrk="0" hangingPunct="1">
              <a:lnSpc>
                <a:spcPct val="140000"/>
              </a:lnSpc>
              <a:spcBef>
                <a:spcPts val="200"/>
              </a:spcBef>
              <a:spcAft>
                <a:spcPts val="0"/>
              </a:spcAft>
              <a:buClr>
                <a:srgbClr val="F15D22"/>
              </a:buClr>
              <a:buSzPct val="110000"/>
              <a:buFont typeface="Arial" panose="020B0604020202020204" pitchFamily="34" charset="0"/>
              <a:buChar char="•"/>
              <a:tabLst/>
              <a:defRPr/>
            </a:pPr>
            <a:r>
              <a:rPr kumimoji="0" lang="en-GB" sz="18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Second level</a:t>
            </a:r>
          </a:p>
          <a:p>
            <a:pPr marL="1368000" marR="0" lvl="2" indent="-180000" algn="l" defTabSz="914400" rtl="0" eaLnBrk="1" fontAlgn="auto" latinLnBrk="0" hangingPunct="1">
              <a:lnSpc>
                <a:spcPct val="140000"/>
              </a:lnSpc>
              <a:spcBef>
                <a:spcPts val="100"/>
              </a:spcBef>
              <a:spcAft>
                <a:spcPts val="0"/>
              </a:spcAft>
              <a:buClr>
                <a:srgbClr val="25252C">
                  <a:lumMod val="75000"/>
                  <a:lumOff val="25000"/>
                </a:srgbClr>
              </a:buClr>
              <a:buSzPct val="130000"/>
              <a:buFont typeface="Open Sans" panose="020B0606030504020204" pitchFamily="34" charset="0"/>
              <a:buChar char="›"/>
              <a:tabLst/>
              <a:defRPr/>
            </a:pPr>
            <a:r>
              <a:rPr kumimoji="0" lang="en-GB" sz="14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Third level</a:t>
            </a:r>
          </a:p>
          <a:p>
            <a:pPr marL="1728000" marR="0" lvl="3" indent="-144000" algn="l" defTabSz="914400" rtl="0" eaLnBrk="1" fontAlgn="auto" latinLnBrk="0" hangingPunct="1">
              <a:lnSpc>
                <a:spcPct val="140000"/>
              </a:lnSpc>
              <a:spcBef>
                <a:spcPts val="100"/>
              </a:spcBef>
              <a:spcAft>
                <a:spcPts val="0"/>
              </a:spcAft>
              <a:buClr>
                <a:srgbClr val="F15D22"/>
              </a:buClr>
              <a:buSzPct val="120000"/>
              <a:buFont typeface="Open Sans" panose="020B0606030504020204" pitchFamily="34" charset="0"/>
              <a:buChar char="›"/>
              <a:tabLst/>
              <a:defRPr/>
            </a:pPr>
            <a:r>
              <a:rPr kumimoji="0" lang="en-GB" sz="12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Fourth Level</a:t>
            </a:r>
          </a:p>
        </p:txBody>
      </p:sp>
      <p:sp>
        <p:nvSpPr>
          <p:cNvPr id="12" name="Content Placeholder 11">
            <a:extLst>
              <a:ext uri="{FF2B5EF4-FFF2-40B4-BE49-F238E27FC236}">
                <a16:creationId xmlns:a16="http://schemas.microsoft.com/office/drawing/2014/main" id="{9F472F98-5AEE-6AB5-BBB2-A88EB9603F97}"/>
              </a:ext>
            </a:extLst>
          </p:cNvPr>
          <p:cNvSpPr>
            <a:spLocks noGrp="1"/>
          </p:cNvSpPr>
          <p:nvPr>
            <p:ph sz="quarter" idx="14"/>
          </p:nvPr>
        </p:nvSpPr>
        <p:spPr>
          <a:xfrm>
            <a:off x="6181725" y="1425599"/>
            <a:ext cx="5314950" cy="4705200"/>
          </a:xfrm>
        </p:spPr>
        <p:txBody>
          <a:body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en-GB"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Click to edit Master text styles</a:t>
            </a:r>
          </a:p>
          <a:p>
            <a:pPr marL="864000" marR="0" lvl="1" indent="-216000" algn="l" defTabSz="914400" rtl="0" eaLnBrk="1" fontAlgn="auto" latinLnBrk="0" hangingPunct="1">
              <a:lnSpc>
                <a:spcPct val="140000"/>
              </a:lnSpc>
              <a:spcBef>
                <a:spcPts val="200"/>
              </a:spcBef>
              <a:spcAft>
                <a:spcPts val="0"/>
              </a:spcAft>
              <a:buClr>
                <a:srgbClr val="F15D22"/>
              </a:buClr>
              <a:buSzPct val="110000"/>
              <a:buFont typeface="Arial" panose="020B0604020202020204" pitchFamily="34" charset="0"/>
              <a:buChar char="•"/>
              <a:tabLst/>
              <a:defRPr/>
            </a:pPr>
            <a:r>
              <a:rPr kumimoji="0" lang="en-GB" sz="18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Second level</a:t>
            </a:r>
          </a:p>
          <a:p>
            <a:pPr marL="1368000" marR="0" lvl="2" indent="-180000" algn="l" defTabSz="914400" rtl="0" eaLnBrk="1" fontAlgn="auto" latinLnBrk="0" hangingPunct="1">
              <a:lnSpc>
                <a:spcPct val="140000"/>
              </a:lnSpc>
              <a:spcBef>
                <a:spcPts val="100"/>
              </a:spcBef>
              <a:spcAft>
                <a:spcPts val="0"/>
              </a:spcAft>
              <a:buClr>
                <a:srgbClr val="25252C">
                  <a:lumMod val="75000"/>
                  <a:lumOff val="25000"/>
                </a:srgbClr>
              </a:buClr>
              <a:buSzPct val="130000"/>
              <a:buFont typeface="Open Sans" panose="020B0606030504020204" pitchFamily="34" charset="0"/>
              <a:buChar char="›"/>
              <a:tabLst/>
              <a:defRPr/>
            </a:pPr>
            <a:r>
              <a:rPr kumimoji="0" lang="en-GB" sz="14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Third level</a:t>
            </a:r>
          </a:p>
          <a:p>
            <a:pPr marL="1728000" marR="0" lvl="3" indent="-144000" algn="l" defTabSz="914400" rtl="0" eaLnBrk="1" fontAlgn="auto" latinLnBrk="0" hangingPunct="1">
              <a:lnSpc>
                <a:spcPct val="140000"/>
              </a:lnSpc>
              <a:spcBef>
                <a:spcPts val="100"/>
              </a:spcBef>
              <a:spcAft>
                <a:spcPts val="0"/>
              </a:spcAft>
              <a:buClr>
                <a:srgbClr val="F15D22"/>
              </a:buClr>
              <a:buSzPct val="120000"/>
              <a:buFont typeface="Open Sans" panose="020B0606030504020204" pitchFamily="34" charset="0"/>
              <a:buChar char="›"/>
              <a:tabLst/>
              <a:defRPr/>
            </a:pPr>
            <a:r>
              <a:rPr kumimoji="0" lang="en-GB" sz="12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Fourth Level</a:t>
            </a:r>
          </a:p>
        </p:txBody>
      </p:sp>
    </p:spTree>
    <p:extLst>
      <p:ext uri="{BB962C8B-B14F-4D97-AF65-F5344CB8AC3E}">
        <p14:creationId xmlns:p14="http://schemas.microsoft.com/office/powerpoint/2010/main" val="2683044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358800"/>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20536380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conten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lstStyle>
            <a:lvl1pPr>
              <a:lnSpc>
                <a:spcPct val="150000"/>
              </a:lnSpc>
              <a:defRPr>
                <a:solidFill>
                  <a:schemeClr val="tx1">
                    <a:lumMod val="10000"/>
                    <a:lumOff val="90000"/>
                  </a:schemeClr>
                </a:solidFill>
              </a:defRPr>
            </a:lvl1pPr>
            <a:lvl2pPr>
              <a:lnSpc>
                <a:spcPct val="150000"/>
              </a:lnSpc>
              <a:defRPr>
                <a:solidFill>
                  <a:schemeClr val="tx1">
                    <a:lumMod val="10000"/>
                    <a:lumOff val="90000"/>
                  </a:schemeClr>
                </a:solidFill>
              </a:defRPr>
            </a:lvl2pPr>
            <a:lvl3pPr>
              <a:lnSpc>
                <a:spcPct val="150000"/>
              </a:lnSpc>
              <a:defRPr>
                <a:solidFill>
                  <a:schemeClr val="tx1">
                    <a:lumMod val="10000"/>
                    <a:lumOff val="90000"/>
                  </a:schemeClr>
                </a:solidFill>
              </a:defRPr>
            </a:lvl3pPr>
            <a:lvl4pPr>
              <a:lnSpc>
                <a:spcPct val="150000"/>
              </a:lnSpc>
              <a:defRPr>
                <a:solidFill>
                  <a:schemeClr val="tx1">
                    <a:lumMod val="10000"/>
                    <a:lumOff val="90000"/>
                  </a:schemeClr>
                </a:solidFill>
              </a:defRPr>
            </a:lvl4pPr>
            <a:lvl5pPr>
              <a:lnSpc>
                <a:spcPct val="150000"/>
              </a:lnSpc>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94823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Title list two tone dark">
    <p:bg>
      <p:bgPr>
        <a:solidFill>
          <a:schemeClr val="bg1"/>
        </a:solidFill>
        <a:effectLst/>
      </p:bgPr>
    </p:bg>
    <p:spTree>
      <p:nvGrpSpPr>
        <p:cNvPr id="1" name=""/>
        <p:cNvGrpSpPr/>
        <p:nvPr/>
      </p:nvGrpSpPr>
      <p:grpSpPr>
        <a:xfrm>
          <a:off x="0" y="0"/>
          <a:ext cx="0" cy="0"/>
          <a:chOff x="0" y="0"/>
          <a:chExt cx="0" cy="0"/>
        </a:xfrm>
      </p:grpSpPr>
      <p:pic>
        <p:nvPicPr>
          <p:cNvPr id="13" name="Picture 12" descr="A orange triangle on a black background&#10;&#10;Description automatically generated">
            <a:extLst>
              <a:ext uri="{FF2B5EF4-FFF2-40B4-BE49-F238E27FC236}">
                <a16:creationId xmlns:a16="http://schemas.microsoft.com/office/drawing/2014/main" id="{008AA23A-E33D-6297-008B-71F741560DA3}"/>
              </a:ext>
            </a:extLst>
          </p:cNvPr>
          <p:cNvPicPr>
            <a:picLocks noChangeAspect="1"/>
          </p:cNvPicPr>
          <p:nvPr userDrawn="1"/>
        </p:nvPicPr>
        <p:blipFill>
          <a:blip r:embed="rId2"/>
          <a:stretch>
            <a:fillRect/>
          </a:stretch>
        </p:blipFill>
        <p:spPr>
          <a:xfrm>
            <a:off x="11274221" y="125373"/>
            <a:ext cx="444903" cy="444903"/>
          </a:xfrm>
          <a:prstGeom prst="rect">
            <a:avLst/>
          </a:prstGeom>
        </p:spPr>
      </p:pic>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30336262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14551C-8DA6-7975-4AC8-8A180A4C60CF}"/>
              </a:ext>
            </a:extLst>
          </p:cNvPr>
          <p:cNvSpPr>
            <a:spLocks noGrp="1"/>
          </p:cNvSpPr>
          <p:nvPr>
            <p:ph type="subTitle" idx="1"/>
          </p:nvPr>
        </p:nvSpPr>
        <p:spPr>
          <a:xfrm>
            <a:off x="695325" y="3794264"/>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2" name="Title 1">
            <a:extLst>
              <a:ext uri="{FF2B5EF4-FFF2-40B4-BE49-F238E27FC236}">
                <a16:creationId xmlns:a16="http://schemas.microsoft.com/office/drawing/2014/main" id="{EA774C2F-C574-4EA9-44E0-B379B00831F7}"/>
              </a:ext>
            </a:extLst>
          </p:cNvPr>
          <p:cNvSpPr>
            <a:spLocks noGrp="1" noRot="1" noMove="1" noResize="1" noEditPoints="1" noAdjustHandles="1" noChangeArrowheads="1" noChangeShapeType="1"/>
          </p:cNvSpPr>
          <p:nvPr>
            <p:ph type="ctrTitle"/>
          </p:nvPr>
        </p:nvSpPr>
        <p:spPr>
          <a:xfrm>
            <a:off x="695325" y="1287508"/>
            <a:ext cx="5292724" cy="2251163"/>
          </a:xfrm>
        </p:spPr>
        <p:txBody>
          <a:bodyPr anchor="b">
            <a:noAutofit/>
          </a:bodyPr>
          <a:lstStyle>
            <a:lvl1pPr marL="0" algn="l" defTabSz="914400" rtl="0" eaLnBrk="1" latinLnBrk="0" hangingPunct="1">
              <a:lnSpc>
                <a:spcPct val="100000"/>
              </a:lnSpc>
              <a:spcBef>
                <a:spcPct val="0"/>
              </a:spcBef>
              <a:buNone/>
              <a:defRPr lang="en-US" sz="44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pic>
        <p:nvPicPr>
          <p:cNvPr id="10" name="Graphic 9">
            <a:extLst>
              <a:ext uri="{FF2B5EF4-FFF2-40B4-BE49-F238E27FC236}">
                <a16:creationId xmlns:a16="http://schemas.microsoft.com/office/drawing/2014/main" id="{2BA657EF-F445-0102-2BA7-44A9F51D8325}"/>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
        <p:nvSpPr>
          <p:cNvPr id="12" name="Text Placeholder 11">
            <a:extLst>
              <a:ext uri="{FF2B5EF4-FFF2-40B4-BE49-F238E27FC236}">
                <a16:creationId xmlns:a16="http://schemas.microsoft.com/office/drawing/2014/main" id="{0DB90FE5-9B10-DE0E-C798-6B53CC1B51BF}"/>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Picture Placeholder 13">
            <a:extLst>
              <a:ext uri="{FF2B5EF4-FFF2-40B4-BE49-F238E27FC236}">
                <a16:creationId xmlns:a16="http://schemas.microsoft.com/office/drawing/2014/main" id="{4516B070-9C5D-0E7C-E2ED-3FE385C3774C}"/>
              </a:ext>
            </a:extLst>
          </p:cNvPr>
          <p:cNvSpPr>
            <a:spLocks noGrp="1"/>
          </p:cNvSpPr>
          <p:nvPr>
            <p:ph type="pic" sz="quarter" idx="14"/>
          </p:nvPr>
        </p:nvSpPr>
        <p:spPr>
          <a:xfrm>
            <a:off x="6167438" y="730389"/>
            <a:ext cx="5668391" cy="5398949"/>
          </a:xfrm>
        </p:spPr>
        <p:txBody>
          <a:bodyPr anchor="ctr"/>
          <a:lstStyle>
            <a:lvl1pPr marL="90000" indent="0" algn="ctr">
              <a:buNone/>
              <a:defRPr/>
            </a:lvl1pPr>
          </a:lstStyle>
          <a:p>
            <a:r>
              <a:rPr lang="tr-TR"/>
              <a:t>Resim eklemek için simgeye tıklayın</a:t>
            </a:r>
            <a:endParaRPr lang="en-US"/>
          </a:p>
        </p:txBody>
      </p:sp>
      <p:pic>
        <p:nvPicPr>
          <p:cNvPr id="7" name="Graphic 9">
            <a:extLst>
              <a:ext uri="{FF2B5EF4-FFF2-40B4-BE49-F238E27FC236}">
                <a16:creationId xmlns:a16="http://schemas.microsoft.com/office/drawing/2014/main" id="{0C880040-8F99-F26C-0ED6-2021C2F4E86C}"/>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5090683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DCACB3E2-F3D6-FBFE-9D4D-122785B60FFF}"/>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21" name="Subtitle 2">
            <a:extLst>
              <a:ext uri="{FF2B5EF4-FFF2-40B4-BE49-F238E27FC236}">
                <a16:creationId xmlns:a16="http://schemas.microsoft.com/office/drawing/2014/main" id="{FE279612-A00D-9DA6-F257-9A62F420A74A}"/>
              </a:ext>
            </a:extLst>
          </p:cNvPr>
          <p:cNvSpPr>
            <a:spLocks noGrp="1"/>
          </p:cNvSpPr>
          <p:nvPr>
            <p:ph type="subTitle" idx="1" hasCustomPrompt="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 </a:t>
            </a:r>
            <a:endParaRPr lang="en-US"/>
          </a:p>
        </p:txBody>
      </p:sp>
      <p:sp>
        <p:nvSpPr>
          <p:cNvPr id="23" name="Text Placeholder 11">
            <a:extLst>
              <a:ext uri="{FF2B5EF4-FFF2-40B4-BE49-F238E27FC236}">
                <a16:creationId xmlns:a16="http://schemas.microsoft.com/office/drawing/2014/main" id="{157F8B76-BD18-D930-D55C-B6A1B10E82BE}"/>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8" name="Freeform 27">
            <a:extLst>
              <a:ext uri="{FF2B5EF4-FFF2-40B4-BE49-F238E27FC236}">
                <a16:creationId xmlns:a16="http://schemas.microsoft.com/office/drawing/2014/main" id="{36E4DEAF-BC4A-5DD9-036E-624FD7C4D0BA}"/>
              </a:ext>
            </a:extLst>
          </p:cNvPr>
          <p:cNvSpPr>
            <a:spLocks noGrp="1"/>
          </p:cNvSpPr>
          <p:nvPr>
            <p:ph type="pic" sz="quarter" idx="14"/>
          </p:nvPr>
        </p:nvSpPr>
        <p:spPr>
          <a:xfrm>
            <a:off x="6959600" y="1287463"/>
            <a:ext cx="4264025" cy="4273550"/>
          </a:xfrm>
          <a:custGeom>
            <a:avLst/>
            <a:gdLst>
              <a:gd name="connsiteX0" fmla="*/ 328842 w 4264025"/>
              <a:gd name="connsiteY0" fmla="*/ 0 h 4273550"/>
              <a:gd name="connsiteX1" fmla="*/ 3935183 w 4264025"/>
              <a:gd name="connsiteY1" fmla="*/ 0 h 4273550"/>
              <a:gd name="connsiteX2" fmla="*/ 4264025 w 4264025"/>
              <a:gd name="connsiteY2" fmla="*/ 328842 h 4273550"/>
              <a:gd name="connsiteX3" fmla="*/ 4264025 w 4264025"/>
              <a:gd name="connsiteY3" fmla="*/ 2397987 h 4273550"/>
              <a:gd name="connsiteX4" fmla="*/ 4187602 w 4264025"/>
              <a:gd name="connsiteY4" fmla="*/ 2540521 h 4273550"/>
              <a:gd name="connsiteX5" fmla="*/ 3434167 w 4264025"/>
              <a:gd name="connsiteY5" fmla="*/ 3594728 h 4273550"/>
              <a:gd name="connsiteX6" fmla="*/ 2977109 w 4264025"/>
              <a:gd name="connsiteY6" fmla="*/ 4084536 h 4273550"/>
              <a:gd name="connsiteX7" fmla="*/ 2776680 w 4264025"/>
              <a:gd name="connsiteY7" fmla="*/ 4273550 h 4273550"/>
              <a:gd name="connsiteX8" fmla="*/ 328842 w 4264025"/>
              <a:gd name="connsiteY8" fmla="*/ 4273550 h 4273550"/>
              <a:gd name="connsiteX9" fmla="*/ 0 w 4264025"/>
              <a:gd name="connsiteY9" fmla="*/ 3944708 h 4273550"/>
              <a:gd name="connsiteX10" fmla="*/ 0 w 4264025"/>
              <a:gd name="connsiteY10" fmla="*/ 328842 h 4273550"/>
              <a:gd name="connsiteX11" fmla="*/ 328842 w 4264025"/>
              <a:gd name="connsiteY11" fmla="*/ 0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4025" h="4273550">
                <a:moveTo>
                  <a:pt x="328842" y="0"/>
                </a:moveTo>
                <a:lnTo>
                  <a:pt x="3935183" y="0"/>
                </a:lnTo>
                <a:cubicBezTo>
                  <a:pt x="4116797" y="0"/>
                  <a:pt x="4264025" y="147228"/>
                  <a:pt x="4264025" y="328842"/>
                </a:cubicBezTo>
                <a:lnTo>
                  <a:pt x="4264025" y="2397987"/>
                </a:lnTo>
                <a:lnTo>
                  <a:pt x="4187602" y="2540521"/>
                </a:lnTo>
                <a:cubicBezTo>
                  <a:pt x="3989287" y="2884882"/>
                  <a:pt x="3729269" y="3244387"/>
                  <a:pt x="3434167" y="3594728"/>
                </a:cubicBezTo>
                <a:cubicBezTo>
                  <a:pt x="3294444" y="3760607"/>
                  <a:pt x="3140729" y="3924189"/>
                  <a:pt x="2977109" y="4084536"/>
                </a:cubicBezTo>
                <a:lnTo>
                  <a:pt x="2776680" y="4273550"/>
                </a:lnTo>
                <a:lnTo>
                  <a:pt x="328842" y="4273550"/>
                </a:lnTo>
                <a:cubicBezTo>
                  <a:pt x="147228" y="4273550"/>
                  <a:pt x="0" y="4126322"/>
                  <a:pt x="0" y="3944708"/>
                </a:cubicBezTo>
                <a:lnTo>
                  <a:pt x="0" y="328842"/>
                </a:lnTo>
                <a:cubicBezTo>
                  <a:pt x="0" y="147228"/>
                  <a:pt x="147228" y="0"/>
                  <a:pt x="328842" y="0"/>
                </a:cubicBezTo>
                <a:close/>
              </a:path>
            </a:pathLst>
          </a:custGeom>
          <a:solidFill>
            <a:schemeClr val="bg1">
              <a:lumMod val="95000"/>
            </a:schemeClr>
          </a:solidFill>
        </p:spPr>
        <p:txBody>
          <a:bodyPr wrap="square" anchor="ctr">
            <a:noAutofit/>
          </a:bodyPr>
          <a:lstStyle>
            <a:lvl1pPr marL="90000" indent="0" algn="ctr">
              <a:buNone/>
              <a:defRPr/>
            </a:lvl1pPr>
          </a:lstStyle>
          <a:p>
            <a:r>
              <a:rPr lang="tr-TR"/>
              <a:t>Resim eklemek için simgeye tıklayın</a:t>
            </a:r>
            <a:endParaRPr lang="en-US"/>
          </a:p>
        </p:txBody>
      </p:sp>
      <p:pic>
        <p:nvPicPr>
          <p:cNvPr id="14" name="Graphic 13">
            <a:extLst>
              <a:ext uri="{FF2B5EF4-FFF2-40B4-BE49-F238E27FC236}">
                <a16:creationId xmlns:a16="http://schemas.microsoft.com/office/drawing/2014/main" id="{EF632325-B368-E7E6-040E-5422C4DE6C14}"/>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grpSp>
        <p:nvGrpSpPr>
          <p:cNvPr id="2" name="Group 12">
            <a:extLst>
              <a:ext uri="{FF2B5EF4-FFF2-40B4-BE49-F238E27FC236}">
                <a16:creationId xmlns:a16="http://schemas.microsoft.com/office/drawing/2014/main" id="{225558D2-9A84-695A-2BE5-9C44A17B28E6}"/>
              </a:ext>
            </a:extLst>
          </p:cNvPr>
          <p:cNvGrpSpPr/>
          <p:nvPr userDrawn="1"/>
        </p:nvGrpSpPr>
        <p:grpSpPr>
          <a:xfrm>
            <a:off x="6478742" y="11724"/>
            <a:ext cx="5092742" cy="3234091"/>
            <a:chOff x="6478742" y="11724"/>
            <a:chExt cx="5092742" cy="3234091"/>
          </a:xfrm>
        </p:grpSpPr>
        <p:sp>
          <p:nvSpPr>
            <p:cNvPr id="3" name="Freeform 14">
              <a:extLst>
                <a:ext uri="{FF2B5EF4-FFF2-40B4-BE49-F238E27FC236}">
                  <a16:creationId xmlns:a16="http://schemas.microsoft.com/office/drawing/2014/main" id="{B0144F33-5E84-E405-BD3E-84CBC8C17D19}"/>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7" name="Freeform 15">
              <a:extLst>
                <a:ext uri="{FF2B5EF4-FFF2-40B4-BE49-F238E27FC236}">
                  <a16:creationId xmlns:a16="http://schemas.microsoft.com/office/drawing/2014/main" id="{9EE8F691-D3E2-867A-7B60-7EAFE2D781E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8" name="Freeform 17">
            <a:extLst>
              <a:ext uri="{FF2B5EF4-FFF2-40B4-BE49-F238E27FC236}">
                <a16:creationId xmlns:a16="http://schemas.microsoft.com/office/drawing/2014/main" id="{030C0B17-BA64-0C83-844F-DCADF0A03162}"/>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pic>
        <p:nvPicPr>
          <p:cNvPr id="9" name="Graphic 13">
            <a:extLst>
              <a:ext uri="{FF2B5EF4-FFF2-40B4-BE49-F238E27FC236}">
                <a16:creationId xmlns:a16="http://schemas.microsoft.com/office/drawing/2014/main" id="{423A607F-A31C-99A6-6610-BE4A922829AE}"/>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23735239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Title Slide 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EADAE5C-AB56-334E-55D5-580A0F311684}"/>
              </a:ext>
            </a:extLst>
          </p:cNvPr>
          <p:cNvGrpSpPr/>
          <p:nvPr/>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09/10/2024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18" name="Freeform 17">
            <a:extLst>
              <a:ext uri="{FF2B5EF4-FFF2-40B4-BE49-F238E27FC236}">
                <a16:creationId xmlns:a16="http://schemas.microsoft.com/office/drawing/2014/main" id="{75412991-0C78-34EB-A601-7A8E3F7EE776}"/>
              </a:ext>
            </a:extLst>
          </p:cNvPr>
          <p:cNvSpPr/>
          <p:nvPr/>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49C5667-D53D-4431-E3F2-914E5141B487}"/>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Subtitle 2">
            <a:extLst>
              <a:ext uri="{FF2B5EF4-FFF2-40B4-BE49-F238E27FC236}">
                <a16:creationId xmlns:a16="http://schemas.microsoft.com/office/drawing/2014/main" id="{B064D20E-0688-A8CD-F668-241C3808DAAE}"/>
              </a:ext>
            </a:extLst>
          </p:cNvPr>
          <p:cNvSpPr>
            <a:spLocks noGrp="1"/>
          </p:cNvSpPr>
          <p:nvPr>
            <p:ph type="subTitle" idx="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7" name="Text Placeholder 11">
            <a:extLst>
              <a:ext uri="{FF2B5EF4-FFF2-40B4-BE49-F238E27FC236}">
                <a16:creationId xmlns:a16="http://schemas.microsoft.com/office/drawing/2014/main" id="{06A6473A-A022-609A-AF07-7030038A9767}"/>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tr-TR"/>
              <a:t>Asıl metin stillerini düzenlemek için tıklayın</a:t>
            </a:r>
          </a:p>
        </p:txBody>
      </p:sp>
      <p:pic>
        <p:nvPicPr>
          <p:cNvPr id="8" name="Graphic 7">
            <a:extLst>
              <a:ext uri="{FF2B5EF4-FFF2-40B4-BE49-F238E27FC236}">
                <a16:creationId xmlns:a16="http://schemas.microsoft.com/office/drawing/2014/main" id="{6E5D0EF1-6B49-B967-1CC4-90ECFB619B41}"/>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grpSp>
        <p:nvGrpSpPr>
          <p:cNvPr id="9" name="Group 12">
            <a:extLst>
              <a:ext uri="{FF2B5EF4-FFF2-40B4-BE49-F238E27FC236}">
                <a16:creationId xmlns:a16="http://schemas.microsoft.com/office/drawing/2014/main" id="{C8BE3054-9B9A-9C4C-B88C-852270584161}"/>
              </a:ext>
            </a:extLst>
          </p:cNvPr>
          <p:cNvGrpSpPr/>
          <p:nvPr userDrawn="1"/>
        </p:nvGrpSpPr>
        <p:grpSpPr>
          <a:xfrm>
            <a:off x="6478742" y="11724"/>
            <a:ext cx="5092742" cy="3234091"/>
            <a:chOff x="6478742" y="11724"/>
            <a:chExt cx="5092742" cy="3234091"/>
          </a:xfrm>
        </p:grpSpPr>
        <p:sp>
          <p:nvSpPr>
            <p:cNvPr id="10" name="Freeform 14">
              <a:extLst>
                <a:ext uri="{FF2B5EF4-FFF2-40B4-BE49-F238E27FC236}">
                  <a16:creationId xmlns:a16="http://schemas.microsoft.com/office/drawing/2014/main" id="{63EA555B-208E-6D42-3EF4-B2BF4A66C52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1" name="Freeform 15">
              <a:extLst>
                <a:ext uri="{FF2B5EF4-FFF2-40B4-BE49-F238E27FC236}">
                  <a16:creationId xmlns:a16="http://schemas.microsoft.com/office/drawing/2014/main" id="{2F91AA14-5FD6-DEB3-EB66-CCFD352E8E8C}"/>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12" name="Freeform 17">
            <a:extLst>
              <a:ext uri="{FF2B5EF4-FFF2-40B4-BE49-F238E27FC236}">
                <a16:creationId xmlns:a16="http://schemas.microsoft.com/office/drawing/2014/main" id="{67601A5D-AC33-81DD-BD52-1183FE5D471C}"/>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pic>
        <p:nvPicPr>
          <p:cNvPr id="14" name="Graphic 7">
            <a:extLst>
              <a:ext uri="{FF2B5EF4-FFF2-40B4-BE49-F238E27FC236}">
                <a16:creationId xmlns:a16="http://schemas.microsoft.com/office/drawing/2014/main" id="{27D918D0-D4EA-778B-BD66-5A81D9B483AA}"/>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25898111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5325" y="3358244"/>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E154D43E-C3E5-A1E7-0D14-64C23D0F6ED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998AC5F4-E191-3E4D-929D-0C514E36CF56}"/>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E564D2E7-8280-1FDF-2AEA-6CE3FBDFB9AA}"/>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E0ED9E75-4789-8B21-30B6-B3A6EEB17C65}"/>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559F7D38-CAB8-10E6-2E99-C65B07D90FC9}"/>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9504900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ection Header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358800"/>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181787EE-57D9-B662-F5A8-BFEADAD71CF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6CEC7B0F-EAF6-42D4-C903-F9301DBA0570}"/>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808B4CF2-04CD-91C0-9B56-2E31AB0E6225}"/>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94020CA5-9751-694A-729E-C28DD7919D1F}"/>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FEFAB496-A208-FD7B-9374-3D0195830480}"/>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23599539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Number Section Header 1">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704377"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9139CF76-027E-8447-61A3-45B4508497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10C7E53C-BCC2-4FED-244E-35B033D5B0C3}"/>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69303F01-056B-57ED-D384-AC408DCB3E93}"/>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5B00AE61-6678-B6A1-09BA-A5D7A3285910}"/>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C65B090D-D30A-96E6-6645-22BA544EFC4B}"/>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0704243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umber Section Header 2">
    <p:bg>
      <p:bgPr>
        <a:solidFill>
          <a:schemeClr val="tx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cxnSp>
        <p:nvCxnSpPr>
          <p:cNvPr id="7" name="Straight Connector 7">
            <a:extLst>
              <a:ext uri="{FF2B5EF4-FFF2-40B4-BE49-F238E27FC236}">
                <a16:creationId xmlns:a16="http://schemas.microsoft.com/office/drawing/2014/main" id="{C93CEBEC-785F-DFBA-55CE-332B089A164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 name="Group 16">
            <a:extLst>
              <a:ext uri="{FF2B5EF4-FFF2-40B4-BE49-F238E27FC236}">
                <a16:creationId xmlns:a16="http://schemas.microsoft.com/office/drawing/2014/main" id="{FF69D3EE-13B6-7BF9-DD9C-C71AC8213CD9}"/>
              </a:ext>
            </a:extLst>
          </p:cNvPr>
          <p:cNvGrpSpPr/>
          <p:nvPr userDrawn="1"/>
        </p:nvGrpSpPr>
        <p:grpSpPr>
          <a:xfrm>
            <a:off x="6197995" y="31933"/>
            <a:ext cx="5103652" cy="6812511"/>
            <a:chOff x="5923354" y="31933"/>
            <a:chExt cx="5103652" cy="6812511"/>
          </a:xfrm>
        </p:grpSpPr>
        <p:sp>
          <p:nvSpPr>
            <p:cNvPr id="10" name="Freeform 17">
              <a:extLst>
                <a:ext uri="{FF2B5EF4-FFF2-40B4-BE49-F238E27FC236}">
                  <a16:creationId xmlns:a16="http://schemas.microsoft.com/office/drawing/2014/main" id="{B7934A6B-9DCE-507C-2A6E-1A05898EEEDE}"/>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1" name="Freeform 18">
              <a:extLst>
                <a:ext uri="{FF2B5EF4-FFF2-40B4-BE49-F238E27FC236}">
                  <a16:creationId xmlns:a16="http://schemas.microsoft.com/office/drawing/2014/main" id="{567D0CC1-74FB-F9FA-9E83-BB8778F40AD9}"/>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2" name="Freeform 19">
              <a:extLst>
                <a:ext uri="{FF2B5EF4-FFF2-40B4-BE49-F238E27FC236}">
                  <a16:creationId xmlns:a16="http://schemas.microsoft.com/office/drawing/2014/main" id="{E5938E8F-77C5-4EA8-9C80-72A9430AB3D5}"/>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9046262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614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8" name="Graphic 37">
            <a:extLst>
              <a:ext uri="{FF2B5EF4-FFF2-40B4-BE49-F238E27FC236}">
                <a16:creationId xmlns:a16="http://schemas.microsoft.com/office/drawing/2014/main" id="{DB418724-83AC-4BA4-53E4-38273EA86C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1809653"/>
            <a:ext cx="360000" cy="360000"/>
          </a:xfrm>
          <a:prstGeom prst="rect">
            <a:avLst/>
          </a:prstGeom>
        </p:spPr>
      </p:pic>
      <p:pic>
        <p:nvPicPr>
          <p:cNvPr id="39" name="Graphic 38">
            <a:extLst>
              <a:ext uri="{FF2B5EF4-FFF2-40B4-BE49-F238E27FC236}">
                <a16:creationId xmlns:a16="http://schemas.microsoft.com/office/drawing/2014/main" id="{512CDF71-5986-90E7-436B-0FC63AF45C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325" y="3337001"/>
            <a:ext cx="360000" cy="360000"/>
          </a:xfrm>
          <a:prstGeom prst="rect">
            <a:avLst/>
          </a:prstGeom>
        </p:spPr>
      </p:pic>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6148"/>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46" name="Graphic 45">
            <a:extLst>
              <a:ext uri="{FF2B5EF4-FFF2-40B4-BE49-F238E27FC236}">
                <a16:creationId xmlns:a16="http://schemas.microsoft.com/office/drawing/2014/main" id="{3483A506-4640-0C11-7E76-4ADF601F85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1809653"/>
            <a:ext cx="360000" cy="360000"/>
          </a:xfrm>
          <a:prstGeom prst="rect">
            <a:avLst/>
          </a:prstGeom>
        </p:spPr>
      </p:pic>
      <p:pic>
        <p:nvPicPr>
          <p:cNvPr id="47" name="Graphic 46">
            <a:extLst>
              <a:ext uri="{FF2B5EF4-FFF2-40B4-BE49-F238E27FC236}">
                <a16:creationId xmlns:a16="http://schemas.microsoft.com/office/drawing/2014/main" id="{DB674452-D96D-4ED0-8BD6-C67163051C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2828" y="3337001"/>
            <a:ext cx="360000" cy="360000"/>
          </a:xfrm>
          <a:prstGeom prst="rect">
            <a:avLst/>
          </a:prstGeom>
        </p:spPr>
      </p:pic>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5">
            <a:extLst>
              <a:ext uri="{FF2B5EF4-FFF2-40B4-BE49-F238E27FC236}">
                <a16:creationId xmlns:a16="http://schemas.microsoft.com/office/drawing/2014/main" id="{1291DDD3-4545-05AE-7A7A-743E4564512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7" name="Graphic 37">
            <a:extLst>
              <a:ext uri="{FF2B5EF4-FFF2-40B4-BE49-F238E27FC236}">
                <a16:creationId xmlns:a16="http://schemas.microsoft.com/office/drawing/2014/main" id="{FF251847-717B-E6AD-384E-953907DF8197}"/>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695325" y="1809653"/>
            <a:ext cx="360000" cy="360000"/>
          </a:xfrm>
          <a:prstGeom prst="rect">
            <a:avLst/>
          </a:prstGeom>
        </p:spPr>
      </p:pic>
      <p:pic>
        <p:nvPicPr>
          <p:cNvPr id="8" name="Graphic 38">
            <a:extLst>
              <a:ext uri="{FF2B5EF4-FFF2-40B4-BE49-F238E27FC236}">
                <a16:creationId xmlns:a16="http://schemas.microsoft.com/office/drawing/2014/main" id="{A455B247-F473-65A7-E28F-A9A3A8A68AAA}"/>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695325" y="3337001"/>
            <a:ext cx="360000" cy="360000"/>
          </a:xfrm>
          <a:prstGeom prst="rect">
            <a:avLst/>
          </a:prstGeom>
        </p:spPr>
      </p:pic>
      <p:pic>
        <p:nvPicPr>
          <p:cNvPr id="9" name="Graphic 45">
            <a:extLst>
              <a:ext uri="{FF2B5EF4-FFF2-40B4-BE49-F238E27FC236}">
                <a16:creationId xmlns:a16="http://schemas.microsoft.com/office/drawing/2014/main" id="{B0796942-3383-68DD-846D-A6D693F18E33}"/>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4332828" y="1809653"/>
            <a:ext cx="360000" cy="360000"/>
          </a:xfrm>
          <a:prstGeom prst="rect">
            <a:avLst/>
          </a:prstGeom>
        </p:spPr>
      </p:pic>
      <p:pic>
        <p:nvPicPr>
          <p:cNvPr id="10" name="Graphic 46">
            <a:extLst>
              <a:ext uri="{FF2B5EF4-FFF2-40B4-BE49-F238E27FC236}">
                <a16:creationId xmlns:a16="http://schemas.microsoft.com/office/drawing/2014/main" id="{1D545F40-8805-990E-88C0-3BEA7966CE8D}"/>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4332828" y="3337001"/>
            <a:ext cx="360000" cy="360000"/>
          </a:xfrm>
          <a:prstGeom prst="rect">
            <a:avLst/>
          </a:prstGeom>
        </p:spPr>
      </p:pic>
      <p:sp>
        <p:nvSpPr>
          <p:cNvPr id="11" name="Rectangle 47">
            <a:extLst>
              <a:ext uri="{FF2B5EF4-FFF2-40B4-BE49-F238E27FC236}">
                <a16:creationId xmlns:a16="http://schemas.microsoft.com/office/drawing/2014/main" id="{C7A133F8-6B46-A716-52A6-D2A6C8EEA619}"/>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508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Section Header 1">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704377"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74646681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Agenda Style 2">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2">
            <a:extLst>
              <a:ext uri="{FF2B5EF4-FFF2-40B4-BE49-F238E27FC236}">
                <a16:creationId xmlns:a16="http://schemas.microsoft.com/office/drawing/2014/main" id="{A898EB03-8E33-56BF-12A4-1CC34E1361E2}"/>
              </a:ext>
            </a:extLst>
          </p:cNvPr>
          <p:cNvSpPr>
            <a:spLocks noGrp="1"/>
          </p:cNvSpPr>
          <p:nvPr>
            <p:ph type="body" sz="quarter" idx="25" hasCustomPrompt="1"/>
          </p:nvPr>
        </p:nvSpPr>
        <p:spPr>
          <a:xfrm>
            <a:off x="694801"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8" name="Text Placeholder 12">
            <a:extLst>
              <a:ext uri="{FF2B5EF4-FFF2-40B4-BE49-F238E27FC236}">
                <a16:creationId xmlns:a16="http://schemas.microsoft.com/office/drawing/2014/main" id="{025A403C-7874-825D-629B-91845DF858A3}"/>
              </a:ext>
            </a:extLst>
          </p:cNvPr>
          <p:cNvSpPr>
            <a:spLocks noGrp="1"/>
          </p:cNvSpPr>
          <p:nvPr>
            <p:ph type="body" sz="quarter" idx="26" hasCustomPrompt="1"/>
          </p:nvPr>
        </p:nvSpPr>
        <p:spPr>
          <a:xfrm>
            <a:off x="4373089"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02</a:t>
            </a:r>
            <a:endParaRPr lang="en-US"/>
          </a:p>
        </p:txBody>
      </p:sp>
      <p:sp>
        <p:nvSpPr>
          <p:cNvPr id="9" name="Text Placeholder 12">
            <a:extLst>
              <a:ext uri="{FF2B5EF4-FFF2-40B4-BE49-F238E27FC236}">
                <a16:creationId xmlns:a16="http://schemas.microsoft.com/office/drawing/2014/main" id="{37DA963A-F8CB-2788-34E3-9545F9452C3A}"/>
              </a:ext>
            </a:extLst>
          </p:cNvPr>
          <p:cNvSpPr>
            <a:spLocks noGrp="1"/>
          </p:cNvSpPr>
          <p:nvPr>
            <p:ph type="body" sz="quarter" idx="27" hasCustomPrompt="1"/>
          </p:nvPr>
        </p:nvSpPr>
        <p:spPr>
          <a:xfrm>
            <a:off x="694801"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04</a:t>
            </a:r>
            <a:endParaRPr lang="en-US"/>
          </a:p>
        </p:txBody>
      </p:sp>
      <p:sp>
        <p:nvSpPr>
          <p:cNvPr id="10" name="Text Placeholder 12">
            <a:extLst>
              <a:ext uri="{FF2B5EF4-FFF2-40B4-BE49-F238E27FC236}">
                <a16:creationId xmlns:a16="http://schemas.microsoft.com/office/drawing/2014/main" id="{12B504E0-4466-BAA4-C7FF-B42ED83C75C3}"/>
              </a:ext>
            </a:extLst>
          </p:cNvPr>
          <p:cNvSpPr>
            <a:spLocks noGrp="1"/>
          </p:cNvSpPr>
          <p:nvPr>
            <p:ph type="body" sz="quarter" idx="28" hasCustomPrompt="1"/>
          </p:nvPr>
        </p:nvSpPr>
        <p:spPr>
          <a:xfrm>
            <a:off x="4373089"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05</a:t>
            </a:r>
            <a:endParaRPr lang="en-US"/>
          </a:p>
        </p:txBody>
      </p:sp>
      <p:sp>
        <p:nvSpPr>
          <p:cNvPr id="11" name="Text Placeholder 21">
            <a:extLst>
              <a:ext uri="{FF2B5EF4-FFF2-40B4-BE49-F238E27FC236}">
                <a16:creationId xmlns:a16="http://schemas.microsoft.com/office/drawing/2014/main" id="{C1AEB284-7F0C-3187-B592-E1732E8ED9FB}"/>
              </a:ext>
            </a:extLst>
          </p:cNvPr>
          <p:cNvSpPr>
            <a:spLocks noGrp="1"/>
          </p:cNvSpPr>
          <p:nvPr>
            <p:ph type="body" sz="quarter" idx="29" hasCustomPrompt="1"/>
          </p:nvPr>
        </p:nvSpPr>
        <p:spPr>
          <a:xfrm>
            <a:off x="8426434"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23">
            <a:extLst>
              <a:ext uri="{FF2B5EF4-FFF2-40B4-BE49-F238E27FC236}">
                <a16:creationId xmlns:a16="http://schemas.microsoft.com/office/drawing/2014/main" id="{4B41B821-5DFB-B757-C0F7-DB0D030FBE52}"/>
              </a:ext>
            </a:extLst>
          </p:cNvPr>
          <p:cNvSpPr>
            <a:spLocks noGrp="1"/>
          </p:cNvSpPr>
          <p:nvPr>
            <p:ph type="body" sz="quarter" idx="30" hasCustomPrompt="1"/>
          </p:nvPr>
        </p:nvSpPr>
        <p:spPr>
          <a:xfrm>
            <a:off x="8426433"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 Placeholder 21">
            <a:extLst>
              <a:ext uri="{FF2B5EF4-FFF2-40B4-BE49-F238E27FC236}">
                <a16:creationId xmlns:a16="http://schemas.microsoft.com/office/drawing/2014/main" id="{DF6AFE7A-748E-3094-E5DD-96068A1ADB22}"/>
              </a:ext>
            </a:extLst>
          </p:cNvPr>
          <p:cNvSpPr>
            <a:spLocks noGrp="1"/>
          </p:cNvSpPr>
          <p:nvPr>
            <p:ph type="body" sz="quarter" idx="31" hasCustomPrompt="1"/>
          </p:nvPr>
        </p:nvSpPr>
        <p:spPr>
          <a:xfrm>
            <a:off x="8426434"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4" name="Text Placeholder 23">
            <a:extLst>
              <a:ext uri="{FF2B5EF4-FFF2-40B4-BE49-F238E27FC236}">
                <a16:creationId xmlns:a16="http://schemas.microsoft.com/office/drawing/2014/main" id="{4A3630C7-F978-2556-4A23-C0C594F4D671}"/>
              </a:ext>
            </a:extLst>
          </p:cNvPr>
          <p:cNvSpPr>
            <a:spLocks noGrp="1"/>
          </p:cNvSpPr>
          <p:nvPr>
            <p:ph type="body" sz="quarter" idx="32" hasCustomPrompt="1"/>
          </p:nvPr>
        </p:nvSpPr>
        <p:spPr>
          <a:xfrm>
            <a:off x="8426433"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 Placeholder 12">
            <a:extLst>
              <a:ext uri="{FF2B5EF4-FFF2-40B4-BE49-F238E27FC236}">
                <a16:creationId xmlns:a16="http://schemas.microsoft.com/office/drawing/2014/main" id="{3E8A0744-C495-285F-181E-6DC10F0DF496}"/>
              </a:ext>
            </a:extLst>
          </p:cNvPr>
          <p:cNvSpPr>
            <a:spLocks noGrp="1"/>
          </p:cNvSpPr>
          <p:nvPr>
            <p:ph type="body" sz="quarter" idx="33" hasCustomPrompt="1"/>
          </p:nvPr>
        </p:nvSpPr>
        <p:spPr>
          <a:xfrm>
            <a:off x="7989314"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03</a:t>
            </a:r>
            <a:endParaRPr lang="en-US"/>
          </a:p>
        </p:txBody>
      </p:sp>
      <p:sp>
        <p:nvSpPr>
          <p:cNvPr id="16" name="Text Placeholder 12">
            <a:extLst>
              <a:ext uri="{FF2B5EF4-FFF2-40B4-BE49-F238E27FC236}">
                <a16:creationId xmlns:a16="http://schemas.microsoft.com/office/drawing/2014/main" id="{BDFD6F31-A9EA-9929-A27C-F99215BAC5D0}"/>
              </a:ext>
            </a:extLst>
          </p:cNvPr>
          <p:cNvSpPr>
            <a:spLocks noGrp="1"/>
          </p:cNvSpPr>
          <p:nvPr>
            <p:ph type="body" sz="quarter" idx="34" hasCustomPrompt="1"/>
          </p:nvPr>
        </p:nvSpPr>
        <p:spPr>
          <a:xfrm>
            <a:off x="7989314"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06</a:t>
            </a:r>
            <a:endParaRPr lang="en-US"/>
          </a:p>
        </p:txBody>
      </p:sp>
      <p:cxnSp>
        <p:nvCxnSpPr>
          <p:cNvPr id="5" name="Straight Connector 5">
            <a:extLst>
              <a:ext uri="{FF2B5EF4-FFF2-40B4-BE49-F238E27FC236}">
                <a16:creationId xmlns:a16="http://schemas.microsoft.com/office/drawing/2014/main" id="{8FE7AEA7-AACE-84C8-F8D5-D65FF61023BA}"/>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FC7471E0-A051-08DB-08FF-F66DA868CBD5}"/>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63043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Agenda Style 3">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2">
            <a:extLst>
              <a:ext uri="{FF2B5EF4-FFF2-40B4-BE49-F238E27FC236}">
                <a16:creationId xmlns:a16="http://schemas.microsoft.com/office/drawing/2014/main" id="{5536B56F-F531-540F-8796-BAE4CC0E7607}"/>
              </a:ext>
            </a:extLst>
          </p:cNvPr>
          <p:cNvSpPr>
            <a:spLocks noGrp="1"/>
          </p:cNvSpPr>
          <p:nvPr>
            <p:ph type="body" sz="quarter" idx="13" hasCustomPrompt="1"/>
          </p:nvPr>
        </p:nvSpPr>
        <p:spPr>
          <a:xfrm>
            <a:off x="2532063" y="13880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8" name="Text Placeholder 24">
            <a:extLst>
              <a:ext uri="{FF2B5EF4-FFF2-40B4-BE49-F238E27FC236}">
                <a16:creationId xmlns:a16="http://schemas.microsoft.com/office/drawing/2014/main" id="{1804F481-5029-6614-64A1-EDA7EF95ECB9}"/>
              </a:ext>
            </a:extLst>
          </p:cNvPr>
          <p:cNvSpPr>
            <a:spLocks noGrp="1"/>
          </p:cNvSpPr>
          <p:nvPr>
            <p:ph type="body" sz="quarter" idx="15"/>
          </p:nvPr>
        </p:nvSpPr>
        <p:spPr>
          <a:xfrm>
            <a:off x="2531580" y="17803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9" name="Text Placeholder 22">
            <a:extLst>
              <a:ext uri="{FF2B5EF4-FFF2-40B4-BE49-F238E27FC236}">
                <a16:creationId xmlns:a16="http://schemas.microsoft.com/office/drawing/2014/main" id="{ABBF112A-5454-FE49-7AAC-CF484D953357}"/>
              </a:ext>
            </a:extLst>
          </p:cNvPr>
          <p:cNvSpPr>
            <a:spLocks noGrp="1"/>
          </p:cNvSpPr>
          <p:nvPr>
            <p:ph type="body" sz="quarter" idx="16" hasCustomPrompt="1"/>
          </p:nvPr>
        </p:nvSpPr>
        <p:spPr>
          <a:xfrm>
            <a:off x="2532081" y="2234192"/>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1" name="Text Placeholder 24">
            <a:extLst>
              <a:ext uri="{FF2B5EF4-FFF2-40B4-BE49-F238E27FC236}">
                <a16:creationId xmlns:a16="http://schemas.microsoft.com/office/drawing/2014/main" id="{1A150C75-E0E2-38DD-416D-91A21E88CB97}"/>
              </a:ext>
            </a:extLst>
          </p:cNvPr>
          <p:cNvSpPr>
            <a:spLocks noGrp="1"/>
          </p:cNvSpPr>
          <p:nvPr>
            <p:ph type="body" sz="quarter" idx="17"/>
          </p:nvPr>
        </p:nvSpPr>
        <p:spPr>
          <a:xfrm>
            <a:off x="2531580" y="2626447"/>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3" name="Text Placeholder 22">
            <a:extLst>
              <a:ext uri="{FF2B5EF4-FFF2-40B4-BE49-F238E27FC236}">
                <a16:creationId xmlns:a16="http://schemas.microsoft.com/office/drawing/2014/main" id="{C80484F3-A715-7D93-FF70-AF8370E1B324}"/>
              </a:ext>
            </a:extLst>
          </p:cNvPr>
          <p:cNvSpPr>
            <a:spLocks noGrp="1"/>
          </p:cNvSpPr>
          <p:nvPr>
            <p:ph type="body" sz="quarter" idx="18" hasCustomPrompt="1"/>
          </p:nvPr>
        </p:nvSpPr>
        <p:spPr>
          <a:xfrm>
            <a:off x="2532081" y="30796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AABCFCEF-6730-EA4C-DBFF-2CFF639B3FD5}"/>
              </a:ext>
            </a:extLst>
          </p:cNvPr>
          <p:cNvSpPr>
            <a:spLocks noGrp="1"/>
          </p:cNvSpPr>
          <p:nvPr>
            <p:ph type="body" sz="quarter" idx="19"/>
          </p:nvPr>
        </p:nvSpPr>
        <p:spPr>
          <a:xfrm>
            <a:off x="2531580" y="34719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12">
            <a:extLst>
              <a:ext uri="{FF2B5EF4-FFF2-40B4-BE49-F238E27FC236}">
                <a16:creationId xmlns:a16="http://schemas.microsoft.com/office/drawing/2014/main" id="{C2E974CF-5325-C835-8D53-30C45BE0FA82}"/>
              </a:ext>
            </a:extLst>
          </p:cNvPr>
          <p:cNvSpPr>
            <a:spLocks noGrp="1"/>
          </p:cNvSpPr>
          <p:nvPr>
            <p:ph type="body" sz="quarter" idx="26" hasCustomPrompt="1"/>
          </p:nvPr>
        </p:nvSpPr>
        <p:spPr>
          <a:xfrm>
            <a:off x="1810026" y="1388067"/>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9" name="Text Placeholder 12">
            <a:extLst>
              <a:ext uri="{FF2B5EF4-FFF2-40B4-BE49-F238E27FC236}">
                <a16:creationId xmlns:a16="http://schemas.microsoft.com/office/drawing/2014/main" id="{8766B7B2-1CEE-476D-CD98-C488FBD7491C}"/>
              </a:ext>
            </a:extLst>
          </p:cNvPr>
          <p:cNvSpPr>
            <a:spLocks noGrp="1"/>
          </p:cNvSpPr>
          <p:nvPr>
            <p:ph type="body" sz="quarter" idx="27" hasCustomPrompt="1"/>
          </p:nvPr>
        </p:nvSpPr>
        <p:spPr>
          <a:xfrm>
            <a:off x="1810026" y="2240692"/>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0" name="Text Placeholder 12">
            <a:extLst>
              <a:ext uri="{FF2B5EF4-FFF2-40B4-BE49-F238E27FC236}">
                <a16:creationId xmlns:a16="http://schemas.microsoft.com/office/drawing/2014/main" id="{D84AEBAE-9F18-73E1-0696-0E9858817C62}"/>
              </a:ext>
            </a:extLst>
          </p:cNvPr>
          <p:cNvSpPr>
            <a:spLocks noGrp="1"/>
          </p:cNvSpPr>
          <p:nvPr>
            <p:ph type="body" sz="quarter" idx="28" hasCustomPrompt="1"/>
          </p:nvPr>
        </p:nvSpPr>
        <p:spPr>
          <a:xfrm>
            <a:off x="1810026" y="3079666"/>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3" name="Text Placeholder 22">
            <a:extLst>
              <a:ext uri="{FF2B5EF4-FFF2-40B4-BE49-F238E27FC236}">
                <a16:creationId xmlns:a16="http://schemas.microsoft.com/office/drawing/2014/main" id="{A7EDDCDD-B4C2-59E6-19B3-6014DE489B6F}"/>
              </a:ext>
            </a:extLst>
          </p:cNvPr>
          <p:cNvSpPr>
            <a:spLocks noGrp="1"/>
          </p:cNvSpPr>
          <p:nvPr>
            <p:ph type="body" sz="quarter" idx="29" hasCustomPrompt="1"/>
          </p:nvPr>
        </p:nvSpPr>
        <p:spPr>
          <a:xfrm>
            <a:off x="2532081" y="3925140"/>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4">
            <a:extLst>
              <a:ext uri="{FF2B5EF4-FFF2-40B4-BE49-F238E27FC236}">
                <a16:creationId xmlns:a16="http://schemas.microsoft.com/office/drawing/2014/main" id="{CD8E8B20-BC80-2B9E-4915-D5339CD1EE55}"/>
              </a:ext>
            </a:extLst>
          </p:cNvPr>
          <p:cNvSpPr>
            <a:spLocks noGrp="1"/>
          </p:cNvSpPr>
          <p:nvPr>
            <p:ph type="body" sz="quarter" idx="30"/>
          </p:nvPr>
        </p:nvSpPr>
        <p:spPr>
          <a:xfrm>
            <a:off x="2531580" y="4317395"/>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5" name="Text Placeholder 12">
            <a:extLst>
              <a:ext uri="{FF2B5EF4-FFF2-40B4-BE49-F238E27FC236}">
                <a16:creationId xmlns:a16="http://schemas.microsoft.com/office/drawing/2014/main" id="{5B5B9C15-3731-CC21-4A7B-A5C374A1A53A}"/>
              </a:ext>
            </a:extLst>
          </p:cNvPr>
          <p:cNvSpPr>
            <a:spLocks noGrp="1"/>
          </p:cNvSpPr>
          <p:nvPr>
            <p:ph type="body" sz="quarter" idx="31" hasCustomPrompt="1"/>
          </p:nvPr>
        </p:nvSpPr>
        <p:spPr>
          <a:xfrm>
            <a:off x="1810026" y="3925140"/>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6" name="Text Placeholder 22">
            <a:extLst>
              <a:ext uri="{FF2B5EF4-FFF2-40B4-BE49-F238E27FC236}">
                <a16:creationId xmlns:a16="http://schemas.microsoft.com/office/drawing/2014/main" id="{13E1AAB4-635D-BF4A-5965-4B31253F314D}"/>
              </a:ext>
            </a:extLst>
          </p:cNvPr>
          <p:cNvSpPr>
            <a:spLocks noGrp="1"/>
          </p:cNvSpPr>
          <p:nvPr>
            <p:ph type="body" sz="quarter" idx="32" hasCustomPrompt="1"/>
          </p:nvPr>
        </p:nvSpPr>
        <p:spPr>
          <a:xfrm>
            <a:off x="2532081" y="4775125"/>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7" name="Text Placeholder 24">
            <a:extLst>
              <a:ext uri="{FF2B5EF4-FFF2-40B4-BE49-F238E27FC236}">
                <a16:creationId xmlns:a16="http://schemas.microsoft.com/office/drawing/2014/main" id="{25A78126-D46D-FF52-6586-D197EBED5447}"/>
              </a:ext>
            </a:extLst>
          </p:cNvPr>
          <p:cNvSpPr>
            <a:spLocks noGrp="1"/>
          </p:cNvSpPr>
          <p:nvPr>
            <p:ph type="body" sz="quarter" idx="33"/>
          </p:nvPr>
        </p:nvSpPr>
        <p:spPr>
          <a:xfrm>
            <a:off x="2531580" y="5167380"/>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8" name="Text Placeholder 12">
            <a:extLst>
              <a:ext uri="{FF2B5EF4-FFF2-40B4-BE49-F238E27FC236}">
                <a16:creationId xmlns:a16="http://schemas.microsoft.com/office/drawing/2014/main" id="{9AE9F7A2-511D-9C1D-CE95-14D3B8788A81}"/>
              </a:ext>
            </a:extLst>
          </p:cNvPr>
          <p:cNvSpPr>
            <a:spLocks noGrp="1"/>
          </p:cNvSpPr>
          <p:nvPr>
            <p:ph type="body" sz="quarter" idx="34" hasCustomPrompt="1"/>
          </p:nvPr>
        </p:nvSpPr>
        <p:spPr>
          <a:xfrm>
            <a:off x="1810026" y="4775125"/>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cxnSp>
        <p:nvCxnSpPr>
          <p:cNvPr id="5" name="Straight Connector 5">
            <a:extLst>
              <a:ext uri="{FF2B5EF4-FFF2-40B4-BE49-F238E27FC236}">
                <a16:creationId xmlns:a16="http://schemas.microsoft.com/office/drawing/2014/main" id="{9C9D571D-6AD0-C4B8-BF37-305B95B237FC}"/>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5A65B9FA-8D01-17BA-D0C5-75C20B8953B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524017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peaker introduc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02487"/>
            <a:ext cx="3483438" cy="317667"/>
          </a:xfrm>
        </p:spPr>
        <p:txBody>
          <a:bodyPr/>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7" name="Text Placeholder 16">
            <a:extLst>
              <a:ext uri="{FF2B5EF4-FFF2-40B4-BE49-F238E27FC236}">
                <a16:creationId xmlns:a16="http://schemas.microsoft.com/office/drawing/2014/main" id="{BFCFD1A9-B1E6-239C-FBAB-267510721D0A}"/>
              </a:ext>
            </a:extLst>
          </p:cNvPr>
          <p:cNvSpPr>
            <a:spLocks noGrp="1"/>
          </p:cNvSpPr>
          <p:nvPr>
            <p:ph type="body" sz="quarter" idx="25"/>
          </p:nvPr>
        </p:nvSpPr>
        <p:spPr>
          <a:xfrm>
            <a:off x="4377261" y="2512088"/>
            <a:ext cx="5282675" cy="2308066"/>
          </a:xfrm>
        </p:spPr>
        <p:txBody>
          <a:bodyPr/>
          <a:lstStyle>
            <a:lvl1pPr marL="0" indent="0" algn="l" defTabSz="914400" rtl="0" eaLnBrk="1" latinLnBrk="0" hangingPunct="1">
              <a:lnSpc>
                <a:spcPct val="120000"/>
              </a:lnSpc>
              <a:spcBef>
                <a:spcPct val="0"/>
              </a:spcBef>
              <a:buNone/>
              <a:defRPr lang="en-GB" sz="1400" kern="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C388E6D2-5BAF-ED44-B2B1-6D908E524C0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CDA4255D-DBEA-2C57-DB91-0F72EE5DC39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548521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Multiple speakers">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7" name="Picture Placeholder 13">
            <a:extLst>
              <a:ext uri="{FF2B5EF4-FFF2-40B4-BE49-F238E27FC236}">
                <a16:creationId xmlns:a16="http://schemas.microsoft.com/office/drawing/2014/main" id="{2328CA78-E1CB-C82D-3890-7CE118FFA6F5}"/>
              </a:ext>
            </a:extLst>
          </p:cNvPr>
          <p:cNvSpPr>
            <a:spLocks noGrp="1"/>
          </p:cNvSpPr>
          <p:nvPr>
            <p:ph type="pic" sz="quarter" idx="25"/>
          </p:nvPr>
        </p:nvSpPr>
        <p:spPr>
          <a:xfrm>
            <a:off x="5083174"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8" name="Text Placeholder 21">
            <a:extLst>
              <a:ext uri="{FF2B5EF4-FFF2-40B4-BE49-F238E27FC236}">
                <a16:creationId xmlns:a16="http://schemas.microsoft.com/office/drawing/2014/main" id="{86042117-1A75-2036-9EB6-B3BAB40557A9}"/>
              </a:ext>
            </a:extLst>
          </p:cNvPr>
          <p:cNvSpPr>
            <a:spLocks noGrp="1"/>
          </p:cNvSpPr>
          <p:nvPr>
            <p:ph type="body" sz="quarter" idx="26" hasCustomPrompt="1"/>
          </p:nvPr>
        </p:nvSpPr>
        <p:spPr>
          <a:xfrm>
            <a:off x="4361976"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9" name="Text Placeholder 21">
            <a:extLst>
              <a:ext uri="{FF2B5EF4-FFF2-40B4-BE49-F238E27FC236}">
                <a16:creationId xmlns:a16="http://schemas.microsoft.com/office/drawing/2014/main" id="{0CD4D48C-EC00-94E4-69F3-EF51AC02762E}"/>
              </a:ext>
            </a:extLst>
          </p:cNvPr>
          <p:cNvSpPr>
            <a:spLocks noGrp="1"/>
          </p:cNvSpPr>
          <p:nvPr>
            <p:ph type="body" sz="quarter" idx="27" hasCustomPrompt="1"/>
          </p:nvPr>
        </p:nvSpPr>
        <p:spPr>
          <a:xfrm>
            <a:off x="4361973"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0" name="Picture Placeholder 13">
            <a:extLst>
              <a:ext uri="{FF2B5EF4-FFF2-40B4-BE49-F238E27FC236}">
                <a16:creationId xmlns:a16="http://schemas.microsoft.com/office/drawing/2014/main" id="{9A1D6FB7-B1FF-8326-8B31-3AC5954FA260}"/>
              </a:ext>
            </a:extLst>
          </p:cNvPr>
          <p:cNvSpPr>
            <a:spLocks noGrp="1"/>
          </p:cNvSpPr>
          <p:nvPr>
            <p:ph type="pic" sz="quarter" idx="28"/>
          </p:nvPr>
        </p:nvSpPr>
        <p:spPr>
          <a:xfrm>
            <a:off x="8720677" y="2024063"/>
            <a:ext cx="2038350" cy="2039937"/>
          </a:xfrm>
          <a:prstGeom prst="ellipse">
            <a:avLst/>
          </a:prstGeom>
          <a:solidFill>
            <a:schemeClr val="bg1">
              <a:lumMod val="85000"/>
            </a:schemeClr>
          </a:solidFill>
        </p:spPr>
        <p:txBody>
          <a:bodyPr anchor="ctr"/>
          <a:lstStyle>
            <a:lvl1pPr marL="90000" indent="0" algn="ctr">
              <a:buNone/>
              <a:defRPr/>
            </a:lvl1pPr>
          </a:lstStyle>
          <a:p>
            <a:r>
              <a:rPr lang="tr-TR"/>
              <a:t>Resim eklemek için simgeye tıklayın</a:t>
            </a:r>
            <a:endParaRPr lang="en-US"/>
          </a:p>
        </p:txBody>
      </p:sp>
      <p:sp>
        <p:nvSpPr>
          <p:cNvPr id="11" name="Text Placeholder 21">
            <a:extLst>
              <a:ext uri="{FF2B5EF4-FFF2-40B4-BE49-F238E27FC236}">
                <a16:creationId xmlns:a16="http://schemas.microsoft.com/office/drawing/2014/main" id="{9ED438C1-B0A6-419C-0AC3-151D81BAE851}"/>
              </a:ext>
            </a:extLst>
          </p:cNvPr>
          <p:cNvSpPr>
            <a:spLocks noGrp="1"/>
          </p:cNvSpPr>
          <p:nvPr>
            <p:ph type="body" sz="quarter" idx="29" hasCustomPrompt="1"/>
          </p:nvPr>
        </p:nvSpPr>
        <p:spPr>
          <a:xfrm>
            <a:off x="7999479"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12" name="Text Placeholder 21">
            <a:extLst>
              <a:ext uri="{FF2B5EF4-FFF2-40B4-BE49-F238E27FC236}">
                <a16:creationId xmlns:a16="http://schemas.microsoft.com/office/drawing/2014/main" id="{A6B83889-1ECE-CF73-A5C2-C8DE7E9CA0B8}"/>
              </a:ext>
            </a:extLst>
          </p:cNvPr>
          <p:cNvSpPr>
            <a:spLocks noGrp="1"/>
          </p:cNvSpPr>
          <p:nvPr>
            <p:ph type="body" sz="quarter" idx="30" hasCustomPrompt="1"/>
          </p:nvPr>
        </p:nvSpPr>
        <p:spPr>
          <a:xfrm>
            <a:off x="7999476"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cxnSp>
        <p:nvCxnSpPr>
          <p:cNvPr id="5" name="Straight Connector 5">
            <a:extLst>
              <a:ext uri="{FF2B5EF4-FFF2-40B4-BE49-F238E27FC236}">
                <a16:creationId xmlns:a16="http://schemas.microsoft.com/office/drawing/2014/main" id="{CF9BC6B7-55B2-9894-BD2C-A0A760D055D2}"/>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Rectangle 47">
            <a:extLst>
              <a:ext uri="{FF2B5EF4-FFF2-40B4-BE49-F238E27FC236}">
                <a16:creationId xmlns:a16="http://schemas.microsoft.com/office/drawing/2014/main" id="{917DF6C1-8F42-864F-6DAE-AF91B64A600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872627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İçeri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marL="0" indent="0">
              <a:lnSpc>
                <a:spcPct val="120000"/>
              </a:lnSpc>
              <a:spcBef>
                <a:spcPts val="500"/>
              </a:spcBef>
              <a:spcAft>
                <a:spcPts val="500"/>
              </a:spcAft>
              <a:buFontTx/>
              <a:buNone/>
              <a:defRPr/>
            </a:lvl1pPr>
            <a:lvl2pPr marL="0" indent="0">
              <a:lnSpc>
                <a:spcPct val="120000"/>
              </a:lnSpc>
              <a:spcBef>
                <a:spcPts val="500"/>
              </a:spcBef>
              <a:spcAft>
                <a:spcPts val="500"/>
              </a:spcAft>
              <a:buFontTx/>
              <a:buNone/>
              <a:defRPr/>
            </a:lvl2pPr>
            <a:lvl3pPr marL="0" indent="0">
              <a:lnSpc>
                <a:spcPct val="120000"/>
              </a:lnSpc>
              <a:spcBef>
                <a:spcPts val="500"/>
              </a:spcBef>
              <a:spcAft>
                <a:spcPts val="500"/>
              </a:spcAft>
              <a:buFontTx/>
              <a:buNone/>
              <a:defRPr/>
            </a:lvl3pPr>
            <a:lvl4pPr marL="0" indent="0">
              <a:lnSpc>
                <a:spcPct val="120000"/>
              </a:lnSpc>
              <a:spcBef>
                <a:spcPts val="500"/>
              </a:spcBef>
              <a:spcAft>
                <a:spcPts val="500"/>
              </a:spcAft>
              <a:buFontTx/>
              <a:buNone/>
              <a:defRPr/>
            </a:lvl4pPr>
            <a:lvl5pPr marL="0" indent="0">
              <a:lnSpc>
                <a:spcPct val="120000"/>
              </a:lnSpc>
              <a:spcBef>
                <a:spcPts val="500"/>
              </a:spcBef>
              <a:spcAft>
                <a:spcPts val="500"/>
              </a:spcAft>
              <a:buFontTx/>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Tree>
    <p:extLst>
      <p:ext uri="{BB962C8B-B14F-4D97-AF65-F5344CB8AC3E}">
        <p14:creationId xmlns:p14="http://schemas.microsoft.com/office/powerpoint/2010/main" val="3371082610"/>
      </p:ext>
    </p:extLst>
  </p:cSld>
  <p:clrMapOvr>
    <a:masterClrMapping/>
  </p:clrMapOvr>
  <p:hf hdr="0" ftr="0" dt="0"/>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cxnSp>
        <p:nvCxnSpPr>
          <p:cNvPr id="5" name="Straight Connector 5">
            <a:extLst>
              <a:ext uri="{FF2B5EF4-FFF2-40B4-BE49-F238E27FC236}">
                <a16:creationId xmlns:a16="http://schemas.microsoft.com/office/drawing/2014/main" id="{0EF82928-9B33-C7CD-DB84-51459AE8E85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1837D183-269E-F5F0-AABC-C247E55BE8B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782537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Sütu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D63005AE-A14B-7B48-9AF5-01E333747121}" type="datetime1">
              <a:rPr lang="en-GB" smtClean="0"/>
              <a:t>09/10/2024</a:t>
            </a:fld>
            <a:endParaRPr lang="en-GB"/>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GB"/>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GB" smtClean="0"/>
              <a:pPr/>
              <a:t>‹#›</a:t>
            </a:fld>
            <a:endParaRPr lang="en-GB"/>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Tree>
    <p:extLst>
      <p:ext uri="{BB962C8B-B14F-4D97-AF65-F5344CB8AC3E}">
        <p14:creationId xmlns:p14="http://schemas.microsoft.com/office/powerpoint/2010/main" val="3852031890"/>
      </p:ext>
    </p:extLst>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cxnSp>
        <p:nvCxnSpPr>
          <p:cNvPr id="5" name="Straight Connector 5">
            <a:extLst>
              <a:ext uri="{FF2B5EF4-FFF2-40B4-BE49-F238E27FC236}">
                <a16:creationId xmlns:a16="http://schemas.microsoft.com/office/drawing/2014/main" id="{975A7026-2302-D385-6C39-3FFE386D7721}"/>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ectangle 47">
            <a:extLst>
              <a:ext uri="{FF2B5EF4-FFF2-40B4-BE49-F238E27FC236}">
                <a16:creationId xmlns:a16="http://schemas.microsoft.com/office/drawing/2014/main" id="{919CE32D-F20E-7817-5EEA-226F36B3579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803034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1" name="Text Placeholder 23">
            <a:extLst>
              <a:ext uri="{FF2B5EF4-FFF2-40B4-BE49-F238E27FC236}">
                <a16:creationId xmlns:a16="http://schemas.microsoft.com/office/drawing/2014/main" id="{7CC51DE0-F066-5324-2C99-81558D301C0E}"/>
              </a:ext>
            </a:extLst>
          </p:cNvPr>
          <p:cNvSpPr>
            <a:spLocks noGrp="1"/>
          </p:cNvSpPr>
          <p:nvPr>
            <p:ph type="body" sz="quarter" idx="14" hasCustomPrompt="1"/>
          </p:nvPr>
        </p:nvSpPr>
        <p:spPr>
          <a:xfrm>
            <a:off x="704376"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3" name="Text Placeholder 23">
            <a:extLst>
              <a:ext uri="{FF2B5EF4-FFF2-40B4-BE49-F238E27FC236}">
                <a16:creationId xmlns:a16="http://schemas.microsoft.com/office/drawing/2014/main" id="{179E0B83-D473-F57B-563A-6CFD62DBEE1C}"/>
              </a:ext>
            </a:extLst>
          </p:cNvPr>
          <p:cNvSpPr>
            <a:spLocks noGrp="1"/>
          </p:cNvSpPr>
          <p:nvPr>
            <p:ph type="body" sz="quarter" idx="20" hasCustomPrompt="1"/>
          </p:nvPr>
        </p:nvSpPr>
        <p:spPr>
          <a:xfrm>
            <a:off x="6170400"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5" name="Text Placeholder 23">
            <a:extLst>
              <a:ext uri="{FF2B5EF4-FFF2-40B4-BE49-F238E27FC236}">
                <a16:creationId xmlns:a16="http://schemas.microsoft.com/office/drawing/2014/main" id="{0874603D-7E3E-8180-F8FD-8504D8000B80}"/>
              </a:ext>
            </a:extLst>
          </p:cNvPr>
          <p:cNvSpPr>
            <a:spLocks noGrp="1"/>
          </p:cNvSpPr>
          <p:nvPr>
            <p:ph type="body" sz="quarter" idx="22" hasCustomPrompt="1"/>
          </p:nvPr>
        </p:nvSpPr>
        <p:spPr>
          <a:xfrm>
            <a:off x="704376"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7" name="Text Placeholder 23">
            <a:extLst>
              <a:ext uri="{FF2B5EF4-FFF2-40B4-BE49-F238E27FC236}">
                <a16:creationId xmlns:a16="http://schemas.microsoft.com/office/drawing/2014/main" id="{B512BF3A-A754-CFE5-9D8E-6A4A96ADD598}"/>
              </a:ext>
            </a:extLst>
          </p:cNvPr>
          <p:cNvSpPr>
            <a:spLocks noGrp="1"/>
          </p:cNvSpPr>
          <p:nvPr>
            <p:ph type="body" sz="quarter" idx="24" hasCustomPrompt="1"/>
          </p:nvPr>
        </p:nvSpPr>
        <p:spPr>
          <a:xfrm>
            <a:off x="6169004"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cxnSp>
        <p:nvCxnSpPr>
          <p:cNvPr id="5" name="Straight Connector 5">
            <a:extLst>
              <a:ext uri="{FF2B5EF4-FFF2-40B4-BE49-F238E27FC236}">
                <a16:creationId xmlns:a16="http://schemas.microsoft.com/office/drawing/2014/main" id="{FCCC759D-853F-46AB-2BDA-EFE106F10E9C}"/>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2FE4411C-3C8C-E9B3-3660-46FDCEB316FA}"/>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14">
            <a:extLst>
              <a:ext uri="{FF2B5EF4-FFF2-40B4-BE49-F238E27FC236}">
                <a16:creationId xmlns:a16="http://schemas.microsoft.com/office/drawing/2014/main" id="{774C172E-9168-6B09-13A6-E40E9D1E78BD}"/>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16">
            <a:extLst>
              <a:ext uri="{FF2B5EF4-FFF2-40B4-BE49-F238E27FC236}">
                <a16:creationId xmlns:a16="http://schemas.microsoft.com/office/drawing/2014/main" id="{E3F7C1CB-8C04-40F4-FDEC-79C1EDDE9C39}"/>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248081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136087"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chemeClr val="bg1"/>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31014928-B237-9014-466D-376C40DB2949}"/>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cxnSp>
        <p:nvCxnSpPr>
          <p:cNvPr id="9" name="Straight Connector 5">
            <a:extLst>
              <a:ext uri="{FF2B5EF4-FFF2-40B4-BE49-F238E27FC236}">
                <a16:creationId xmlns:a16="http://schemas.microsoft.com/office/drawing/2014/main" id="{EB4F7843-9265-AC3A-B1F6-770BE7D5758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47">
            <a:extLst>
              <a:ext uri="{FF2B5EF4-FFF2-40B4-BE49-F238E27FC236}">
                <a16:creationId xmlns:a16="http://schemas.microsoft.com/office/drawing/2014/main" id="{B4EEDD57-1A50-3A71-D9D5-20CEC77083AD}"/>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3166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 Section Header 2">
    <p:bg>
      <p:bgPr>
        <a:solidFill>
          <a:schemeClr val="tx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09/10/2024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04678854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137200"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marL="0" indent="0">
              <a:lnSpc>
                <a:spcPct val="120000"/>
              </a:lnSpc>
              <a:spcBef>
                <a:spcPts val="500"/>
              </a:spcBef>
              <a:spcAft>
                <a:spcPts val="500"/>
              </a:spcAft>
              <a:buNone/>
              <a:defRPr>
                <a:solidFill>
                  <a:schemeClr val="tx1">
                    <a:lumMod val="75000"/>
                    <a:lumOff val="25000"/>
                  </a:schemeClr>
                </a:solidFill>
              </a:defRPr>
            </a:lvl1pPr>
            <a:lvl2pPr marL="0" indent="0">
              <a:lnSpc>
                <a:spcPct val="120000"/>
              </a:lnSpc>
              <a:spcBef>
                <a:spcPts val="500"/>
              </a:spcBef>
              <a:spcAft>
                <a:spcPts val="500"/>
              </a:spcAft>
              <a:buNone/>
              <a:defRPr>
                <a:solidFill>
                  <a:schemeClr val="tx1">
                    <a:lumMod val="75000"/>
                    <a:lumOff val="25000"/>
                  </a:schemeClr>
                </a:solidFill>
              </a:defRPr>
            </a:lvl2pPr>
            <a:lvl3pPr marL="0" indent="0">
              <a:lnSpc>
                <a:spcPct val="120000"/>
              </a:lnSpc>
              <a:spcBef>
                <a:spcPts val="500"/>
              </a:spcBef>
              <a:spcAft>
                <a:spcPts val="500"/>
              </a:spcAft>
              <a:buNone/>
              <a:defRPr>
                <a:solidFill>
                  <a:schemeClr val="tx1">
                    <a:lumMod val="75000"/>
                    <a:lumOff val="25000"/>
                  </a:schemeClr>
                </a:solidFill>
              </a:defRPr>
            </a:lvl3pPr>
            <a:lvl4pPr marL="0" indent="0">
              <a:lnSpc>
                <a:spcPct val="120000"/>
              </a:lnSpc>
              <a:spcBef>
                <a:spcPts val="500"/>
              </a:spcBef>
              <a:spcAft>
                <a:spcPts val="500"/>
              </a:spcAft>
              <a:buNone/>
              <a:defRPr>
                <a:solidFill>
                  <a:schemeClr val="tx1">
                    <a:lumMod val="75000"/>
                    <a:lumOff val="25000"/>
                  </a:schemeClr>
                </a:solidFill>
              </a:defRPr>
            </a:lvl4pPr>
            <a:lvl5pPr marL="0" indent="0">
              <a:lnSpc>
                <a:spcPct val="120000"/>
              </a:lnSpc>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51498229-9ED1-F8B1-165C-F65F19CA491E}"/>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378CD64D-D5B3-87C8-23BB-29E3017BCE18}"/>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E919E478-8CB3-9054-B366-F0883D3C23D6}"/>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23241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rgbClr val="FFFFFF"/>
              </a:buClr>
              <a:buNone/>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1F5593E1-F694-13CD-4D54-C34421B0B0C5}"/>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F39F4794-14C7-817D-FE36-0AD0F58D6D9A}"/>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8E7F9761-A7DC-9353-8530-A40053CF6B5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61297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marL="0" indent="0">
              <a:spcBef>
                <a:spcPts val="500"/>
              </a:spcBef>
              <a:spcAft>
                <a:spcPts val="500"/>
              </a:spcAft>
              <a:buNone/>
              <a:defRPr>
                <a:solidFill>
                  <a:schemeClr val="tx1">
                    <a:lumMod val="75000"/>
                    <a:lumOff val="25000"/>
                  </a:schemeClr>
                </a:solidFill>
              </a:defRPr>
            </a:lvl1pPr>
            <a:lvl2pPr marL="0" indent="0">
              <a:spcBef>
                <a:spcPts val="500"/>
              </a:spcBef>
              <a:spcAft>
                <a:spcPts val="500"/>
              </a:spcAft>
              <a:buNone/>
              <a:defRPr>
                <a:solidFill>
                  <a:schemeClr val="tx1">
                    <a:lumMod val="75000"/>
                    <a:lumOff val="25000"/>
                  </a:schemeClr>
                </a:solidFill>
              </a:defRPr>
            </a:lvl2pPr>
            <a:lvl3pPr marL="0" indent="0">
              <a:spcBef>
                <a:spcPts val="500"/>
              </a:spcBef>
              <a:spcAft>
                <a:spcPts val="500"/>
              </a:spcAft>
              <a:buNone/>
              <a:defRPr>
                <a:solidFill>
                  <a:schemeClr val="tx1">
                    <a:lumMod val="75000"/>
                    <a:lumOff val="25000"/>
                  </a:schemeClr>
                </a:solidFill>
              </a:defRPr>
            </a:lvl3pPr>
            <a:lvl4pPr marL="0" indent="0">
              <a:spcBef>
                <a:spcPts val="500"/>
              </a:spcBef>
              <a:spcAft>
                <a:spcPts val="500"/>
              </a:spcAft>
              <a:buNone/>
              <a:defRPr>
                <a:solidFill>
                  <a:schemeClr val="tx1">
                    <a:lumMod val="75000"/>
                    <a:lumOff val="25000"/>
                  </a:schemeClr>
                </a:solidFill>
              </a:defRPr>
            </a:lvl4pPr>
            <a:lvl5pPr marL="0" indent="0">
              <a:spcBef>
                <a:spcPts val="500"/>
              </a:spcBef>
              <a:spcAft>
                <a:spcPts val="500"/>
              </a:spcAft>
              <a:buNone/>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D97ECE9A-FE43-CF1D-4ECA-A391BC028F83}"/>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77E4A7B9-92F3-4EEF-31E7-ED983F34A14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4DB4F4F2-0545-7083-3B4C-DD81A8226B4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520505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E7B2789D-7D69-5B7C-1F26-04C307AA021E}"/>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5">
            <a:extLst>
              <a:ext uri="{FF2B5EF4-FFF2-40B4-BE49-F238E27FC236}">
                <a16:creationId xmlns:a16="http://schemas.microsoft.com/office/drawing/2014/main" id="{08C4C618-5315-2E7D-74C4-16662254A8CC}"/>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A88C88E1-D6A2-06C9-B12A-BBA7D6793EC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064794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3A7F7438-DF7B-05D8-0411-3EE2768DC82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7DC75387-2818-167B-ECA9-414B8BB8502B}"/>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400757E9-A7B7-5FB3-F833-E015071915E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07517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Image and list">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0" y="1597689"/>
            <a:ext cx="5314446" cy="4069582"/>
          </a:xfr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5600"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202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428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DE7E219A-9524-125A-9BCB-7B3FC9D7BBB9}"/>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22">
            <a:extLst>
              <a:ext uri="{FF2B5EF4-FFF2-40B4-BE49-F238E27FC236}">
                <a16:creationId xmlns:a16="http://schemas.microsoft.com/office/drawing/2014/main" id="{8B65FC8E-8961-6C19-72F6-5BAA14790EFC}"/>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Tree>
    <p:extLst>
      <p:ext uri="{BB962C8B-B14F-4D97-AF65-F5344CB8AC3E}">
        <p14:creationId xmlns:p14="http://schemas.microsoft.com/office/powerpoint/2010/main" val="168709530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Image and list 2">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996794" y="1593767"/>
            <a:ext cx="4114800" cy="4107087"/>
          </a:xfrm>
          <a:prstGeom prst="roundRect">
            <a:avLst>
              <a:gd name="adj" fmla="val 7615"/>
            </a:avLst>
          </a:prstGeom>
          <a:solidFill>
            <a:srgbClr val="F0F0F5"/>
          </a:solidFill>
        </p:spPr>
        <p:txBody>
          <a:bodyPr anchor="ctr"/>
          <a:lstStyle>
            <a:lvl1pPr marL="90000" indent="0" algn="ctr">
              <a:buNone/>
              <a:defRPr/>
            </a:lvl1pPr>
          </a:lstStyle>
          <a:p>
            <a:r>
              <a:rPr lang="tr-TR"/>
              <a:t>Resim eklemek için simgeye tıklayın</a:t>
            </a:r>
            <a:endParaRPr lang="en-US"/>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518685"/>
          </a:xfrm>
        </p:spPr>
        <p:txBody>
          <a:bodyPr anchor="t" anchorCtr="0"/>
          <a:lstStyle/>
          <a:p>
            <a:r>
              <a:rPr lang="tr-TR"/>
              <a:t>Asıl başlık stilini düzenlemek için tıklayın</a:t>
            </a: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7480"/>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9735"/>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7" name="Rectangle 6">
            <a:extLst>
              <a:ext uri="{FF2B5EF4-FFF2-40B4-BE49-F238E27FC236}">
                <a16:creationId xmlns:a16="http://schemas.microsoft.com/office/drawing/2014/main" id="{052EE144-5BB5-C5BE-3211-4ACE9671E42F}"/>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5">
            <a:extLst>
              <a:ext uri="{FF2B5EF4-FFF2-40B4-BE49-F238E27FC236}">
                <a16:creationId xmlns:a16="http://schemas.microsoft.com/office/drawing/2014/main" id="{4DAE4075-4ADD-DEF6-BFEC-8848C7E025A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22">
            <a:extLst>
              <a:ext uri="{FF2B5EF4-FFF2-40B4-BE49-F238E27FC236}">
                <a16:creationId xmlns:a16="http://schemas.microsoft.com/office/drawing/2014/main" id="{3683874E-3383-107A-68C9-72A4902477B5}"/>
              </a:ext>
            </a:extLst>
          </p:cNvPr>
          <p:cNvSpPr>
            <a:spLocks noGrp="1"/>
          </p:cNvSpPr>
          <p:nvPr>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9" name="Rectangle 6">
            <a:extLst>
              <a:ext uri="{FF2B5EF4-FFF2-40B4-BE49-F238E27FC236}">
                <a16:creationId xmlns:a16="http://schemas.microsoft.com/office/drawing/2014/main" id="{45868B0A-B6A5-B488-ED1B-EED4FB77982B}"/>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66700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Content image backgroun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566984-B347-149E-5EF6-AAEE91A2E0DA}"/>
              </a:ext>
            </a:extLst>
          </p:cNvPr>
          <p:cNvSpPr/>
          <p:nvPr/>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sp>
        <p:nvSpPr>
          <p:cNvPr id="8" name="Slide Number Placeholder 1">
            <a:extLst>
              <a:ext uri="{FF2B5EF4-FFF2-40B4-BE49-F238E27FC236}">
                <a16:creationId xmlns:a16="http://schemas.microsoft.com/office/drawing/2014/main" id="{819C1E24-F3BE-1545-B466-259D2F466505}"/>
              </a:ext>
            </a:extLst>
          </p:cNvPr>
          <p:cNvSpPr txBox="1">
            <a:spLocks/>
          </p:cNvSpPr>
          <p:nvPr/>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
        <p:nvSpPr>
          <p:cNvPr id="26" name="Title 1">
            <a:extLst>
              <a:ext uri="{FF2B5EF4-FFF2-40B4-BE49-F238E27FC236}">
                <a16:creationId xmlns:a16="http://schemas.microsoft.com/office/drawing/2014/main" id="{A462540C-F753-3056-E12C-65BA9F963C69}"/>
              </a:ext>
            </a:extLst>
          </p:cNvPr>
          <p:cNvSpPr>
            <a:spLocks noGrp="1"/>
          </p:cNvSpPr>
          <p:nvPr>
            <p:ph type="title"/>
          </p:nvPr>
        </p:nvSpPr>
        <p:spPr>
          <a:xfrm>
            <a:off x="1077412" y="428399"/>
            <a:ext cx="5090026" cy="738000"/>
          </a:xfrm>
        </p:spPr>
        <p:txBody>
          <a:bodyPr anchor="t" anchorCtr="0"/>
          <a:lstStyle/>
          <a:p>
            <a:r>
              <a:rPr lang="tr-TR"/>
              <a:t>Asıl başlık stilini düzenlemek için tıklayın</a:t>
            </a:r>
            <a:endParaRPr lang="en-US"/>
          </a:p>
        </p:txBody>
      </p:sp>
      <p:sp>
        <p:nvSpPr>
          <p:cNvPr id="27" name="Text Placeholder 22">
            <a:extLst>
              <a:ext uri="{FF2B5EF4-FFF2-40B4-BE49-F238E27FC236}">
                <a16:creationId xmlns:a16="http://schemas.microsoft.com/office/drawing/2014/main" id="{AB79E9F5-9B26-D766-6D16-3F285766002C}"/>
              </a:ext>
            </a:extLst>
          </p:cNvPr>
          <p:cNvSpPr>
            <a:spLocks noGrp="1"/>
          </p:cNvSpPr>
          <p:nvPr>
            <p:ph type="body" sz="quarter" idx="14" hasCustomPrompt="1"/>
          </p:nvPr>
        </p:nvSpPr>
        <p:spPr>
          <a:xfrm>
            <a:off x="1077971" y="1944056"/>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8" name="Text Placeholder 24">
            <a:extLst>
              <a:ext uri="{FF2B5EF4-FFF2-40B4-BE49-F238E27FC236}">
                <a16:creationId xmlns:a16="http://schemas.microsoft.com/office/drawing/2014/main" id="{0EEF6B20-7D2D-8BE4-DEB0-1CB4EAA1F78E}"/>
              </a:ext>
            </a:extLst>
          </p:cNvPr>
          <p:cNvSpPr>
            <a:spLocks noGrp="1"/>
          </p:cNvSpPr>
          <p:nvPr>
            <p:ph type="body" sz="quarter" idx="15"/>
          </p:nvPr>
        </p:nvSpPr>
        <p:spPr>
          <a:xfrm>
            <a:off x="1077412" y="2336311"/>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29" name="Text Placeholder 22">
            <a:extLst>
              <a:ext uri="{FF2B5EF4-FFF2-40B4-BE49-F238E27FC236}">
                <a16:creationId xmlns:a16="http://schemas.microsoft.com/office/drawing/2014/main" id="{E2D47398-A81A-2F66-E483-91B10294E3CD}"/>
              </a:ext>
            </a:extLst>
          </p:cNvPr>
          <p:cNvSpPr>
            <a:spLocks noGrp="1"/>
          </p:cNvSpPr>
          <p:nvPr>
            <p:ph type="body" sz="quarter" idx="16" hasCustomPrompt="1"/>
          </p:nvPr>
        </p:nvSpPr>
        <p:spPr>
          <a:xfrm>
            <a:off x="1077971" y="3290538"/>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0" name="Text Placeholder 24">
            <a:extLst>
              <a:ext uri="{FF2B5EF4-FFF2-40B4-BE49-F238E27FC236}">
                <a16:creationId xmlns:a16="http://schemas.microsoft.com/office/drawing/2014/main" id="{EDA391CD-BF5E-4808-FA75-365989C2200E}"/>
              </a:ext>
            </a:extLst>
          </p:cNvPr>
          <p:cNvSpPr>
            <a:spLocks noGrp="1"/>
          </p:cNvSpPr>
          <p:nvPr>
            <p:ph type="body" sz="quarter" idx="17"/>
          </p:nvPr>
        </p:nvSpPr>
        <p:spPr>
          <a:xfrm>
            <a:off x="1077412" y="3682793"/>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1" name="Text Placeholder 22">
            <a:extLst>
              <a:ext uri="{FF2B5EF4-FFF2-40B4-BE49-F238E27FC236}">
                <a16:creationId xmlns:a16="http://schemas.microsoft.com/office/drawing/2014/main" id="{8B28A51F-7A4D-0432-A413-F17616ABC40C}"/>
              </a:ext>
            </a:extLst>
          </p:cNvPr>
          <p:cNvSpPr>
            <a:spLocks noGrp="1"/>
          </p:cNvSpPr>
          <p:nvPr>
            <p:ph type="body" sz="quarter" idx="18" hasCustomPrompt="1"/>
          </p:nvPr>
        </p:nvSpPr>
        <p:spPr>
          <a:xfrm>
            <a:off x="1077971" y="4637020"/>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4">
            <a:extLst>
              <a:ext uri="{FF2B5EF4-FFF2-40B4-BE49-F238E27FC236}">
                <a16:creationId xmlns:a16="http://schemas.microsoft.com/office/drawing/2014/main" id="{40B90ED3-2AF3-6557-DEDB-F226C1F67491}"/>
              </a:ext>
            </a:extLst>
          </p:cNvPr>
          <p:cNvSpPr>
            <a:spLocks noGrp="1"/>
          </p:cNvSpPr>
          <p:nvPr>
            <p:ph type="body" sz="quarter" idx="19"/>
          </p:nvPr>
        </p:nvSpPr>
        <p:spPr>
          <a:xfrm>
            <a:off x="1077412" y="5029275"/>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34" name="Freeform 33">
            <a:extLst>
              <a:ext uri="{FF2B5EF4-FFF2-40B4-BE49-F238E27FC236}">
                <a16:creationId xmlns:a16="http://schemas.microsoft.com/office/drawing/2014/main" id="{71B9B645-A9EB-1AA3-6ACA-3315C5441FE5}"/>
              </a:ext>
            </a:extLst>
          </p:cNvPr>
          <p:cNvSpPr>
            <a:spLocks noGrp="1"/>
          </p:cNvSpPr>
          <p:nvPr>
            <p:ph type="pic" sz="quarter" idx="13"/>
          </p:nvPr>
        </p:nvSpPr>
        <p:spPr>
          <a:xfrm>
            <a:off x="0" y="0"/>
            <a:ext cx="12191999" cy="6858000"/>
          </a:xfrm>
          <a:custGeom>
            <a:avLst/>
            <a:gdLst>
              <a:gd name="connsiteX0" fmla="*/ 6399839 w 12191999"/>
              <a:gd name="connsiteY0" fmla="*/ 0 h 6858000"/>
              <a:gd name="connsiteX1" fmla="*/ 12191999 w 12191999"/>
              <a:gd name="connsiteY1" fmla="*/ 0 h 6858000"/>
              <a:gd name="connsiteX2" fmla="*/ 12191999 w 12191999"/>
              <a:gd name="connsiteY2" fmla="*/ 6858000 h 6858000"/>
              <a:gd name="connsiteX3" fmla="*/ 6399839 w 12191999"/>
              <a:gd name="connsiteY3" fmla="*/ 6858000 h 6858000"/>
              <a:gd name="connsiteX4" fmla="*/ 0 w 12191999"/>
              <a:gd name="connsiteY4" fmla="*/ 0 h 6858000"/>
              <a:gd name="connsiteX5" fmla="*/ 488877 w 12191999"/>
              <a:gd name="connsiteY5" fmla="*/ 0 h 6858000"/>
              <a:gd name="connsiteX6" fmla="*/ 488877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6399839" y="0"/>
                </a:moveTo>
                <a:lnTo>
                  <a:pt x="12191999" y="0"/>
                </a:lnTo>
                <a:lnTo>
                  <a:pt x="12191999" y="6858000"/>
                </a:lnTo>
                <a:lnTo>
                  <a:pt x="6399839" y="6858000"/>
                </a:lnTo>
                <a:close/>
                <a:moveTo>
                  <a:pt x="0" y="0"/>
                </a:moveTo>
                <a:lnTo>
                  <a:pt x="488877" y="0"/>
                </a:lnTo>
                <a:lnTo>
                  <a:pt x="488877" y="6858000"/>
                </a:lnTo>
                <a:lnTo>
                  <a:pt x="0" y="6858000"/>
                </a:lnTo>
                <a:close/>
              </a:path>
            </a:pathLst>
          </a:custGeom>
          <a:solidFill>
            <a:srgbClr val="F0F0F5"/>
          </a:solidFill>
        </p:spPr>
        <p:txBody>
          <a:bodyPr wrap="square" anchor="ctr">
            <a:noAutofit/>
          </a:bodyPr>
          <a:lstStyle>
            <a:lvl1pPr marL="90000" indent="0" algn="r">
              <a:buNone/>
              <a:defRPr/>
            </a:lvl1pPr>
          </a:lstStyle>
          <a:p>
            <a:r>
              <a:rPr lang="tr-TR"/>
              <a:t>Resim eklemek için simgeye tıklayın</a:t>
            </a:r>
            <a:endParaRPr lang="en-US"/>
          </a:p>
        </p:txBody>
      </p:sp>
      <p:sp>
        <p:nvSpPr>
          <p:cNvPr id="5" name="Rectangle 21">
            <a:extLst>
              <a:ext uri="{FF2B5EF4-FFF2-40B4-BE49-F238E27FC236}">
                <a16:creationId xmlns:a16="http://schemas.microsoft.com/office/drawing/2014/main" id="{9E56BD2D-F744-1528-9E47-624DE31CC6C9}"/>
              </a:ext>
            </a:extLst>
          </p:cNvPr>
          <p:cNvSpPr/>
          <p:nvPr userDrawn="1"/>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1">
            <a:extLst>
              <a:ext uri="{FF2B5EF4-FFF2-40B4-BE49-F238E27FC236}">
                <a16:creationId xmlns:a16="http://schemas.microsoft.com/office/drawing/2014/main" id="{71B306C9-6090-98DC-0B8E-771BCB9CC44C}"/>
              </a:ext>
            </a:extLst>
          </p:cNvPr>
          <p:cNvSpPr txBox="1">
            <a:spLocks/>
          </p:cNvSpPr>
          <p:nvPr userDrawn="1"/>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Tree>
    <p:extLst>
      <p:ext uri="{BB962C8B-B14F-4D97-AF65-F5344CB8AC3E}">
        <p14:creationId xmlns:p14="http://schemas.microsoft.com/office/powerpoint/2010/main" val="201908294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ulleted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cxnSp>
        <p:nvCxnSpPr>
          <p:cNvPr id="5" name="Straight Connector 5">
            <a:extLst>
              <a:ext uri="{FF2B5EF4-FFF2-40B4-BE49-F238E27FC236}">
                <a16:creationId xmlns:a16="http://schemas.microsoft.com/office/drawing/2014/main" id="{EE0F0FB0-D13D-A26C-349D-F98D41F2A300}"/>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604C82F1-9BA5-3342-8BA3-EEC05E28C0B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1180096"/>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ulleted 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cxnSp>
        <p:nvCxnSpPr>
          <p:cNvPr id="5" name="Straight Connector 5">
            <a:extLst>
              <a:ext uri="{FF2B5EF4-FFF2-40B4-BE49-F238E27FC236}">
                <a16:creationId xmlns:a16="http://schemas.microsoft.com/office/drawing/2014/main" id="{9D216B12-ED20-C45C-E770-CC9EF40BE0D7}"/>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B3D63F51-88B7-2BA3-6949-BBB64B129C01}"/>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6620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614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8" name="Graphic 37">
            <a:extLst>
              <a:ext uri="{FF2B5EF4-FFF2-40B4-BE49-F238E27FC236}">
                <a16:creationId xmlns:a16="http://schemas.microsoft.com/office/drawing/2014/main" id="{DB418724-83AC-4BA4-53E4-38273EA86C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5325" y="1809653"/>
            <a:ext cx="360000" cy="360000"/>
          </a:xfrm>
          <a:prstGeom prst="rect">
            <a:avLst/>
          </a:prstGeom>
        </p:spPr>
      </p:pic>
      <p:pic>
        <p:nvPicPr>
          <p:cNvPr id="39" name="Graphic 38">
            <a:extLst>
              <a:ext uri="{FF2B5EF4-FFF2-40B4-BE49-F238E27FC236}">
                <a16:creationId xmlns:a16="http://schemas.microsoft.com/office/drawing/2014/main" id="{512CDF71-5986-90E7-436B-0FC63AF45C4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5325" y="3337001"/>
            <a:ext cx="360000" cy="360000"/>
          </a:xfrm>
          <a:prstGeom prst="rect">
            <a:avLst/>
          </a:prstGeom>
        </p:spPr>
      </p:pic>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6148"/>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46" name="Graphic 45">
            <a:extLst>
              <a:ext uri="{FF2B5EF4-FFF2-40B4-BE49-F238E27FC236}">
                <a16:creationId xmlns:a16="http://schemas.microsoft.com/office/drawing/2014/main" id="{3483A506-4640-0C11-7E76-4ADF601F850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32828" y="1809653"/>
            <a:ext cx="360000" cy="360000"/>
          </a:xfrm>
          <a:prstGeom prst="rect">
            <a:avLst/>
          </a:prstGeom>
        </p:spPr>
      </p:pic>
      <p:pic>
        <p:nvPicPr>
          <p:cNvPr id="47" name="Graphic 46">
            <a:extLst>
              <a:ext uri="{FF2B5EF4-FFF2-40B4-BE49-F238E27FC236}">
                <a16:creationId xmlns:a16="http://schemas.microsoft.com/office/drawing/2014/main" id="{DB674452-D96D-4ED0-8BD6-C67163051C6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32828" y="3337001"/>
            <a:ext cx="360000" cy="360000"/>
          </a:xfrm>
          <a:prstGeom prst="rect">
            <a:avLst/>
          </a:prstGeom>
        </p:spPr>
      </p:pic>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850902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Bulleted 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p:txBody>
      </p:sp>
      <p:cxnSp>
        <p:nvCxnSpPr>
          <p:cNvPr id="8" name="Straight Connector 5">
            <a:extLst>
              <a:ext uri="{FF2B5EF4-FFF2-40B4-BE49-F238E27FC236}">
                <a16:creationId xmlns:a16="http://schemas.microsoft.com/office/drawing/2014/main" id="{231436AA-1DFD-8A1C-FF0B-48FEBBCD127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47">
            <a:extLst>
              <a:ext uri="{FF2B5EF4-FFF2-40B4-BE49-F238E27FC236}">
                <a16:creationId xmlns:a16="http://schemas.microsoft.com/office/drawing/2014/main" id="{D3181E3B-7383-2CFB-AF4B-BBFFF201DB92}"/>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1706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Bulleted 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a:defRPr sz="1600"/>
            </a:lvl1pPr>
            <a:lvl2pPr>
              <a:defRPr sz="1400"/>
            </a:lvl2pPr>
            <a:lvl3pPr>
              <a:defRPr sz="1200"/>
            </a:lvl3pPr>
            <a:lvl4pPr>
              <a:defRPr sz="1100"/>
            </a:lvl4pPr>
            <a:lvl5pPr>
              <a:defRPr sz="1050"/>
            </a:lvl5pPr>
          </a:lstStyle>
          <a:p>
            <a:pPr lvl="0"/>
            <a:r>
              <a:rPr lang="tr-TR"/>
              <a:t>Asıl metin stillerini düzenlemek için tıklayın</a:t>
            </a:r>
          </a:p>
          <a:p>
            <a:pPr lvl="1"/>
            <a:r>
              <a:rPr lang="tr-TR"/>
              <a:t>İkinci düzey</a:t>
            </a:r>
          </a:p>
          <a:p>
            <a:pPr lvl="2"/>
            <a:r>
              <a:rPr lang="tr-TR"/>
              <a:t>Üçüncü düzey</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tr-TR"/>
              <a:t>Asıl metin stillerini düzenlemek için tıklayın</a:t>
            </a:r>
          </a:p>
          <a:p>
            <a:pPr lvl="1"/>
            <a:r>
              <a:rPr lang="tr-TR"/>
              <a:t>İkinci düzey</a:t>
            </a:r>
          </a:p>
          <a:p>
            <a:pPr lvl="2"/>
            <a:r>
              <a:rPr lang="tr-TR"/>
              <a:t>Üçüncü düzey</a:t>
            </a:r>
          </a:p>
        </p:txBody>
      </p:sp>
      <p:cxnSp>
        <p:nvCxnSpPr>
          <p:cNvPr id="5" name="Straight Connector 5">
            <a:extLst>
              <a:ext uri="{FF2B5EF4-FFF2-40B4-BE49-F238E27FC236}">
                <a16:creationId xmlns:a16="http://schemas.microsoft.com/office/drawing/2014/main" id="{D254C749-EFC7-DECC-BA63-0AB3682F86AB}"/>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ectangle 47">
            <a:extLst>
              <a:ext uri="{FF2B5EF4-FFF2-40B4-BE49-F238E27FC236}">
                <a16:creationId xmlns:a16="http://schemas.microsoft.com/office/drawing/2014/main" id="{699F0D26-AB9A-AFF5-A038-D942CFF995AB}"/>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70232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Bulleted 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9F173DC7-07F3-ABA3-D297-B2C121C32F70}"/>
              </a:ext>
            </a:extLst>
          </p:cNvPr>
          <p:cNvSpPr>
            <a:spLocks noGrp="1"/>
          </p:cNvSpPr>
          <p:nvPr>
            <p:ph type="body" sz="quarter" idx="25"/>
          </p:nvPr>
        </p:nvSpPr>
        <p:spPr>
          <a:xfrm>
            <a:off x="704850"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Text Placeholder 9">
            <a:extLst>
              <a:ext uri="{FF2B5EF4-FFF2-40B4-BE49-F238E27FC236}">
                <a16:creationId xmlns:a16="http://schemas.microsoft.com/office/drawing/2014/main" id="{6135DC4F-2FA0-7E50-CF62-9AFB6B3E217D}"/>
              </a:ext>
            </a:extLst>
          </p:cNvPr>
          <p:cNvSpPr>
            <a:spLocks noGrp="1"/>
          </p:cNvSpPr>
          <p:nvPr>
            <p:ph type="body" sz="quarter" idx="26"/>
          </p:nvPr>
        </p:nvSpPr>
        <p:spPr>
          <a:xfrm>
            <a:off x="6169025"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2" name="Text Placeholder 11">
            <a:extLst>
              <a:ext uri="{FF2B5EF4-FFF2-40B4-BE49-F238E27FC236}">
                <a16:creationId xmlns:a16="http://schemas.microsoft.com/office/drawing/2014/main" id="{93E6E024-9AF9-8E7F-A55A-8D12D291FDEB}"/>
              </a:ext>
            </a:extLst>
          </p:cNvPr>
          <p:cNvSpPr>
            <a:spLocks noGrp="1"/>
          </p:cNvSpPr>
          <p:nvPr>
            <p:ph type="body" sz="quarter" idx="27"/>
          </p:nvPr>
        </p:nvSpPr>
        <p:spPr>
          <a:xfrm>
            <a:off x="705600" y="4381200"/>
            <a:ext cx="5122800"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4" name="Text Placeholder 13">
            <a:extLst>
              <a:ext uri="{FF2B5EF4-FFF2-40B4-BE49-F238E27FC236}">
                <a16:creationId xmlns:a16="http://schemas.microsoft.com/office/drawing/2014/main" id="{F4D3BF96-B778-BA87-9A0E-995A78533748}"/>
              </a:ext>
            </a:extLst>
          </p:cNvPr>
          <p:cNvSpPr>
            <a:spLocks noGrp="1"/>
          </p:cNvSpPr>
          <p:nvPr>
            <p:ph type="body" sz="quarter" idx="28"/>
          </p:nvPr>
        </p:nvSpPr>
        <p:spPr>
          <a:xfrm>
            <a:off x="6169025" y="4381500"/>
            <a:ext cx="5122800" cy="1717200"/>
          </a:xfrm>
        </p:spPr>
        <p:txBody>
          <a:bodyPr rIns="10800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cxnSp>
        <p:nvCxnSpPr>
          <p:cNvPr id="5" name="Straight Connector 5">
            <a:extLst>
              <a:ext uri="{FF2B5EF4-FFF2-40B4-BE49-F238E27FC236}">
                <a16:creationId xmlns:a16="http://schemas.microsoft.com/office/drawing/2014/main" id="{67997F0E-64B2-A497-C183-649E075E530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ectangle 47">
            <a:extLst>
              <a:ext uri="{FF2B5EF4-FFF2-40B4-BE49-F238E27FC236}">
                <a16:creationId xmlns:a16="http://schemas.microsoft.com/office/drawing/2014/main" id="{55C5303D-232E-FAE9-D326-287E78F2150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4">
            <a:extLst>
              <a:ext uri="{FF2B5EF4-FFF2-40B4-BE49-F238E27FC236}">
                <a16:creationId xmlns:a16="http://schemas.microsoft.com/office/drawing/2014/main" id="{14FCB44B-3D93-0095-7C47-18440698B444}"/>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6">
            <a:extLst>
              <a:ext uri="{FF2B5EF4-FFF2-40B4-BE49-F238E27FC236}">
                <a16:creationId xmlns:a16="http://schemas.microsoft.com/office/drawing/2014/main" id="{269C7EF0-40FD-3727-B2EB-63C8C521AA10}"/>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027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Bulleted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chemeClr val="bg1"/>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B744DA64-A36B-7ADC-7695-55805584F91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cxnSp>
        <p:nvCxnSpPr>
          <p:cNvPr id="9" name="Straight Connector 5">
            <a:extLst>
              <a:ext uri="{FF2B5EF4-FFF2-40B4-BE49-F238E27FC236}">
                <a16:creationId xmlns:a16="http://schemas.microsoft.com/office/drawing/2014/main" id="{28B83C6B-5102-E059-5018-35A9B8BED2D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47">
            <a:extLst>
              <a:ext uri="{FF2B5EF4-FFF2-40B4-BE49-F238E27FC236}">
                <a16:creationId xmlns:a16="http://schemas.microsoft.com/office/drawing/2014/main" id="{EAC8192D-15E4-325E-6E7D-9CA68F79DEE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071976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ulleted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314446"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a:lnSpc>
                <a:spcPct val="120000"/>
              </a:lnSpc>
              <a:defRPr>
                <a:solidFill>
                  <a:schemeClr val="tx1">
                    <a:lumMod val="75000"/>
                    <a:lumOff val="25000"/>
                  </a:schemeClr>
                </a:solidFill>
              </a:defRPr>
            </a:lvl1pPr>
            <a:lvl2pPr>
              <a:lnSpc>
                <a:spcPct val="120000"/>
              </a:lnSpc>
              <a:defRPr>
                <a:solidFill>
                  <a:schemeClr val="tx1">
                    <a:lumMod val="75000"/>
                    <a:lumOff val="25000"/>
                  </a:schemeClr>
                </a:solidFill>
              </a:defRPr>
            </a:lvl2pPr>
            <a:lvl3pPr>
              <a:lnSpc>
                <a:spcPct val="120000"/>
              </a:lnSpc>
              <a:defRPr>
                <a:solidFill>
                  <a:schemeClr val="tx1">
                    <a:lumMod val="75000"/>
                    <a:lumOff val="25000"/>
                  </a:schemeClr>
                </a:solidFill>
              </a:defRPr>
            </a:lvl3pPr>
            <a:lvl4pPr>
              <a:lnSpc>
                <a:spcPct val="120000"/>
              </a:lnSpc>
              <a:defRPr>
                <a:solidFill>
                  <a:schemeClr val="tx1">
                    <a:lumMod val="75000"/>
                    <a:lumOff val="25000"/>
                  </a:schemeClr>
                </a:solidFill>
              </a:defRPr>
            </a:lvl4pPr>
            <a:lvl5pPr>
              <a:lnSpc>
                <a:spcPct val="120000"/>
              </a:lnSpc>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Rectangle 7">
            <a:extLst>
              <a:ext uri="{FF2B5EF4-FFF2-40B4-BE49-F238E27FC236}">
                <a16:creationId xmlns:a16="http://schemas.microsoft.com/office/drawing/2014/main" id="{FED23412-1BA1-01F1-CB3E-4C0E138EADAB}"/>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DFEE6225-9833-AE3A-FB5F-DE0FFB1F9C3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306C3715-3D08-B5E8-FB69-B918410C9D69}"/>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51113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ulleted 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rgbClr val="FFFFFF"/>
              </a:buClr>
              <a:defRPr>
                <a:solidFill>
                  <a:schemeClr val="tx1">
                    <a:lumMod val="10000"/>
                    <a:lumOff val="90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C600DBC1-C406-8146-ED9A-46FF6051F2B4}"/>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65EEA3D3-B837-D15C-3828-2CB61FABFF8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04615FBE-260E-C298-D780-A8D7053CD9BC}"/>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348385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Bulleted 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5" name="Rectangle 7">
            <a:extLst>
              <a:ext uri="{FF2B5EF4-FFF2-40B4-BE49-F238E27FC236}">
                <a16:creationId xmlns:a16="http://schemas.microsoft.com/office/drawing/2014/main" id="{7F6AF1D1-3544-5C4B-6A1D-ABA37B406E6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a:extLst>
              <a:ext uri="{FF2B5EF4-FFF2-40B4-BE49-F238E27FC236}">
                <a16:creationId xmlns:a16="http://schemas.microsoft.com/office/drawing/2014/main" id="{207E8408-8A5C-598B-3E78-73FFBC19C2C0}"/>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E145C8A0-ECC4-A8BB-C5D4-4BA287B1E03A}"/>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77785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Bulleted 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tr-TR"/>
              <a:t>Asıl metin stillerini düzenlemek için tıklayın</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08DB4CF7-EAFF-3FCC-9D50-32228AD7B89A}"/>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5">
            <a:extLst>
              <a:ext uri="{FF2B5EF4-FFF2-40B4-BE49-F238E27FC236}">
                <a16:creationId xmlns:a16="http://schemas.microsoft.com/office/drawing/2014/main" id="{F2521089-1420-C1B5-6992-F0499E7DFBCD}"/>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47">
            <a:extLst>
              <a:ext uri="{FF2B5EF4-FFF2-40B4-BE49-F238E27FC236}">
                <a16:creationId xmlns:a16="http://schemas.microsoft.com/office/drawing/2014/main" id="{35AFA655-549E-56A6-CC17-4C5AF6DC832D}"/>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02184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Bulleted 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tr-TR"/>
              <a:t>Asıl başlık stilini düzenlemek için tıklayın</a:t>
            </a:r>
            <a:endParaRPr lang="en-US"/>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5" name="Rounded Rectangle 12">
            <a:extLst>
              <a:ext uri="{FF2B5EF4-FFF2-40B4-BE49-F238E27FC236}">
                <a16:creationId xmlns:a16="http://schemas.microsoft.com/office/drawing/2014/main" id="{ABDDCED8-463B-EAB9-D206-EB7DFFE99C9C}"/>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5">
            <a:extLst>
              <a:ext uri="{FF2B5EF4-FFF2-40B4-BE49-F238E27FC236}">
                <a16:creationId xmlns:a16="http://schemas.microsoft.com/office/drawing/2014/main" id="{3B89FAE5-AD8B-BB4C-168E-8D27ED4CB5C9}"/>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Rectangle 47">
            <a:extLst>
              <a:ext uri="{FF2B5EF4-FFF2-40B4-BE49-F238E27FC236}">
                <a16:creationId xmlns:a16="http://schemas.microsoft.com/office/drawing/2014/main" id="{B42575B8-438F-4020-E636-BECEC4C359FA}"/>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170732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Insert Tabl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tr-TR"/>
              <a:t>Asıl başlık stilini düzenlemek için tıklayın</a:t>
            </a:r>
            <a:endParaRPr lang="en-US"/>
          </a:p>
        </p:txBody>
      </p:sp>
      <p:sp>
        <p:nvSpPr>
          <p:cNvPr id="9" name="Table Placeholder 8">
            <a:extLst>
              <a:ext uri="{FF2B5EF4-FFF2-40B4-BE49-F238E27FC236}">
                <a16:creationId xmlns:a16="http://schemas.microsoft.com/office/drawing/2014/main" id="{654B5D95-4F83-359C-8FCD-E14BC4AC9C28}"/>
              </a:ext>
            </a:extLst>
          </p:cNvPr>
          <p:cNvSpPr>
            <a:spLocks noGrp="1"/>
          </p:cNvSpPr>
          <p:nvPr>
            <p:ph type="tbl" sz="quarter" idx="13"/>
          </p:nvPr>
        </p:nvSpPr>
        <p:spPr>
          <a:xfrm>
            <a:off x="704377" y="1412878"/>
            <a:ext cx="9125120" cy="4724400"/>
          </a:xfrm>
        </p:spPr>
        <p:txBody>
          <a:bodyPr/>
          <a:lstStyle>
            <a:lvl1pPr marL="90000" indent="0">
              <a:buNone/>
              <a:defRPr/>
            </a:lvl1pPr>
          </a:lstStyle>
          <a:p>
            <a:r>
              <a:rPr lang="tr-TR"/>
              <a:t>Tablo eklemek için simgeye tıklayın</a:t>
            </a:r>
            <a:endParaRPr lang="en-GB"/>
          </a:p>
        </p:txBody>
      </p:sp>
      <p:cxnSp>
        <p:nvCxnSpPr>
          <p:cNvPr id="5" name="Straight Connector 5">
            <a:extLst>
              <a:ext uri="{FF2B5EF4-FFF2-40B4-BE49-F238E27FC236}">
                <a16:creationId xmlns:a16="http://schemas.microsoft.com/office/drawing/2014/main" id="{2830EFB1-D760-150F-9795-A20F5B9FF41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CFD1F3A5-A732-6E06-C2B1-C2EE59E9FC67}"/>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5445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Style 2">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2">
            <a:extLst>
              <a:ext uri="{FF2B5EF4-FFF2-40B4-BE49-F238E27FC236}">
                <a16:creationId xmlns:a16="http://schemas.microsoft.com/office/drawing/2014/main" id="{A898EB03-8E33-56BF-12A4-1CC34E1361E2}"/>
              </a:ext>
            </a:extLst>
          </p:cNvPr>
          <p:cNvSpPr>
            <a:spLocks noGrp="1"/>
          </p:cNvSpPr>
          <p:nvPr>
            <p:ph type="body" sz="quarter" idx="25" hasCustomPrompt="1"/>
          </p:nvPr>
        </p:nvSpPr>
        <p:spPr>
          <a:xfrm>
            <a:off x="694801"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8" name="Text Placeholder 12">
            <a:extLst>
              <a:ext uri="{FF2B5EF4-FFF2-40B4-BE49-F238E27FC236}">
                <a16:creationId xmlns:a16="http://schemas.microsoft.com/office/drawing/2014/main" id="{025A403C-7874-825D-629B-91845DF858A3}"/>
              </a:ext>
            </a:extLst>
          </p:cNvPr>
          <p:cNvSpPr>
            <a:spLocks noGrp="1"/>
          </p:cNvSpPr>
          <p:nvPr>
            <p:ph type="body" sz="quarter" idx="26" hasCustomPrompt="1"/>
          </p:nvPr>
        </p:nvSpPr>
        <p:spPr>
          <a:xfrm>
            <a:off x="4373089"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02</a:t>
            </a:r>
            <a:endParaRPr lang="en-US"/>
          </a:p>
        </p:txBody>
      </p:sp>
      <p:sp>
        <p:nvSpPr>
          <p:cNvPr id="9" name="Text Placeholder 12">
            <a:extLst>
              <a:ext uri="{FF2B5EF4-FFF2-40B4-BE49-F238E27FC236}">
                <a16:creationId xmlns:a16="http://schemas.microsoft.com/office/drawing/2014/main" id="{37DA963A-F8CB-2788-34E3-9545F9452C3A}"/>
              </a:ext>
            </a:extLst>
          </p:cNvPr>
          <p:cNvSpPr>
            <a:spLocks noGrp="1"/>
          </p:cNvSpPr>
          <p:nvPr>
            <p:ph type="body" sz="quarter" idx="27" hasCustomPrompt="1"/>
          </p:nvPr>
        </p:nvSpPr>
        <p:spPr>
          <a:xfrm>
            <a:off x="694801"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04</a:t>
            </a:r>
            <a:endParaRPr lang="en-US"/>
          </a:p>
        </p:txBody>
      </p:sp>
      <p:sp>
        <p:nvSpPr>
          <p:cNvPr id="10" name="Text Placeholder 12">
            <a:extLst>
              <a:ext uri="{FF2B5EF4-FFF2-40B4-BE49-F238E27FC236}">
                <a16:creationId xmlns:a16="http://schemas.microsoft.com/office/drawing/2014/main" id="{12B504E0-4466-BAA4-C7FF-B42ED83C75C3}"/>
              </a:ext>
            </a:extLst>
          </p:cNvPr>
          <p:cNvSpPr>
            <a:spLocks noGrp="1"/>
          </p:cNvSpPr>
          <p:nvPr>
            <p:ph type="body" sz="quarter" idx="28" hasCustomPrompt="1"/>
          </p:nvPr>
        </p:nvSpPr>
        <p:spPr>
          <a:xfrm>
            <a:off x="4373089"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05</a:t>
            </a:r>
            <a:endParaRPr lang="en-US"/>
          </a:p>
        </p:txBody>
      </p:sp>
      <p:sp>
        <p:nvSpPr>
          <p:cNvPr id="11" name="Text Placeholder 21">
            <a:extLst>
              <a:ext uri="{FF2B5EF4-FFF2-40B4-BE49-F238E27FC236}">
                <a16:creationId xmlns:a16="http://schemas.microsoft.com/office/drawing/2014/main" id="{C1AEB284-7F0C-3187-B592-E1732E8ED9FB}"/>
              </a:ext>
            </a:extLst>
          </p:cNvPr>
          <p:cNvSpPr>
            <a:spLocks noGrp="1"/>
          </p:cNvSpPr>
          <p:nvPr>
            <p:ph type="body" sz="quarter" idx="29" hasCustomPrompt="1"/>
          </p:nvPr>
        </p:nvSpPr>
        <p:spPr>
          <a:xfrm>
            <a:off x="8426434"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23">
            <a:extLst>
              <a:ext uri="{FF2B5EF4-FFF2-40B4-BE49-F238E27FC236}">
                <a16:creationId xmlns:a16="http://schemas.microsoft.com/office/drawing/2014/main" id="{4B41B821-5DFB-B757-C0F7-DB0D030FBE52}"/>
              </a:ext>
            </a:extLst>
          </p:cNvPr>
          <p:cNvSpPr>
            <a:spLocks noGrp="1"/>
          </p:cNvSpPr>
          <p:nvPr>
            <p:ph type="body" sz="quarter" idx="30" hasCustomPrompt="1"/>
          </p:nvPr>
        </p:nvSpPr>
        <p:spPr>
          <a:xfrm>
            <a:off x="8426433"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 Placeholder 21">
            <a:extLst>
              <a:ext uri="{FF2B5EF4-FFF2-40B4-BE49-F238E27FC236}">
                <a16:creationId xmlns:a16="http://schemas.microsoft.com/office/drawing/2014/main" id="{DF6AFE7A-748E-3094-E5DD-96068A1ADB22}"/>
              </a:ext>
            </a:extLst>
          </p:cNvPr>
          <p:cNvSpPr>
            <a:spLocks noGrp="1"/>
          </p:cNvSpPr>
          <p:nvPr>
            <p:ph type="body" sz="quarter" idx="31" hasCustomPrompt="1"/>
          </p:nvPr>
        </p:nvSpPr>
        <p:spPr>
          <a:xfrm>
            <a:off x="8426434"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4" name="Text Placeholder 23">
            <a:extLst>
              <a:ext uri="{FF2B5EF4-FFF2-40B4-BE49-F238E27FC236}">
                <a16:creationId xmlns:a16="http://schemas.microsoft.com/office/drawing/2014/main" id="{4A3630C7-F978-2556-4A23-C0C594F4D671}"/>
              </a:ext>
            </a:extLst>
          </p:cNvPr>
          <p:cNvSpPr>
            <a:spLocks noGrp="1"/>
          </p:cNvSpPr>
          <p:nvPr>
            <p:ph type="body" sz="quarter" idx="32" hasCustomPrompt="1"/>
          </p:nvPr>
        </p:nvSpPr>
        <p:spPr>
          <a:xfrm>
            <a:off x="8426433"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 Placeholder 12">
            <a:extLst>
              <a:ext uri="{FF2B5EF4-FFF2-40B4-BE49-F238E27FC236}">
                <a16:creationId xmlns:a16="http://schemas.microsoft.com/office/drawing/2014/main" id="{3E8A0744-C495-285F-181E-6DC10F0DF496}"/>
              </a:ext>
            </a:extLst>
          </p:cNvPr>
          <p:cNvSpPr>
            <a:spLocks noGrp="1"/>
          </p:cNvSpPr>
          <p:nvPr>
            <p:ph type="body" sz="quarter" idx="33" hasCustomPrompt="1"/>
          </p:nvPr>
        </p:nvSpPr>
        <p:spPr>
          <a:xfrm>
            <a:off x="7989314"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03</a:t>
            </a:r>
            <a:endParaRPr lang="en-US"/>
          </a:p>
        </p:txBody>
      </p:sp>
      <p:sp>
        <p:nvSpPr>
          <p:cNvPr id="16" name="Text Placeholder 12">
            <a:extLst>
              <a:ext uri="{FF2B5EF4-FFF2-40B4-BE49-F238E27FC236}">
                <a16:creationId xmlns:a16="http://schemas.microsoft.com/office/drawing/2014/main" id="{BDFD6F31-A9EA-9929-A27C-F99215BAC5D0}"/>
              </a:ext>
            </a:extLst>
          </p:cNvPr>
          <p:cNvSpPr>
            <a:spLocks noGrp="1"/>
          </p:cNvSpPr>
          <p:nvPr>
            <p:ph type="body" sz="quarter" idx="34" hasCustomPrompt="1"/>
          </p:nvPr>
        </p:nvSpPr>
        <p:spPr>
          <a:xfrm>
            <a:off x="7989314"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06</a:t>
            </a:r>
            <a:endParaRPr lang="en-US"/>
          </a:p>
        </p:txBody>
      </p:sp>
    </p:spTree>
    <p:extLst>
      <p:ext uri="{BB962C8B-B14F-4D97-AF65-F5344CB8AC3E}">
        <p14:creationId xmlns:p14="http://schemas.microsoft.com/office/powerpoint/2010/main" val="183546339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only whi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5" name="Straight Connector 5">
            <a:extLst>
              <a:ext uri="{FF2B5EF4-FFF2-40B4-BE49-F238E27FC236}">
                <a16:creationId xmlns:a16="http://schemas.microsoft.com/office/drawing/2014/main" id="{D9ECC211-25FC-72C9-3F76-7DB05567C667}"/>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A149F6DC-27B5-8E12-9994-568D12AC5BF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005041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only grey">
    <p:bg>
      <p:bgPr>
        <a:solidFill>
          <a:srgbClr val="F0F0F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5" name="Straight Connector 5">
            <a:extLst>
              <a:ext uri="{FF2B5EF4-FFF2-40B4-BE49-F238E27FC236}">
                <a16:creationId xmlns:a16="http://schemas.microsoft.com/office/drawing/2014/main" id="{D7E04E66-EBE8-F773-382C-83FA2289E9B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1814F8D4-5037-4780-3AA0-37C6FBED737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17668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only charcoal">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bg1"/>
                </a:solidFill>
              </a:defRPr>
            </a:lvl1pPr>
          </a:lstStyle>
          <a:p>
            <a:r>
              <a:rPr lang="tr-TR"/>
              <a:t>Asıl başlık stilini düzenlemek için tıklayın</a:t>
            </a:r>
            <a:endParaRPr lang="en-US"/>
          </a:p>
        </p:txBody>
      </p:sp>
      <p:cxnSp>
        <p:nvCxnSpPr>
          <p:cNvPr id="5" name="Straight Connector 5">
            <a:extLst>
              <a:ext uri="{FF2B5EF4-FFF2-40B4-BE49-F238E27FC236}">
                <a16:creationId xmlns:a16="http://schemas.microsoft.com/office/drawing/2014/main" id="{BDE426C4-3EF3-238B-09BE-6E1433D2CFBE}"/>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2E50DF57-0B4F-ABD2-5DC6-7C66C235CDE4}"/>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785998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Quote slide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tx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628BDB2C-B635-5461-146A-A13F93DBFD02}"/>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7663338D-0C54-91C5-6035-26D2F44287F5}"/>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A44B8FA6-A974-5B78-1946-23E5126D7B40}"/>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Tree>
    <p:extLst>
      <p:ext uri="{BB962C8B-B14F-4D97-AF65-F5344CB8AC3E}">
        <p14:creationId xmlns:p14="http://schemas.microsoft.com/office/powerpoint/2010/main" val="249334252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Quote slide 2">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bg1"/>
                </a:solidFill>
                <a:latin typeface="Montserrat" pitchFamily="2" charset="77"/>
                <a:ea typeface="+mj-ea"/>
                <a:cs typeface="+mj-cs"/>
              </a:defRPr>
            </a:lvl1pPr>
          </a:lstStyle>
          <a:p>
            <a:pPr lvl="0"/>
            <a:r>
              <a:rPr lang="tr-TR"/>
              <a:t>Asıl metin stillerini düzenlemek için tıklayın</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tr-TR"/>
              <a:t>Asıl metin stillerini düzenlemek için tıklayın</a:t>
            </a:r>
          </a:p>
        </p:txBody>
      </p:sp>
      <p:cxnSp>
        <p:nvCxnSpPr>
          <p:cNvPr id="5" name="Straight Connector 5">
            <a:extLst>
              <a:ext uri="{FF2B5EF4-FFF2-40B4-BE49-F238E27FC236}">
                <a16:creationId xmlns:a16="http://schemas.microsoft.com/office/drawing/2014/main" id="{862F93B8-DF43-D734-FC27-A0C31ACE038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47">
            <a:extLst>
              <a:ext uri="{FF2B5EF4-FFF2-40B4-BE49-F238E27FC236}">
                <a16:creationId xmlns:a16="http://schemas.microsoft.com/office/drawing/2014/main" id="{42BBF24D-C8DB-45A6-36CD-E7AE6F76EF3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F9F59041-CB63-C9F8-D2F9-687CB9BE392E}"/>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Tree>
    <p:extLst>
      <p:ext uri="{BB962C8B-B14F-4D97-AF65-F5344CB8AC3E}">
        <p14:creationId xmlns:p14="http://schemas.microsoft.com/office/powerpoint/2010/main" val="253004478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imelin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tr-TR"/>
              <a:t>Asıl başlık stilini düzenlemek için tıklayın</a:t>
            </a:r>
            <a:endParaRPr lang="en-US"/>
          </a:p>
        </p:txBody>
      </p:sp>
      <p:cxnSp>
        <p:nvCxnSpPr>
          <p:cNvPr id="29" name="Straight Arrow Connector 28">
            <a:extLst>
              <a:ext uri="{FF2B5EF4-FFF2-40B4-BE49-F238E27FC236}">
                <a16:creationId xmlns:a16="http://schemas.microsoft.com/office/drawing/2014/main" id="{5B2EDB9E-36C5-331F-FE4B-FA11863C0368}"/>
              </a:ext>
            </a:extLst>
          </p:cNvPr>
          <p:cNvCxnSpPr>
            <a:cxnSpLocks/>
          </p:cNvCxnSpPr>
          <p:nvPr/>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 Placeholder 22">
            <a:extLst>
              <a:ext uri="{FF2B5EF4-FFF2-40B4-BE49-F238E27FC236}">
                <a16:creationId xmlns:a16="http://schemas.microsoft.com/office/drawing/2014/main" id="{84A06105-1918-4D48-4012-403DC48E85B9}"/>
              </a:ext>
            </a:extLst>
          </p:cNvPr>
          <p:cNvSpPr>
            <a:spLocks noGrp="1"/>
          </p:cNvSpPr>
          <p:nvPr>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2">
            <a:extLst>
              <a:ext uri="{FF2B5EF4-FFF2-40B4-BE49-F238E27FC236}">
                <a16:creationId xmlns:a16="http://schemas.microsoft.com/office/drawing/2014/main" id="{07D37555-56E0-B06A-2BF1-E0CC74C220AE}"/>
              </a:ext>
            </a:extLst>
          </p:cNvPr>
          <p:cNvSpPr>
            <a:spLocks noGrp="1"/>
          </p:cNvSpPr>
          <p:nvPr>
            <p:ph type="body" sz="quarter" idx="16" hasCustomPrompt="1"/>
          </p:nvPr>
        </p:nvSpPr>
        <p:spPr>
          <a:xfrm>
            <a:off x="2539982"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2">
            <a:extLst>
              <a:ext uri="{FF2B5EF4-FFF2-40B4-BE49-F238E27FC236}">
                <a16:creationId xmlns:a16="http://schemas.microsoft.com/office/drawing/2014/main" id="{C02FD89F-3D60-2FD1-485C-6221111E6C81}"/>
              </a:ext>
            </a:extLst>
          </p:cNvPr>
          <p:cNvSpPr>
            <a:spLocks noGrp="1"/>
          </p:cNvSpPr>
          <p:nvPr>
            <p:ph type="body" sz="quarter" idx="18" hasCustomPrompt="1"/>
          </p:nvPr>
        </p:nvSpPr>
        <p:spPr>
          <a:xfrm>
            <a:off x="7989012"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6" name="Text Placeholder 22">
            <a:extLst>
              <a:ext uri="{FF2B5EF4-FFF2-40B4-BE49-F238E27FC236}">
                <a16:creationId xmlns:a16="http://schemas.microsoft.com/office/drawing/2014/main" id="{0B9962A7-CD41-6118-6450-821D8B75B925}"/>
              </a:ext>
            </a:extLst>
          </p:cNvPr>
          <p:cNvSpPr>
            <a:spLocks noGrp="1"/>
          </p:cNvSpPr>
          <p:nvPr>
            <p:ph type="body" sz="quarter" idx="20" hasCustomPrompt="1"/>
          </p:nvPr>
        </p:nvSpPr>
        <p:spPr>
          <a:xfrm>
            <a:off x="4371605"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8" name="Text Placeholder 22">
            <a:extLst>
              <a:ext uri="{FF2B5EF4-FFF2-40B4-BE49-F238E27FC236}">
                <a16:creationId xmlns:a16="http://schemas.microsoft.com/office/drawing/2014/main" id="{692274A4-78DA-3E01-C255-AFE76F688619}"/>
              </a:ext>
            </a:extLst>
          </p:cNvPr>
          <p:cNvSpPr>
            <a:spLocks noGrp="1"/>
          </p:cNvSpPr>
          <p:nvPr>
            <p:ph type="body" sz="quarter" idx="22" hasCustomPrompt="1"/>
          </p:nvPr>
        </p:nvSpPr>
        <p:spPr>
          <a:xfrm>
            <a:off x="703957"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9">
            <a:extLst>
              <a:ext uri="{FF2B5EF4-FFF2-40B4-BE49-F238E27FC236}">
                <a16:creationId xmlns:a16="http://schemas.microsoft.com/office/drawing/2014/main" id="{8F708F00-742F-2C43-A211-F3150213CA01}"/>
              </a:ext>
            </a:extLst>
          </p:cNvPr>
          <p:cNvSpPr>
            <a:spLocks noGrp="1"/>
          </p:cNvSpPr>
          <p:nvPr>
            <p:ph type="body" sz="quarter" idx="23"/>
          </p:nvPr>
        </p:nvSpPr>
        <p:spPr>
          <a:xfrm>
            <a:off x="693737" y="2174875"/>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2" name="Text Placeholder 9">
            <a:extLst>
              <a:ext uri="{FF2B5EF4-FFF2-40B4-BE49-F238E27FC236}">
                <a16:creationId xmlns:a16="http://schemas.microsoft.com/office/drawing/2014/main" id="{E9162AE8-E357-35E9-508B-41339494E136}"/>
              </a:ext>
            </a:extLst>
          </p:cNvPr>
          <p:cNvSpPr>
            <a:spLocks noGrp="1"/>
          </p:cNvSpPr>
          <p:nvPr>
            <p:ph type="body" sz="quarter" idx="24"/>
          </p:nvPr>
        </p:nvSpPr>
        <p:spPr>
          <a:xfrm>
            <a:off x="4367194"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5" name="Text Placeholder 9">
            <a:extLst>
              <a:ext uri="{FF2B5EF4-FFF2-40B4-BE49-F238E27FC236}">
                <a16:creationId xmlns:a16="http://schemas.microsoft.com/office/drawing/2014/main" id="{63E3BD5D-175C-EF12-7FC9-0788773733F8}"/>
              </a:ext>
            </a:extLst>
          </p:cNvPr>
          <p:cNvSpPr>
            <a:spLocks noGrp="1"/>
          </p:cNvSpPr>
          <p:nvPr>
            <p:ph type="body" sz="quarter" idx="26"/>
          </p:nvPr>
        </p:nvSpPr>
        <p:spPr>
          <a:xfrm>
            <a:off x="7988400"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p:txBody>
      </p:sp>
      <p:sp>
        <p:nvSpPr>
          <p:cNvPr id="16" name="Text Placeholder 9">
            <a:extLst>
              <a:ext uri="{FF2B5EF4-FFF2-40B4-BE49-F238E27FC236}">
                <a16:creationId xmlns:a16="http://schemas.microsoft.com/office/drawing/2014/main" id="{945307B8-8C12-0385-C7BA-5F63407DF0C5}"/>
              </a:ext>
            </a:extLst>
          </p:cNvPr>
          <p:cNvSpPr>
            <a:spLocks noGrp="1"/>
          </p:cNvSpPr>
          <p:nvPr>
            <p:ph type="body" sz="quarter" idx="27"/>
          </p:nvPr>
        </p:nvSpPr>
        <p:spPr>
          <a:xfrm>
            <a:off x="25380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sp>
        <p:nvSpPr>
          <p:cNvPr id="17" name="Text Placeholder 9">
            <a:extLst>
              <a:ext uri="{FF2B5EF4-FFF2-40B4-BE49-F238E27FC236}">
                <a16:creationId xmlns:a16="http://schemas.microsoft.com/office/drawing/2014/main" id="{94DF3858-039A-438A-E4A1-4CB305DFB256}"/>
              </a:ext>
            </a:extLst>
          </p:cNvPr>
          <p:cNvSpPr>
            <a:spLocks noGrp="1"/>
          </p:cNvSpPr>
          <p:nvPr>
            <p:ph type="body" sz="quarter" idx="28"/>
          </p:nvPr>
        </p:nvSpPr>
        <p:spPr>
          <a:xfrm>
            <a:off x="61776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tr-TR"/>
              <a:t>Asıl metin stillerini düzenlemek için tıklayın</a:t>
            </a:r>
          </a:p>
          <a:p>
            <a:pPr lvl="1"/>
            <a:r>
              <a:rPr lang="tr-TR"/>
              <a:t>İkinci düzey</a:t>
            </a:r>
          </a:p>
        </p:txBody>
      </p:sp>
      <p:cxnSp>
        <p:nvCxnSpPr>
          <p:cNvPr id="5" name="Straight Connector 5">
            <a:extLst>
              <a:ext uri="{FF2B5EF4-FFF2-40B4-BE49-F238E27FC236}">
                <a16:creationId xmlns:a16="http://schemas.microsoft.com/office/drawing/2014/main" id="{573164C9-0840-8249-C276-1E6075BEBBF4}"/>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ctangle 47">
            <a:extLst>
              <a:ext uri="{FF2B5EF4-FFF2-40B4-BE49-F238E27FC236}">
                <a16:creationId xmlns:a16="http://schemas.microsoft.com/office/drawing/2014/main" id="{DCBD498B-2160-830A-893B-84B3AD159153}"/>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28">
            <a:extLst>
              <a:ext uri="{FF2B5EF4-FFF2-40B4-BE49-F238E27FC236}">
                <a16:creationId xmlns:a16="http://schemas.microsoft.com/office/drawing/2014/main" id="{A3EE71FB-8622-CDF9-0B2E-1BA7F776BE55}"/>
              </a:ext>
            </a:extLst>
          </p:cNvPr>
          <p:cNvCxnSpPr>
            <a:cxnSpLocks/>
          </p:cNvCxnSpPr>
          <p:nvPr userDrawn="1"/>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 Placeholder 22">
            <a:extLst>
              <a:ext uri="{FF2B5EF4-FFF2-40B4-BE49-F238E27FC236}">
                <a16:creationId xmlns:a16="http://schemas.microsoft.com/office/drawing/2014/main" id="{93636A6F-8997-1B99-7445-4F0E64511C5C}"/>
              </a:ext>
            </a:extLst>
          </p:cNvPr>
          <p:cNvSpPr>
            <a:spLocks noGrp="1"/>
          </p:cNvSpPr>
          <p:nvPr>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Tree>
    <p:extLst>
      <p:ext uri="{BB962C8B-B14F-4D97-AF65-F5344CB8AC3E}">
        <p14:creationId xmlns:p14="http://schemas.microsoft.com/office/powerpoint/2010/main" val="213311511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14">
            <a:extLst>
              <a:ext uri="{FF2B5EF4-FFF2-40B4-BE49-F238E27FC236}">
                <a16:creationId xmlns:a16="http://schemas.microsoft.com/office/drawing/2014/main" id="{0815AF02-23A3-F406-F4D7-4C5C4A11D901}"/>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7858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rand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9F81D18-B8A7-4EA1-250C-DCC372BC8E13}"/>
              </a:ext>
            </a:extLst>
          </p:cNvPr>
          <p:cNvSpPr txBox="1">
            <a:spLocks/>
          </p:cNvSpPr>
          <p:nvPr/>
        </p:nvSpPr>
        <p:spPr>
          <a:xfrm>
            <a:off x="1084349" y="3514204"/>
            <a:ext cx="7506842" cy="396967"/>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a:t>Powering the world of work</a:t>
            </a:r>
          </a:p>
        </p:txBody>
      </p:sp>
      <p:grpSp>
        <p:nvGrpSpPr>
          <p:cNvPr id="8" name="Group 7">
            <a:extLst>
              <a:ext uri="{FF2B5EF4-FFF2-40B4-BE49-F238E27FC236}">
                <a16:creationId xmlns:a16="http://schemas.microsoft.com/office/drawing/2014/main" id="{84BC7164-FD22-490B-65DA-7F9AF62F72F7}"/>
              </a:ext>
            </a:extLst>
          </p:cNvPr>
          <p:cNvGrpSpPr/>
          <p:nvPr/>
        </p:nvGrpSpPr>
        <p:grpSpPr>
          <a:xfrm>
            <a:off x="6417903" y="5486"/>
            <a:ext cx="4883744" cy="6828826"/>
            <a:chOff x="6549356" y="5486"/>
            <a:chExt cx="4883744" cy="6828826"/>
          </a:xfrm>
        </p:grpSpPr>
        <p:sp>
          <p:nvSpPr>
            <p:cNvPr id="9" name="Freeform 8">
              <a:extLst>
                <a:ext uri="{FF2B5EF4-FFF2-40B4-BE49-F238E27FC236}">
                  <a16:creationId xmlns:a16="http://schemas.microsoft.com/office/drawing/2014/main" id="{C1AD5FDC-FA8F-CB6F-3F0F-232D86DC0038}"/>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1064200-2FDB-8854-6149-140FCEAC061C}"/>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F938A101-18F6-3C75-6073-A86841C7A113}"/>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3" name="Graphic 12">
            <a:extLst>
              <a:ext uri="{FF2B5EF4-FFF2-40B4-BE49-F238E27FC236}">
                <a16:creationId xmlns:a16="http://schemas.microsoft.com/office/drawing/2014/main" id="{7D060999-7EDC-78DA-BCA4-FF58F392538A}"/>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cxnSp>
        <p:nvCxnSpPr>
          <p:cNvPr id="5" name="Straight Connector 14">
            <a:extLst>
              <a:ext uri="{FF2B5EF4-FFF2-40B4-BE49-F238E27FC236}">
                <a16:creationId xmlns:a16="http://schemas.microsoft.com/office/drawing/2014/main" id="{9360E71B-3982-F64F-6498-6FB075919950}"/>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6" name="Group 7">
            <a:extLst>
              <a:ext uri="{FF2B5EF4-FFF2-40B4-BE49-F238E27FC236}">
                <a16:creationId xmlns:a16="http://schemas.microsoft.com/office/drawing/2014/main" id="{B05963FF-2215-FADC-41E1-336915F4CC14}"/>
              </a:ext>
            </a:extLst>
          </p:cNvPr>
          <p:cNvGrpSpPr/>
          <p:nvPr userDrawn="1"/>
        </p:nvGrpSpPr>
        <p:grpSpPr>
          <a:xfrm>
            <a:off x="6417903" y="5486"/>
            <a:ext cx="4883744" cy="6828826"/>
            <a:chOff x="6549356" y="5486"/>
            <a:chExt cx="4883744" cy="6828826"/>
          </a:xfrm>
        </p:grpSpPr>
        <p:sp>
          <p:nvSpPr>
            <p:cNvPr id="12" name="Freeform 8">
              <a:extLst>
                <a:ext uri="{FF2B5EF4-FFF2-40B4-BE49-F238E27FC236}">
                  <a16:creationId xmlns:a16="http://schemas.microsoft.com/office/drawing/2014/main" id="{27483C41-6A61-5A80-FC21-FD42A1D3E537}"/>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4" name="Freeform 9">
              <a:extLst>
                <a:ext uri="{FF2B5EF4-FFF2-40B4-BE49-F238E27FC236}">
                  <a16:creationId xmlns:a16="http://schemas.microsoft.com/office/drawing/2014/main" id="{0921EA16-33C6-A5C3-3F7A-EE73A2C64FBF}"/>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6" name="Freeform 10">
              <a:extLst>
                <a:ext uri="{FF2B5EF4-FFF2-40B4-BE49-F238E27FC236}">
                  <a16:creationId xmlns:a16="http://schemas.microsoft.com/office/drawing/2014/main" id="{4A051DA8-8C25-321E-D5BD-E5F2BF32172E}"/>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7" name="Graphic 12">
            <a:extLst>
              <a:ext uri="{FF2B5EF4-FFF2-40B4-BE49-F238E27FC236}">
                <a16:creationId xmlns:a16="http://schemas.microsoft.com/office/drawing/2014/main" id="{A817BFFB-4285-7B42-33EE-A5AED85FF2E3}"/>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spTree>
    <p:extLst>
      <p:ext uri="{BB962C8B-B14F-4D97-AF65-F5344CB8AC3E}">
        <p14:creationId xmlns:p14="http://schemas.microsoft.com/office/powerpoint/2010/main" val="250824067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Thank you sign off">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2A73A0B3-E323-EBD2-098B-3E1A25761AA4}"/>
              </a:ext>
            </a:extLst>
          </p:cNvPr>
          <p:cNvSpPr txBox="1">
            <a:spLocks/>
          </p:cNvSpPr>
          <p:nvPr/>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14">
            <a:extLst>
              <a:ext uri="{FF2B5EF4-FFF2-40B4-BE49-F238E27FC236}">
                <a16:creationId xmlns:a16="http://schemas.microsoft.com/office/drawing/2014/main" id="{C7497C97-DE11-44BB-A2BC-34E0C3309D3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Title 1">
            <a:extLst>
              <a:ext uri="{FF2B5EF4-FFF2-40B4-BE49-F238E27FC236}">
                <a16:creationId xmlns:a16="http://schemas.microsoft.com/office/drawing/2014/main" id="{998ADD3B-81A7-2031-57F5-1A99D359AAF0}"/>
              </a:ext>
            </a:extLst>
          </p:cNvPr>
          <p:cNvSpPr txBox="1">
            <a:spLocks/>
          </p:cNvSpPr>
          <p:nvPr userDrawn="1"/>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9" name="Rectangle 5">
            <a:extLst>
              <a:ext uri="{FF2B5EF4-FFF2-40B4-BE49-F238E27FC236}">
                <a16:creationId xmlns:a16="http://schemas.microsoft.com/office/drawing/2014/main" id="{6E48ADB2-465F-F892-2DD3-B65538311EF8}"/>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838848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Contact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09/10/2024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46AC2A8-EB63-76CF-4678-CFF34A06F01E}"/>
              </a:ext>
            </a:extLst>
          </p:cNvPr>
          <p:cNvSpPr/>
          <p:nvPr/>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3E9C4B1-8BBD-4A86-97E6-A05321731C6E}"/>
              </a:ext>
            </a:extLst>
          </p:cNvPr>
          <p:cNvGrpSpPr/>
          <p:nvPr/>
        </p:nvGrpSpPr>
        <p:grpSpPr>
          <a:xfrm>
            <a:off x="1161334" y="3581400"/>
            <a:ext cx="9922400" cy="372831"/>
            <a:chOff x="1383408" y="3927281"/>
            <a:chExt cx="9922400" cy="372831"/>
          </a:xfrm>
        </p:grpSpPr>
        <p:pic>
          <p:nvPicPr>
            <p:cNvPr id="8" name="Graphic 7">
              <a:extLst>
                <a:ext uri="{FF2B5EF4-FFF2-40B4-BE49-F238E27FC236}">
                  <a16:creationId xmlns:a16="http://schemas.microsoft.com/office/drawing/2014/main" id="{12258D66-EE6D-A115-1AB5-B4C27C73A4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9" name="Title 1">
              <a:extLst>
                <a:ext uri="{FF2B5EF4-FFF2-40B4-BE49-F238E27FC236}">
                  <a16:creationId xmlns:a16="http://schemas.microsoft.com/office/drawing/2014/main" id="{BA16597B-7B44-BE93-4394-1DA701C95A99}"/>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10" name="Graphic 9">
              <a:extLst>
                <a:ext uri="{FF2B5EF4-FFF2-40B4-BE49-F238E27FC236}">
                  <a16:creationId xmlns:a16="http://schemas.microsoft.com/office/drawing/2014/main" id="{F8CBC0C8-00D3-597B-95ED-2951CCF52B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11" name="Title 1">
              <a:extLst>
                <a:ext uri="{FF2B5EF4-FFF2-40B4-BE49-F238E27FC236}">
                  <a16:creationId xmlns:a16="http://schemas.microsoft.com/office/drawing/2014/main" id="{1E394DDB-95F4-C779-DDA8-2A6D4C37E464}"/>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2" name="Graphic 11">
              <a:extLst>
                <a:ext uri="{FF2B5EF4-FFF2-40B4-BE49-F238E27FC236}">
                  <a16:creationId xmlns:a16="http://schemas.microsoft.com/office/drawing/2014/main" id="{DB617B8F-439F-0846-C91B-0D0BE613EB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13" name="Title 1">
              <a:hlinkClick r:id="rId8"/>
              <a:extLst>
                <a:ext uri="{FF2B5EF4-FFF2-40B4-BE49-F238E27FC236}">
                  <a16:creationId xmlns:a16="http://schemas.microsoft.com/office/drawing/2014/main" id="{0C9002D1-74E0-6CBD-9260-7B915AF42557}"/>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16" name="Title 1">
            <a:extLst>
              <a:ext uri="{FF2B5EF4-FFF2-40B4-BE49-F238E27FC236}">
                <a16:creationId xmlns:a16="http://schemas.microsoft.com/office/drawing/2014/main" id="{0BE4C725-FC06-DB3B-0F4B-89A77869B06D}"/>
              </a:ext>
            </a:extLst>
          </p:cNvPr>
          <p:cNvSpPr txBox="1">
            <a:spLocks/>
          </p:cNvSpPr>
          <p:nvPr/>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17" name="TextBox 16">
            <a:extLst>
              <a:ext uri="{FF2B5EF4-FFF2-40B4-BE49-F238E27FC236}">
                <a16:creationId xmlns:a16="http://schemas.microsoft.com/office/drawing/2014/main" id="{0958167D-1797-F786-9B8C-3BB1923D6493}"/>
              </a:ext>
            </a:extLst>
          </p:cNvPr>
          <p:cNvSpPr txBox="1"/>
          <p:nvPr/>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18" name="Graphic 17">
            <a:extLst>
              <a:ext uri="{FF2B5EF4-FFF2-40B4-BE49-F238E27FC236}">
                <a16:creationId xmlns:a16="http://schemas.microsoft.com/office/drawing/2014/main" id="{F8498B2A-6B78-C39B-1C69-0EA4C112C95D}"/>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cxnSp>
        <p:nvCxnSpPr>
          <p:cNvPr id="5" name="Straight Connector 14">
            <a:extLst>
              <a:ext uri="{FF2B5EF4-FFF2-40B4-BE49-F238E27FC236}">
                <a16:creationId xmlns:a16="http://schemas.microsoft.com/office/drawing/2014/main" id="{09FA32C9-476F-F67F-2814-FF8BF04CCACF}"/>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Rectangle 5">
            <a:extLst>
              <a:ext uri="{FF2B5EF4-FFF2-40B4-BE49-F238E27FC236}">
                <a16:creationId xmlns:a16="http://schemas.microsoft.com/office/drawing/2014/main" id="{32D6F5FD-F70E-9F0D-7FA0-3186B0C5BB9B}"/>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6">
            <a:extLst>
              <a:ext uri="{FF2B5EF4-FFF2-40B4-BE49-F238E27FC236}">
                <a16:creationId xmlns:a16="http://schemas.microsoft.com/office/drawing/2014/main" id="{B3C7A81B-EC9D-EF86-9EBE-BCDA38AC5A98}"/>
              </a:ext>
            </a:extLst>
          </p:cNvPr>
          <p:cNvGrpSpPr/>
          <p:nvPr userDrawn="1"/>
        </p:nvGrpSpPr>
        <p:grpSpPr>
          <a:xfrm>
            <a:off x="1161334" y="3581400"/>
            <a:ext cx="9922400" cy="372831"/>
            <a:chOff x="1383408" y="3927281"/>
            <a:chExt cx="9922400" cy="372831"/>
          </a:xfrm>
        </p:grpSpPr>
        <p:pic>
          <p:nvPicPr>
            <p:cNvPr id="20" name="Graphic 7">
              <a:extLst>
                <a:ext uri="{FF2B5EF4-FFF2-40B4-BE49-F238E27FC236}">
                  <a16:creationId xmlns:a16="http://schemas.microsoft.com/office/drawing/2014/main" id="{4DD988A2-172F-8CB1-DB56-F8DCACE02F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21" name="Title 1">
              <a:extLst>
                <a:ext uri="{FF2B5EF4-FFF2-40B4-BE49-F238E27FC236}">
                  <a16:creationId xmlns:a16="http://schemas.microsoft.com/office/drawing/2014/main" id="{1044E069-4F62-C911-5414-948670F99A0B}"/>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22" name="Graphic 9">
              <a:extLst>
                <a:ext uri="{FF2B5EF4-FFF2-40B4-BE49-F238E27FC236}">
                  <a16:creationId xmlns:a16="http://schemas.microsoft.com/office/drawing/2014/main" id="{7A850EAB-F3EF-CC03-1EB8-9C5A3FEBF1A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23" name="Title 1">
              <a:extLst>
                <a:ext uri="{FF2B5EF4-FFF2-40B4-BE49-F238E27FC236}">
                  <a16:creationId xmlns:a16="http://schemas.microsoft.com/office/drawing/2014/main" id="{CC18C277-28F9-806E-8702-38F3D2F2C818}"/>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24" name="Graphic 11">
              <a:extLst>
                <a:ext uri="{FF2B5EF4-FFF2-40B4-BE49-F238E27FC236}">
                  <a16:creationId xmlns:a16="http://schemas.microsoft.com/office/drawing/2014/main" id="{50DB6799-53F8-A3D4-CA7A-0668E1884BC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25" name="Title 1">
              <a:hlinkClick r:id="rId8"/>
              <a:extLst>
                <a:ext uri="{FF2B5EF4-FFF2-40B4-BE49-F238E27FC236}">
                  <a16:creationId xmlns:a16="http://schemas.microsoft.com/office/drawing/2014/main" id="{5BC97EC9-4A7E-52ED-DD01-A3FC3D0E9469}"/>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26" name="Title 1">
            <a:extLst>
              <a:ext uri="{FF2B5EF4-FFF2-40B4-BE49-F238E27FC236}">
                <a16:creationId xmlns:a16="http://schemas.microsoft.com/office/drawing/2014/main" id="{9E9F954B-E7C8-4F95-9E9C-D2E6EFB85EBD}"/>
              </a:ext>
            </a:extLst>
          </p:cNvPr>
          <p:cNvSpPr txBox="1">
            <a:spLocks/>
          </p:cNvSpPr>
          <p:nvPr userDrawn="1"/>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27" name="TextBox 16">
            <a:extLst>
              <a:ext uri="{FF2B5EF4-FFF2-40B4-BE49-F238E27FC236}">
                <a16:creationId xmlns:a16="http://schemas.microsoft.com/office/drawing/2014/main" id="{576A44A6-0E95-F34A-48CF-A54A3DFC46F1}"/>
              </a:ext>
            </a:extLst>
          </p:cNvPr>
          <p:cNvSpPr txBox="1"/>
          <p:nvPr userDrawn="1"/>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28" name="Graphic 17">
            <a:extLst>
              <a:ext uri="{FF2B5EF4-FFF2-40B4-BE49-F238E27FC236}">
                <a16:creationId xmlns:a16="http://schemas.microsoft.com/office/drawing/2014/main" id="{7EE3277C-8735-8CD7-ED0D-4E54213CCF98}"/>
              </a:ext>
            </a:extLst>
          </p:cNvPr>
          <p:cNvPicPr>
            <a:picLocks noChangeAspect="1"/>
          </p:cNvPicPr>
          <p:nvPr userDrawn="1"/>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spTree>
    <p:extLst>
      <p:ext uri="{BB962C8B-B14F-4D97-AF65-F5344CB8AC3E}">
        <p14:creationId xmlns:p14="http://schemas.microsoft.com/office/powerpoint/2010/main" val="194742278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9" Type="http://schemas.openxmlformats.org/officeDocument/2006/relationships/slideLayout" Target="../slideLayouts/slideLayout90.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34" Type="http://schemas.openxmlformats.org/officeDocument/2006/relationships/slideLayout" Target="../slideLayouts/slideLayout85.xml"/><Relationship Id="rId42" Type="http://schemas.openxmlformats.org/officeDocument/2006/relationships/slideLayout" Target="../slideLayouts/slideLayout93.xml"/><Relationship Id="rId47" Type="http://schemas.openxmlformats.org/officeDocument/2006/relationships/slideLayout" Target="../slideLayouts/slideLayout98.xml"/><Relationship Id="rId50" Type="http://schemas.openxmlformats.org/officeDocument/2006/relationships/slideLayout" Target="../slideLayouts/slideLayout101.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33" Type="http://schemas.openxmlformats.org/officeDocument/2006/relationships/slideLayout" Target="../slideLayouts/slideLayout84.xml"/><Relationship Id="rId38" Type="http://schemas.openxmlformats.org/officeDocument/2006/relationships/slideLayout" Target="../slideLayouts/slideLayout89.xml"/><Relationship Id="rId46" Type="http://schemas.openxmlformats.org/officeDocument/2006/relationships/slideLayout" Target="../slideLayouts/slideLayout97.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slideLayout" Target="../slideLayouts/slideLayout80.xml"/><Relationship Id="rId41" Type="http://schemas.openxmlformats.org/officeDocument/2006/relationships/slideLayout" Target="../slideLayouts/slideLayout92.xml"/><Relationship Id="rId54" Type="http://schemas.openxmlformats.org/officeDocument/2006/relationships/image" Target="../media/image2.sv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32" Type="http://schemas.openxmlformats.org/officeDocument/2006/relationships/slideLayout" Target="../slideLayouts/slideLayout83.xml"/><Relationship Id="rId37" Type="http://schemas.openxmlformats.org/officeDocument/2006/relationships/slideLayout" Target="../slideLayouts/slideLayout88.xml"/><Relationship Id="rId40" Type="http://schemas.openxmlformats.org/officeDocument/2006/relationships/slideLayout" Target="../slideLayouts/slideLayout91.xml"/><Relationship Id="rId45" Type="http://schemas.openxmlformats.org/officeDocument/2006/relationships/slideLayout" Target="../slideLayouts/slideLayout96.xml"/><Relationship Id="rId53" Type="http://schemas.openxmlformats.org/officeDocument/2006/relationships/image" Target="../media/image1.png"/><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36" Type="http://schemas.openxmlformats.org/officeDocument/2006/relationships/slideLayout" Target="../slideLayouts/slideLayout87.xml"/><Relationship Id="rId49" Type="http://schemas.openxmlformats.org/officeDocument/2006/relationships/slideLayout" Target="../slideLayouts/slideLayout100.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slideLayout" Target="../slideLayouts/slideLayout82.xml"/><Relationship Id="rId44" Type="http://schemas.openxmlformats.org/officeDocument/2006/relationships/slideLayout" Target="../slideLayouts/slideLayout95.xml"/><Relationship Id="rId52" Type="http://schemas.openxmlformats.org/officeDocument/2006/relationships/theme" Target="../theme/theme2.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slideLayout" Target="../slideLayouts/slideLayout81.xml"/><Relationship Id="rId35" Type="http://schemas.openxmlformats.org/officeDocument/2006/relationships/slideLayout" Target="../slideLayouts/slideLayout86.xml"/><Relationship Id="rId43" Type="http://schemas.openxmlformats.org/officeDocument/2006/relationships/slideLayout" Target="../slideLayouts/slideLayout94.xml"/><Relationship Id="rId48" Type="http://schemas.openxmlformats.org/officeDocument/2006/relationships/slideLayout" Target="../slideLayouts/slideLayout99.xml"/><Relationship Id="rId8" Type="http://schemas.openxmlformats.org/officeDocument/2006/relationships/slideLayout" Target="../slideLayouts/slideLayout59.xml"/><Relationship Id="rId51" Type="http://schemas.openxmlformats.org/officeDocument/2006/relationships/slideLayout" Target="../slideLayouts/slideLayout10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15.xml"/><Relationship Id="rId18" Type="http://schemas.openxmlformats.org/officeDocument/2006/relationships/slideLayout" Target="../slideLayouts/slideLayout120.xml"/><Relationship Id="rId26" Type="http://schemas.openxmlformats.org/officeDocument/2006/relationships/slideLayout" Target="../slideLayouts/slideLayout128.xml"/><Relationship Id="rId39" Type="http://schemas.openxmlformats.org/officeDocument/2006/relationships/slideLayout" Target="../slideLayouts/slideLayout141.xml"/><Relationship Id="rId3" Type="http://schemas.openxmlformats.org/officeDocument/2006/relationships/slideLayout" Target="../slideLayouts/slideLayout105.xml"/><Relationship Id="rId21" Type="http://schemas.openxmlformats.org/officeDocument/2006/relationships/slideLayout" Target="../slideLayouts/slideLayout123.xml"/><Relationship Id="rId34" Type="http://schemas.openxmlformats.org/officeDocument/2006/relationships/slideLayout" Target="../slideLayouts/slideLayout136.xml"/><Relationship Id="rId42" Type="http://schemas.openxmlformats.org/officeDocument/2006/relationships/slideLayout" Target="../slideLayouts/slideLayout144.xml"/><Relationship Id="rId47" Type="http://schemas.openxmlformats.org/officeDocument/2006/relationships/slideLayout" Target="../slideLayouts/slideLayout149.xml"/><Relationship Id="rId50" Type="http://schemas.openxmlformats.org/officeDocument/2006/relationships/slideLayout" Target="../slideLayouts/slideLayout152.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17" Type="http://schemas.openxmlformats.org/officeDocument/2006/relationships/slideLayout" Target="../slideLayouts/slideLayout119.xml"/><Relationship Id="rId25" Type="http://schemas.openxmlformats.org/officeDocument/2006/relationships/slideLayout" Target="../slideLayouts/slideLayout127.xml"/><Relationship Id="rId33" Type="http://schemas.openxmlformats.org/officeDocument/2006/relationships/slideLayout" Target="../slideLayouts/slideLayout135.xml"/><Relationship Id="rId38" Type="http://schemas.openxmlformats.org/officeDocument/2006/relationships/slideLayout" Target="../slideLayouts/slideLayout140.xml"/><Relationship Id="rId46" Type="http://schemas.openxmlformats.org/officeDocument/2006/relationships/slideLayout" Target="../slideLayouts/slideLayout148.xml"/><Relationship Id="rId2" Type="http://schemas.openxmlformats.org/officeDocument/2006/relationships/slideLayout" Target="../slideLayouts/slideLayout104.xml"/><Relationship Id="rId16" Type="http://schemas.openxmlformats.org/officeDocument/2006/relationships/slideLayout" Target="../slideLayouts/slideLayout118.xml"/><Relationship Id="rId20" Type="http://schemas.openxmlformats.org/officeDocument/2006/relationships/slideLayout" Target="../slideLayouts/slideLayout122.xml"/><Relationship Id="rId29" Type="http://schemas.openxmlformats.org/officeDocument/2006/relationships/slideLayout" Target="../slideLayouts/slideLayout131.xml"/><Relationship Id="rId41" Type="http://schemas.openxmlformats.org/officeDocument/2006/relationships/slideLayout" Target="../slideLayouts/slideLayout143.xml"/><Relationship Id="rId54" Type="http://schemas.openxmlformats.org/officeDocument/2006/relationships/image" Target="../media/image2.svg"/><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24" Type="http://schemas.openxmlformats.org/officeDocument/2006/relationships/slideLayout" Target="../slideLayouts/slideLayout126.xml"/><Relationship Id="rId32" Type="http://schemas.openxmlformats.org/officeDocument/2006/relationships/slideLayout" Target="../slideLayouts/slideLayout134.xml"/><Relationship Id="rId37" Type="http://schemas.openxmlformats.org/officeDocument/2006/relationships/slideLayout" Target="../slideLayouts/slideLayout139.xml"/><Relationship Id="rId40" Type="http://schemas.openxmlformats.org/officeDocument/2006/relationships/slideLayout" Target="../slideLayouts/slideLayout142.xml"/><Relationship Id="rId45" Type="http://schemas.openxmlformats.org/officeDocument/2006/relationships/slideLayout" Target="../slideLayouts/slideLayout147.xml"/><Relationship Id="rId53" Type="http://schemas.openxmlformats.org/officeDocument/2006/relationships/image" Target="../media/image1.png"/><Relationship Id="rId5" Type="http://schemas.openxmlformats.org/officeDocument/2006/relationships/slideLayout" Target="../slideLayouts/slideLayout107.xml"/><Relationship Id="rId15" Type="http://schemas.openxmlformats.org/officeDocument/2006/relationships/slideLayout" Target="../slideLayouts/slideLayout117.xml"/><Relationship Id="rId23" Type="http://schemas.openxmlformats.org/officeDocument/2006/relationships/slideLayout" Target="../slideLayouts/slideLayout125.xml"/><Relationship Id="rId28" Type="http://schemas.openxmlformats.org/officeDocument/2006/relationships/slideLayout" Target="../slideLayouts/slideLayout130.xml"/><Relationship Id="rId36" Type="http://schemas.openxmlformats.org/officeDocument/2006/relationships/slideLayout" Target="../slideLayouts/slideLayout138.xml"/><Relationship Id="rId49" Type="http://schemas.openxmlformats.org/officeDocument/2006/relationships/slideLayout" Target="../slideLayouts/slideLayout151.xml"/><Relationship Id="rId10" Type="http://schemas.openxmlformats.org/officeDocument/2006/relationships/slideLayout" Target="../slideLayouts/slideLayout112.xml"/><Relationship Id="rId19" Type="http://schemas.openxmlformats.org/officeDocument/2006/relationships/slideLayout" Target="../slideLayouts/slideLayout121.xml"/><Relationship Id="rId31" Type="http://schemas.openxmlformats.org/officeDocument/2006/relationships/slideLayout" Target="../slideLayouts/slideLayout133.xml"/><Relationship Id="rId44" Type="http://schemas.openxmlformats.org/officeDocument/2006/relationships/slideLayout" Target="../slideLayouts/slideLayout146.xml"/><Relationship Id="rId52" Type="http://schemas.openxmlformats.org/officeDocument/2006/relationships/theme" Target="../theme/theme3.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slideLayout" Target="../slideLayouts/slideLayout116.xml"/><Relationship Id="rId22" Type="http://schemas.openxmlformats.org/officeDocument/2006/relationships/slideLayout" Target="../slideLayouts/slideLayout124.xml"/><Relationship Id="rId27" Type="http://schemas.openxmlformats.org/officeDocument/2006/relationships/slideLayout" Target="../slideLayouts/slideLayout129.xml"/><Relationship Id="rId30" Type="http://schemas.openxmlformats.org/officeDocument/2006/relationships/slideLayout" Target="../slideLayouts/slideLayout132.xml"/><Relationship Id="rId35" Type="http://schemas.openxmlformats.org/officeDocument/2006/relationships/slideLayout" Target="../slideLayouts/slideLayout137.xml"/><Relationship Id="rId43" Type="http://schemas.openxmlformats.org/officeDocument/2006/relationships/slideLayout" Target="../slideLayouts/slideLayout145.xml"/><Relationship Id="rId48" Type="http://schemas.openxmlformats.org/officeDocument/2006/relationships/slideLayout" Target="../slideLayouts/slideLayout150.xml"/><Relationship Id="rId8" Type="http://schemas.openxmlformats.org/officeDocument/2006/relationships/slideLayout" Target="../slideLayouts/slideLayout110.xml"/><Relationship Id="rId51" Type="http://schemas.openxmlformats.org/officeDocument/2006/relationships/slideLayout" Target="../slideLayouts/slideLayout1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FA676-B67E-AC67-7DDA-00665EF3C306}"/>
              </a:ext>
            </a:extLst>
          </p:cNvPr>
          <p:cNvSpPr>
            <a:spLocks noGrp="1"/>
          </p:cNvSpPr>
          <p:nvPr>
            <p:ph type="title"/>
          </p:nvPr>
        </p:nvSpPr>
        <p:spPr>
          <a:xfrm>
            <a:off x="695324" y="429193"/>
            <a:ext cx="10801349" cy="68760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06A9D472-BF61-3B8E-D859-41FCAE3559A2}"/>
              </a:ext>
            </a:extLst>
          </p:cNvPr>
          <p:cNvSpPr>
            <a:spLocks noGrp="1"/>
          </p:cNvSpPr>
          <p:nvPr>
            <p:ph type="body" idx="1"/>
          </p:nvPr>
        </p:nvSpPr>
        <p:spPr>
          <a:xfrm>
            <a:off x="695325" y="1424138"/>
            <a:ext cx="10801350" cy="47052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787B15-1A7C-CA75-4000-6B4E7DCC0650}"/>
              </a:ext>
            </a:extLst>
          </p:cNvPr>
          <p:cNvSpPr>
            <a:spLocks noGrp="1"/>
          </p:cNvSpPr>
          <p:nvPr>
            <p:ph type="dt" sz="half" idx="2"/>
          </p:nvPr>
        </p:nvSpPr>
        <p:spPr>
          <a:xfrm>
            <a:off x="704377" y="6356350"/>
            <a:ext cx="1189737" cy="365125"/>
          </a:xfrm>
          <a:prstGeom prst="rect">
            <a:avLst/>
          </a:prstGeom>
        </p:spPr>
        <p:txBody>
          <a:bodyPr vert="horz" lIns="91440" tIns="45720" rIns="91440" bIns="45720" rtlCol="0" anchor="ctr"/>
          <a:lstStyle>
            <a:lvl1pPr algn="l">
              <a:defRPr lang="en-GB" sz="10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65A5CDDB-CC03-EB15-3D1D-E9C5DF5AC358}"/>
              </a:ext>
            </a:extLst>
          </p:cNvPr>
          <p:cNvSpPr>
            <a:spLocks noGrp="1"/>
          </p:cNvSpPr>
          <p:nvPr>
            <p:ph type="ftr" sz="quarter" idx="3"/>
          </p:nvPr>
        </p:nvSpPr>
        <p:spPr>
          <a:xfrm>
            <a:off x="2067426" y="6356350"/>
            <a:ext cx="4114800" cy="365125"/>
          </a:xfrm>
          <a:prstGeom prst="rect">
            <a:avLst/>
          </a:prstGeom>
        </p:spPr>
        <p:txBody>
          <a:bodyPr vert="horz" lIns="91440" tIns="45720" rIns="91440" bIns="45720" rtlCol="0" anchor="ctr"/>
          <a:lstStyle>
            <a:lvl1pPr algn="l">
              <a:defRPr lang="en-US" sz="10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0A4D9A69-816B-342C-83AD-D5776DA9D22D}"/>
              </a:ext>
            </a:extLst>
          </p:cNvPr>
          <p:cNvSpPr>
            <a:spLocks noGrp="1"/>
          </p:cNvSpPr>
          <p:nvPr>
            <p:ph type="sldNum" sz="quarter" idx="4"/>
          </p:nvPr>
        </p:nvSpPr>
        <p:spPr>
          <a:xfrm>
            <a:off x="11301647" y="6356350"/>
            <a:ext cx="390053" cy="365125"/>
          </a:xfrm>
          <a:prstGeom prst="rect">
            <a:avLst/>
          </a:prstGeom>
        </p:spPr>
        <p:txBody>
          <a:bodyPr vert="horz" lIns="91440" tIns="45720" rIns="91440" bIns="45720" rtlCol="0" anchor="ctr"/>
          <a:lstStyle>
            <a:lvl1pPr algn="ctr">
              <a:defRPr lang="en-US" sz="1200" b="1" i="0" kern="1200" smtClean="0">
                <a:solidFill>
                  <a:schemeClr val="tx1">
                    <a:lumMod val="25000"/>
                    <a:lumOff val="75000"/>
                  </a:schemeClr>
                </a:solidFill>
                <a:latin typeface="Montserrat SemiBold" pitchFamily="2" charset="77"/>
                <a:ea typeface="+mn-ea"/>
                <a:cs typeface="+mn-cs"/>
              </a:defRPr>
            </a:lvl1pPr>
          </a:lstStyle>
          <a:p>
            <a:fld id="{3531A8E9-B4CF-5643-AF96-CB4C768DAD63}" type="slidenum">
              <a:rPr lang="en-GB" smtClean="0"/>
              <a:pPr/>
              <a:t>‹#›</a:t>
            </a:fld>
            <a:endParaRPr lang="en-GB"/>
          </a:p>
        </p:txBody>
      </p:sp>
      <p:pic>
        <p:nvPicPr>
          <p:cNvPr id="9" name="Graphic 8">
            <a:extLst>
              <a:ext uri="{FF2B5EF4-FFF2-40B4-BE49-F238E27FC236}">
                <a16:creationId xmlns:a16="http://schemas.microsoft.com/office/drawing/2014/main" id="{5658AAB2-EDCD-A900-5FDD-1A1336EBF022}"/>
              </a:ext>
            </a:extLst>
          </p:cNvPr>
          <p:cNvPicPr>
            <a:picLocks noChangeAspect="1"/>
          </p:cNvPicPr>
          <p:nvPr userDrawn="1"/>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spTree>
    <p:extLst>
      <p:ext uri="{BB962C8B-B14F-4D97-AF65-F5344CB8AC3E}">
        <p14:creationId xmlns:p14="http://schemas.microsoft.com/office/powerpoint/2010/main" val="1123278588"/>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84" r:id="rId4"/>
    <p:sldLayoutId id="2147483685" r:id="rId5"/>
    <p:sldLayoutId id="2147483651" r:id="rId6"/>
    <p:sldLayoutId id="2147483660" r:id="rId7"/>
    <p:sldLayoutId id="2147483661" r:id="rId8"/>
    <p:sldLayoutId id="2147483717" r:id="rId9"/>
    <p:sldLayoutId id="2147483718" r:id="rId10"/>
    <p:sldLayoutId id="2147483662" r:id="rId11"/>
    <p:sldLayoutId id="2147483663" r:id="rId12"/>
    <p:sldLayoutId id="2147483731" r:id="rId13"/>
    <p:sldLayoutId id="2147483733" r:id="rId14"/>
    <p:sldLayoutId id="2147483734" r:id="rId15"/>
    <p:sldLayoutId id="2147483735" r:id="rId16"/>
    <p:sldLayoutId id="2147483719" r:id="rId17"/>
    <p:sldLayoutId id="2147483673" r:id="rId18"/>
    <p:sldLayoutId id="2147483676" r:id="rId19"/>
    <p:sldLayoutId id="2147483674" r:id="rId20"/>
    <p:sldLayoutId id="2147483677" r:id="rId21"/>
    <p:sldLayoutId id="2147483741" r:id="rId22"/>
    <p:sldLayoutId id="2147483742" r:id="rId23"/>
    <p:sldLayoutId id="2147483666" r:id="rId24"/>
    <p:sldLayoutId id="2147483667" r:id="rId25"/>
    <p:sldLayoutId id="2147483668" r:id="rId26"/>
    <p:sldLayoutId id="2147483680" r:id="rId27"/>
    <p:sldLayoutId id="2147483675" r:id="rId28"/>
    <p:sldLayoutId id="2147483723" r:id="rId29"/>
    <p:sldLayoutId id="2147483722" r:id="rId30"/>
    <p:sldLayoutId id="2147483732" r:id="rId31"/>
    <p:sldLayoutId id="2147483737" r:id="rId32"/>
    <p:sldLayoutId id="2147483738" r:id="rId33"/>
    <p:sldLayoutId id="2147483739" r:id="rId34"/>
    <p:sldLayoutId id="2147483740" r:id="rId35"/>
    <p:sldLayoutId id="2147483682" r:id="rId36"/>
    <p:sldLayoutId id="2147483683" r:id="rId37"/>
    <p:sldLayoutId id="2147483725" r:id="rId38"/>
    <p:sldLayoutId id="2147483670" r:id="rId39"/>
    <p:sldLayoutId id="2147483671" r:id="rId40"/>
    <p:sldLayoutId id="2147483669" r:id="rId41"/>
    <p:sldLayoutId id="2147483664" r:id="rId42"/>
    <p:sldLayoutId id="2147483665" r:id="rId43"/>
    <p:sldLayoutId id="2147483681" r:id="rId44"/>
    <p:sldLayoutId id="2147483655" r:id="rId45"/>
    <p:sldLayoutId id="2147483672" r:id="rId46"/>
    <p:sldLayoutId id="2147483678" r:id="rId47"/>
    <p:sldLayoutId id="2147483679" r:id="rId48"/>
    <p:sldLayoutId id="2147483743" r:id="rId49"/>
    <p:sldLayoutId id="2147483744" r:id="rId50"/>
    <p:sldLayoutId id="2147483746" r:id="rId51"/>
  </p:sldLayoutIdLst>
  <p:hf hdr="0" ftr="0" dt="0"/>
  <p:txStyles>
    <p:title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p:titleStyle>
    <p:body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59">
          <p15:clr>
            <a:srgbClr val="547EBF"/>
          </p15:clr>
        </p15:guide>
        <p15:guide id="3" orient="horz" pos="2228">
          <p15:clr>
            <a:srgbClr val="547EBF"/>
          </p15:clr>
        </p15:guide>
        <p15:guide id="4" orient="horz" pos="2115">
          <p15:clr>
            <a:srgbClr val="547EBF"/>
          </p15:clr>
        </p15:guide>
        <p15:guide id="7" pos="1481">
          <p15:clr>
            <a:srgbClr val="547EBF"/>
          </p15:clr>
        </p15:guide>
        <p15:guide id="8" pos="1595">
          <p15:clr>
            <a:srgbClr val="547EBF"/>
          </p15:clr>
        </p15:guide>
        <p15:guide id="9" pos="2638">
          <p15:clr>
            <a:srgbClr val="547EBF"/>
          </p15:clr>
        </p15:guide>
        <p15:guide id="10" pos="2751">
          <p15:clr>
            <a:srgbClr val="547EBF"/>
          </p15:clr>
        </p15:guide>
        <p15:guide id="11" pos="3772">
          <p15:clr>
            <a:srgbClr val="547EBF"/>
          </p15:clr>
        </p15:guide>
        <p15:guide id="12" pos="3885">
          <p15:clr>
            <a:srgbClr val="547EBF"/>
          </p15:clr>
        </p15:guide>
        <p15:guide id="13" pos="4929">
          <p15:clr>
            <a:srgbClr val="547EBF"/>
          </p15:clr>
        </p15:guide>
        <p15:guide id="14" pos="5029">
          <p15:clr>
            <a:srgbClr val="547EBF"/>
          </p15:clr>
        </p15:guide>
        <p15:guide id="15" pos="6085">
          <p15:clr>
            <a:srgbClr val="547EBF"/>
          </p15:clr>
        </p15:guide>
        <p15:guide id="16" pos="6185">
          <p15:clr>
            <a:srgbClr val="547EBF"/>
          </p15:clr>
        </p15:guide>
        <p15:guide id="17" orient="horz" pos="890" userDrawn="1">
          <p15:clr>
            <a:srgbClr val="F26B43"/>
          </p15:clr>
        </p15:guide>
        <p15:guide id="18" orient="horz" pos="3861" userDrawn="1">
          <p15:clr>
            <a:srgbClr val="F26B43"/>
          </p15:clr>
        </p15:guide>
        <p15:guide id="19" pos="438" userDrawn="1">
          <p15:clr>
            <a:srgbClr val="F26B43"/>
          </p15:clr>
        </p15:guide>
        <p15:guide id="20" pos="712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FA676-B67E-AC67-7DDA-00665EF3C306}"/>
              </a:ext>
            </a:extLst>
          </p:cNvPr>
          <p:cNvSpPr>
            <a:spLocks noGrp="1"/>
          </p:cNvSpPr>
          <p:nvPr>
            <p:ph type="title"/>
          </p:nvPr>
        </p:nvSpPr>
        <p:spPr>
          <a:xfrm>
            <a:off x="695324" y="429193"/>
            <a:ext cx="10801349" cy="687600"/>
          </a:xfrm>
          <a:prstGeom prst="rect">
            <a:avLst/>
          </a:prstGeom>
        </p:spPr>
        <p:txBody>
          <a:bodyPr vert="horz" lIns="0" tIns="0" rIns="0" bIns="0" rtlCol="0" anchor="t" anchorCtr="0">
            <a:noAutofit/>
          </a:body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06A9D472-BF61-3B8E-D859-41FCAE3559A2}"/>
              </a:ext>
            </a:extLst>
          </p:cNvPr>
          <p:cNvSpPr>
            <a:spLocks noGrp="1"/>
          </p:cNvSpPr>
          <p:nvPr>
            <p:ph type="body" idx="1"/>
          </p:nvPr>
        </p:nvSpPr>
        <p:spPr>
          <a:xfrm>
            <a:off x="695325" y="1424138"/>
            <a:ext cx="10801350" cy="4705200"/>
          </a:xfrm>
          <a:prstGeom prst="rect">
            <a:avLst/>
          </a:prstGeom>
        </p:spPr>
        <p:txBody>
          <a:bodyPr vert="horz" lIns="0" tIns="0" rIns="0" bIns="0" rtlCol="0">
            <a:no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Date Placeholder 3">
            <a:extLst>
              <a:ext uri="{FF2B5EF4-FFF2-40B4-BE49-F238E27FC236}">
                <a16:creationId xmlns:a16="http://schemas.microsoft.com/office/drawing/2014/main" id="{E6787B15-1A7C-CA75-4000-6B4E7DCC0650}"/>
              </a:ext>
            </a:extLst>
          </p:cNvPr>
          <p:cNvSpPr>
            <a:spLocks noGrp="1"/>
          </p:cNvSpPr>
          <p:nvPr>
            <p:ph type="dt" sz="half" idx="2"/>
          </p:nvPr>
        </p:nvSpPr>
        <p:spPr>
          <a:xfrm>
            <a:off x="704377" y="6356350"/>
            <a:ext cx="1189737" cy="365125"/>
          </a:xfrm>
          <a:prstGeom prst="rect">
            <a:avLst/>
          </a:prstGeom>
        </p:spPr>
        <p:txBody>
          <a:bodyPr vert="horz" lIns="91440" tIns="45720" rIns="91440" bIns="45720" rtlCol="0" anchor="ctr"/>
          <a:lstStyle>
            <a:lvl1pPr algn="l">
              <a:defRPr lang="en-GB" sz="10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65A5CDDB-CC03-EB15-3D1D-E9C5DF5AC358}"/>
              </a:ext>
            </a:extLst>
          </p:cNvPr>
          <p:cNvSpPr>
            <a:spLocks noGrp="1"/>
          </p:cNvSpPr>
          <p:nvPr>
            <p:ph type="ftr" sz="quarter" idx="3"/>
          </p:nvPr>
        </p:nvSpPr>
        <p:spPr>
          <a:xfrm>
            <a:off x="2067426" y="6356350"/>
            <a:ext cx="4114800" cy="365125"/>
          </a:xfrm>
          <a:prstGeom prst="rect">
            <a:avLst/>
          </a:prstGeom>
        </p:spPr>
        <p:txBody>
          <a:bodyPr vert="horz" lIns="91440" tIns="45720" rIns="91440" bIns="45720" rtlCol="0" anchor="ctr"/>
          <a:lstStyle>
            <a:lvl1pPr algn="l">
              <a:defRPr lang="en-US" sz="10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0A4D9A69-816B-342C-83AD-D5776DA9D22D}"/>
              </a:ext>
            </a:extLst>
          </p:cNvPr>
          <p:cNvSpPr>
            <a:spLocks noGrp="1"/>
          </p:cNvSpPr>
          <p:nvPr>
            <p:ph type="sldNum" sz="quarter" idx="4"/>
          </p:nvPr>
        </p:nvSpPr>
        <p:spPr>
          <a:xfrm>
            <a:off x="11301647" y="6356350"/>
            <a:ext cx="390053" cy="365125"/>
          </a:xfrm>
          <a:prstGeom prst="rect">
            <a:avLst/>
          </a:prstGeom>
        </p:spPr>
        <p:txBody>
          <a:bodyPr vert="horz" lIns="91440" tIns="45720" rIns="91440" bIns="45720" rtlCol="0" anchor="ctr"/>
          <a:lstStyle>
            <a:lvl1pPr algn="ctr">
              <a:defRPr lang="en-US" sz="1200" b="1" i="0" kern="1200" smtClean="0">
                <a:solidFill>
                  <a:schemeClr val="tx1">
                    <a:lumMod val="25000"/>
                    <a:lumOff val="75000"/>
                  </a:schemeClr>
                </a:solidFill>
                <a:latin typeface="Montserrat SemiBold" pitchFamily="2" charset="77"/>
                <a:ea typeface="+mn-ea"/>
                <a:cs typeface="+mn-cs"/>
              </a:defRPr>
            </a:lvl1pPr>
          </a:lstStyle>
          <a:p>
            <a:fld id="{3531A8E9-B4CF-5643-AF96-CB4C768DAD63}" type="slidenum">
              <a:rPr lang="en-GB" smtClean="0"/>
              <a:pPr/>
              <a:t>‹#›</a:t>
            </a:fld>
            <a:endParaRPr lang="en-GB"/>
          </a:p>
        </p:txBody>
      </p:sp>
      <p:pic>
        <p:nvPicPr>
          <p:cNvPr id="9" name="Graphic 8">
            <a:extLst>
              <a:ext uri="{FF2B5EF4-FFF2-40B4-BE49-F238E27FC236}">
                <a16:creationId xmlns:a16="http://schemas.microsoft.com/office/drawing/2014/main" id="{5658AAB2-EDCD-A900-5FDD-1A1336EBF022}"/>
              </a:ext>
            </a:extLst>
          </p:cNvPr>
          <p:cNvPicPr>
            <a:picLocks noChangeAspect="1"/>
          </p:cNvPicPr>
          <p:nvPr/>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pic>
        <p:nvPicPr>
          <p:cNvPr id="7" name="Graphic 8">
            <a:extLst>
              <a:ext uri="{FF2B5EF4-FFF2-40B4-BE49-F238E27FC236}">
                <a16:creationId xmlns:a16="http://schemas.microsoft.com/office/drawing/2014/main" id="{5F363D3F-3D17-0339-89D1-36797D29FC60}"/>
              </a:ext>
            </a:extLst>
          </p:cNvPr>
          <p:cNvPicPr>
            <a:picLocks noChangeAspect="1"/>
          </p:cNvPicPr>
          <p:nvPr userDrawn="1"/>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spTree>
    <p:extLst>
      <p:ext uri="{BB962C8B-B14F-4D97-AF65-F5344CB8AC3E}">
        <p14:creationId xmlns:p14="http://schemas.microsoft.com/office/powerpoint/2010/main" val="3000198139"/>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7" r:id="rId20"/>
    <p:sldLayoutId id="2147483768" r:id="rId21"/>
    <p:sldLayoutId id="2147483769" r:id="rId22"/>
    <p:sldLayoutId id="2147483770" r:id="rId23"/>
    <p:sldLayoutId id="2147483771" r:id="rId24"/>
    <p:sldLayoutId id="2147483772" r:id="rId25"/>
    <p:sldLayoutId id="2147483773" r:id="rId26"/>
    <p:sldLayoutId id="2147483774" r:id="rId27"/>
    <p:sldLayoutId id="2147483775" r:id="rId28"/>
    <p:sldLayoutId id="2147483776" r:id="rId29"/>
    <p:sldLayoutId id="2147483777" r:id="rId30"/>
    <p:sldLayoutId id="2147483778" r:id="rId31"/>
    <p:sldLayoutId id="2147483779" r:id="rId32"/>
    <p:sldLayoutId id="2147483780" r:id="rId33"/>
    <p:sldLayoutId id="2147483781" r:id="rId34"/>
    <p:sldLayoutId id="2147483782" r:id="rId35"/>
    <p:sldLayoutId id="2147483783" r:id="rId36"/>
    <p:sldLayoutId id="2147483784" r:id="rId37"/>
    <p:sldLayoutId id="2147483785" r:id="rId38"/>
    <p:sldLayoutId id="2147483786" r:id="rId39"/>
    <p:sldLayoutId id="2147483787" r:id="rId40"/>
    <p:sldLayoutId id="2147483788" r:id="rId41"/>
    <p:sldLayoutId id="2147483789" r:id="rId42"/>
    <p:sldLayoutId id="2147483790" r:id="rId43"/>
    <p:sldLayoutId id="2147483791" r:id="rId44"/>
    <p:sldLayoutId id="2147483792" r:id="rId45"/>
    <p:sldLayoutId id="2147483793" r:id="rId46"/>
    <p:sldLayoutId id="2147483794" r:id="rId47"/>
    <p:sldLayoutId id="2147483795" r:id="rId48"/>
    <p:sldLayoutId id="2147483796" r:id="rId49"/>
    <p:sldLayoutId id="2147483797" r:id="rId50"/>
    <p:sldLayoutId id="2147483798" r:id="rId51"/>
  </p:sldLayoutIdLst>
  <p:hf hdr="0" ftr="0" dt="0"/>
  <p:txStyles>
    <p:title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p:titleStyle>
    <p:body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59">
          <p15:clr>
            <a:srgbClr val="547EBF"/>
          </p15:clr>
        </p15:guide>
        <p15:guide id="3" orient="horz" pos="2228">
          <p15:clr>
            <a:srgbClr val="547EBF"/>
          </p15:clr>
        </p15:guide>
        <p15:guide id="4" orient="horz" pos="2115">
          <p15:clr>
            <a:srgbClr val="547EBF"/>
          </p15:clr>
        </p15:guide>
        <p15:guide id="7" pos="1481">
          <p15:clr>
            <a:srgbClr val="547EBF"/>
          </p15:clr>
        </p15:guide>
        <p15:guide id="8" pos="1595">
          <p15:clr>
            <a:srgbClr val="547EBF"/>
          </p15:clr>
        </p15:guide>
        <p15:guide id="9" pos="2638">
          <p15:clr>
            <a:srgbClr val="547EBF"/>
          </p15:clr>
        </p15:guide>
        <p15:guide id="10" pos="2751">
          <p15:clr>
            <a:srgbClr val="547EBF"/>
          </p15:clr>
        </p15:guide>
        <p15:guide id="11" pos="3772">
          <p15:clr>
            <a:srgbClr val="547EBF"/>
          </p15:clr>
        </p15:guide>
        <p15:guide id="12" pos="3885">
          <p15:clr>
            <a:srgbClr val="547EBF"/>
          </p15:clr>
        </p15:guide>
        <p15:guide id="13" pos="4929">
          <p15:clr>
            <a:srgbClr val="547EBF"/>
          </p15:clr>
        </p15:guide>
        <p15:guide id="14" pos="5029">
          <p15:clr>
            <a:srgbClr val="547EBF"/>
          </p15:clr>
        </p15:guide>
        <p15:guide id="15" pos="6085">
          <p15:clr>
            <a:srgbClr val="547EBF"/>
          </p15:clr>
        </p15:guide>
        <p15:guide id="16" pos="6185">
          <p15:clr>
            <a:srgbClr val="547EBF"/>
          </p15:clr>
        </p15:guide>
        <p15:guide id="21" orient="horz" pos="890" userDrawn="1">
          <p15:clr>
            <a:srgbClr val="F26B43"/>
          </p15:clr>
        </p15:guide>
        <p15:guide id="22" orient="horz" pos="3861" userDrawn="1">
          <p15:clr>
            <a:srgbClr val="F26B43"/>
          </p15:clr>
        </p15:guide>
        <p15:guide id="23" pos="438" userDrawn="1">
          <p15:clr>
            <a:srgbClr val="F26B43"/>
          </p15:clr>
        </p15:guide>
        <p15:guide id="24" pos="7129"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FA676-B67E-AC67-7DDA-00665EF3C306}"/>
              </a:ext>
            </a:extLst>
          </p:cNvPr>
          <p:cNvSpPr>
            <a:spLocks noGrp="1"/>
          </p:cNvSpPr>
          <p:nvPr>
            <p:ph type="title"/>
          </p:nvPr>
        </p:nvSpPr>
        <p:spPr>
          <a:xfrm>
            <a:off x="695324" y="429193"/>
            <a:ext cx="10801349" cy="687600"/>
          </a:xfrm>
          <a:prstGeom prst="rect">
            <a:avLst/>
          </a:prstGeom>
        </p:spPr>
        <p:txBody>
          <a:bodyPr vert="horz" lIns="0" tIns="0" rIns="0" bIns="0" rtlCol="0" anchor="t" anchorCtr="0">
            <a:noAutofit/>
          </a:body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06A9D472-BF61-3B8E-D859-41FCAE3559A2}"/>
              </a:ext>
            </a:extLst>
          </p:cNvPr>
          <p:cNvSpPr>
            <a:spLocks noGrp="1"/>
          </p:cNvSpPr>
          <p:nvPr>
            <p:ph type="body" idx="1"/>
          </p:nvPr>
        </p:nvSpPr>
        <p:spPr>
          <a:xfrm>
            <a:off x="695325" y="1424138"/>
            <a:ext cx="10801350" cy="4705200"/>
          </a:xfrm>
          <a:prstGeom prst="rect">
            <a:avLst/>
          </a:prstGeom>
        </p:spPr>
        <p:txBody>
          <a:bodyPr vert="horz" lIns="0" tIns="0" rIns="0" bIns="0" rtlCol="0">
            <a:no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4" name="Date Placeholder 3">
            <a:extLst>
              <a:ext uri="{FF2B5EF4-FFF2-40B4-BE49-F238E27FC236}">
                <a16:creationId xmlns:a16="http://schemas.microsoft.com/office/drawing/2014/main" id="{E6787B15-1A7C-CA75-4000-6B4E7DCC0650}"/>
              </a:ext>
            </a:extLst>
          </p:cNvPr>
          <p:cNvSpPr>
            <a:spLocks noGrp="1"/>
          </p:cNvSpPr>
          <p:nvPr>
            <p:ph type="dt" sz="half" idx="2"/>
          </p:nvPr>
        </p:nvSpPr>
        <p:spPr>
          <a:xfrm>
            <a:off x="704377" y="6356350"/>
            <a:ext cx="1189737" cy="365125"/>
          </a:xfrm>
          <a:prstGeom prst="rect">
            <a:avLst/>
          </a:prstGeom>
        </p:spPr>
        <p:txBody>
          <a:bodyPr vert="horz" lIns="91440" tIns="45720" rIns="91440" bIns="45720" rtlCol="0" anchor="ctr"/>
          <a:lstStyle>
            <a:lvl1pPr algn="l">
              <a:defRPr lang="en-GB" sz="10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09/10/2024</a:t>
            </a:fld>
            <a:endParaRPr lang="en-GB"/>
          </a:p>
        </p:txBody>
      </p:sp>
      <p:sp>
        <p:nvSpPr>
          <p:cNvPr id="5" name="Footer Placeholder 4">
            <a:extLst>
              <a:ext uri="{FF2B5EF4-FFF2-40B4-BE49-F238E27FC236}">
                <a16:creationId xmlns:a16="http://schemas.microsoft.com/office/drawing/2014/main" id="{65A5CDDB-CC03-EB15-3D1D-E9C5DF5AC358}"/>
              </a:ext>
            </a:extLst>
          </p:cNvPr>
          <p:cNvSpPr>
            <a:spLocks noGrp="1"/>
          </p:cNvSpPr>
          <p:nvPr>
            <p:ph type="ftr" sz="quarter" idx="3"/>
          </p:nvPr>
        </p:nvSpPr>
        <p:spPr>
          <a:xfrm>
            <a:off x="2067426" y="6356350"/>
            <a:ext cx="4114800" cy="365125"/>
          </a:xfrm>
          <a:prstGeom prst="rect">
            <a:avLst/>
          </a:prstGeom>
        </p:spPr>
        <p:txBody>
          <a:bodyPr vert="horz" lIns="91440" tIns="45720" rIns="91440" bIns="45720" rtlCol="0" anchor="ctr"/>
          <a:lstStyle>
            <a:lvl1pPr algn="l">
              <a:defRPr lang="en-US" sz="10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0A4D9A69-816B-342C-83AD-D5776DA9D22D}"/>
              </a:ext>
            </a:extLst>
          </p:cNvPr>
          <p:cNvSpPr>
            <a:spLocks noGrp="1"/>
          </p:cNvSpPr>
          <p:nvPr>
            <p:ph type="sldNum" sz="quarter" idx="4"/>
          </p:nvPr>
        </p:nvSpPr>
        <p:spPr>
          <a:xfrm>
            <a:off x="11301647" y="6356350"/>
            <a:ext cx="390053" cy="365125"/>
          </a:xfrm>
          <a:prstGeom prst="rect">
            <a:avLst/>
          </a:prstGeom>
        </p:spPr>
        <p:txBody>
          <a:bodyPr vert="horz" lIns="91440" tIns="45720" rIns="91440" bIns="45720" rtlCol="0" anchor="ctr"/>
          <a:lstStyle>
            <a:lvl1pPr algn="ctr">
              <a:defRPr lang="en-US" sz="1200" b="1" i="0" kern="1200" smtClean="0">
                <a:solidFill>
                  <a:schemeClr val="tx1">
                    <a:lumMod val="25000"/>
                    <a:lumOff val="75000"/>
                  </a:schemeClr>
                </a:solidFill>
                <a:latin typeface="Montserrat SemiBold" pitchFamily="2" charset="77"/>
                <a:ea typeface="+mn-ea"/>
                <a:cs typeface="+mn-cs"/>
              </a:defRPr>
            </a:lvl1pPr>
          </a:lstStyle>
          <a:p>
            <a:fld id="{3531A8E9-B4CF-5643-AF96-CB4C768DAD63}" type="slidenum">
              <a:rPr lang="en-GB" smtClean="0"/>
              <a:pPr/>
              <a:t>‹#›</a:t>
            </a:fld>
            <a:endParaRPr lang="en-GB"/>
          </a:p>
        </p:txBody>
      </p:sp>
      <p:pic>
        <p:nvPicPr>
          <p:cNvPr id="9" name="Graphic 8">
            <a:extLst>
              <a:ext uri="{FF2B5EF4-FFF2-40B4-BE49-F238E27FC236}">
                <a16:creationId xmlns:a16="http://schemas.microsoft.com/office/drawing/2014/main" id="{5658AAB2-EDCD-A900-5FDD-1A1336EBF022}"/>
              </a:ext>
            </a:extLst>
          </p:cNvPr>
          <p:cNvPicPr>
            <a:picLocks noChangeAspect="1"/>
          </p:cNvPicPr>
          <p:nvPr/>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pic>
        <p:nvPicPr>
          <p:cNvPr id="7" name="Graphic 8">
            <a:extLst>
              <a:ext uri="{FF2B5EF4-FFF2-40B4-BE49-F238E27FC236}">
                <a16:creationId xmlns:a16="http://schemas.microsoft.com/office/drawing/2014/main" id="{500A8D40-61E4-18E9-FC2C-6BC5C1CD242D}"/>
              </a:ext>
            </a:extLst>
          </p:cNvPr>
          <p:cNvPicPr>
            <a:picLocks noChangeAspect="1"/>
          </p:cNvPicPr>
          <p:nvPr userDrawn="1"/>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spTree>
    <p:extLst>
      <p:ext uri="{BB962C8B-B14F-4D97-AF65-F5344CB8AC3E}">
        <p14:creationId xmlns:p14="http://schemas.microsoft.com/office/powerpoint/2010/main" val="2665491415"/>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 id="2147483833" r:id="rId18"/>
    <p:sldLayoutId id="2147483834" r:id="rId19"/>
    <p:sldLayoutId id="2147483835" r:id="rId20"/>
    <p:sldLayoutId id="2147483836" r:id="rId21"/>
    <p:sldLayoutId id="2147483837" r:id="rId22"/>
    <p:sldLayoutId id="2147483838" r:id="rId23"/>
    <p:sldLayoutId id="2147483839" r:id="rId24"/>
    <p:sldLayoutId id="2147483840" r:id="rId25"/>
    <p:sldLayoutId id="2147483841" r:id="rId26"/>
    <p:sldLayoutId id="2147483842" r:id="rId27"/>
    <p:sldLayoutId id="2147483843" r:id="rId28"/>
    <p:sldLayoutId id="2147483844" r:id="rId29"/>
    <p:sldLayoutId id="2147483845" r:id="rId30"/>
    <p:sldLayoutId id="2147483846" r:id="rId31"/>
    <p:sldLayoutId id="2147483847" r:id="rId32"/>
    <p:sldLayoutId id="2147483848" r:id="rId33"/>
    <p:sldLayoutId id="2147483849" r:id="rId34"/>
    <p:sldLayoutId id="2147483850" r:id="rId35"/>
    <p:sldLayoutId id="2147483851" r:id="rId36"/>
    <p:sldLayoutId id="2147483852" r:id="rId37"/>
    <p:sldLayoutId id="2147483853" r:id="rId38"/>
    <p:sldLayoutId id="2147483854" r:id="rId39"/>
    <p:sldLayoutId id="2147483855" r:id="rId40"/>
    <p:sldLayoutId id="2147483856" r:id="rId41"/>
    <p:sldLayoutId id="2147483857" r:id="rId42"/>
    <p:sldLayoutId id="2147483858" r:id="rId43"/>
    <p:sldLayoutId id="2147483859" r:id="rId44"/>
    <p:sldLayoutId id="2147483860" r:id="rId45"/>
    <p:sldLayoutId id="2147483861" r:id="rId46"/>
    <p:sldLayoutId id="2147483862" r:id="rId47"/>
    <p:sldLayoutId id="2147483863" r:id="rId48"/>
    <p:sldLayoutId id="2147483864" r:id="rId49"/>
    <p:sldLayoutId id="2147483865" r:id="rId50"/>
    <p:sldLayoutId id="2147483866" r:id="rId51"/>
  </p:sldLayoutIdLst>
  <p:hf hdr="0" ftr="0" dt="0"/>
  <p:txStyles>
    <p:title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p:titleStyle>
    <p:body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59">
          <p15:clr>
            <a:srgbClr val="547EBF"/>
          </p15:clr>
        </p15:guide>
        <p15:guide id="3" orient="horz" pos="2228">
          <p15:clr>
            <a:srgbClr val="547EBF"/>
          </p15:clr>
        </p15:guide>
        <p15:guide id="4" orient="horz" pos="2115">
          <p15:clr>
            <a:srgbClr val="547EBF"/>
          </p15:clr>
        </p15:guide>
        <p15:guide id="7" pos="1481">
          <p15:clr>
            <a:srgbClr val="547EBF"/>
          </p15:clr>
        </p15:guide>
        <p15:guide id="8" pos="1595">
          <p15:clr>
            <a:srgbClr val="547EBF"/>
          </p15:clr>
        </p15:guide>
        <p15:guide id="9" pos="2638">
          <p15:clr>
            <a:srgbClr val="547EBF"/>
          </p15:clr>
        </p15:guide>
        <p15:guide id="10" pos="2751">
          <p15:clr>
            <a:srgbClr val="547EBF"/>
          </p15:clr>
        </p15:guide>
        <p15:guide id="11" pos="3772">
          <p15:clr>
            <a:srgbClr val="547EBF"/>
          </p15:clr>
        </p15:guide>
        <p15:guide id="12" pos="3885">
          <p15:clr>
            <a:srgbClr val="547EBF"/>
          </p15:clr>
        </p15:guide>
        <p15:guide id="13" pos="4929">
          <p15:clr>
            <a:srgbClr val="547EBF"/>
          </p15:clr>
        </p15:guide>
        <p15:guide id="14" pos="5029">
          <p15:clr>
            <a:srgbClr val="547EBF"/>
          </p15:clr>
        </p15:guide>
        <p15:guide id="15" pos="6085">
          <p15:clr>
            <a:srgbClr val="547EBF"/>
          </p15:clr>
        </p15:guide>
        <p15:guide id="16" pos="6185">
          <p15:clr>
            <a:srgbClr val="547EBF"/>
          </p15:clr>
        </p15:guide>
        <p15:guide id="21" orient="horz" pos="890" userDrawn="1">
          <p15:clr>
            <a:srgbClr val="F26B43"/>
          </p15:clr>
        </p15:guide>
        <p15:guide id="22" orient="horz" pos="3861" userDrawn="1">
          <p15:clr>
            <a:srgbClr val="F26B43"/>
          </p15:clr>
        </p15:guide>
        <p15:guide id="23" pos="438" userDrawn="1">
          <p15:clr>
            <a:srgbClr val="F26B43"/>
          </p15:clr>
        </p15:guide>
        <p15:guide id="24" pos="712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0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5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1.xml"/></Relationships>
</file>

<file path=ppt/slides/_rels/slide7.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18" Type="http://schemas.openxmlformats.org/officeDocument/2006/relationships/image" Target="../media/image3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17" Type="http://schemas.openxmlformats.org/officeDocument/2006/relationships/image" Target="../media/image31.png"/><Relationship Id="rId2" Type="http://schemas.openxmlformats.org/officeDocument/2006/relationships/chart" Target="../charts/chart2.xml"/><Relationship Id="rId16" Type="http://schemas.openxmlformats.org/officeDocument/2006/relationships/image" Target="../media/image30.svg"/><Relationship Id="rId1" Type="http://schemas.openxmlformats.org/officeDocument/2006/relationships/slideLayout" Target="../slideLayouts/slideLayout152.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41328-38B7-3594-7FBB-BE55921788B1}"/>
              </a:ext>
            </a:extLst>
          </p:cNvPr>
          <p:cNvSpPr>
            <a:spLocks noGrp="1"/>
          </p:cNvSpPr>
          <p:nvPr>
            <p:ph type="ctrTitle"/>
          </p:nvPr>
        </p:nvSpPr>
        <p:spPr/>
        <p:txBody>
          <a:bodyPr/>
          <a:lstStyle/>
          <a:p>
            <a:r>
              <a:rPr lang="tr-TR" dirty="0" err="1">
                <a:latin typeface="Montserrat SemiBold"/>
              </a:rPr>
              <a:t>valclient</a:t>
            </a:r>
            <a:r>
              <a:rPr lang="en-US" dirty="0">
                <a:latin typeface="Montserrat SemiBold"/>
              </a:rPr>
              <a:t> Value Business Case</a:t>
            </a:r>
          </a:p>
        </p:txBody>
      </p:sp>
      <p:sp>
        <p:nvSpPr>
          <p:cNvPr id="3" name="Slide Number Placeholder 2">
            <a:extLst>
              <a:ext uri="{FF2B5EF4-FFF2-40B4-BE49-F238E27FC236}">
                <a16:creationId xmlns:a16="http://schemas.microsoft.com/office/drawing/2014/main" id="{D588DF38-F73F-09E2-6B8C-286C3751DC3F}"/>
              </a:ext>
            </a:extLst>
          </p:cNvPr>
          <p:cNvSpPr>
            <a:spLocks noGrp="1"/>
          </p:cNvSpPr>
          <p:nvPr>
            <p:ph type="sldNum" sz="quarter" idx="12"/>
          </p:nvPr>
        </p:nvSpPr>
        <p:spPr/>
        <p:txBody>
          <a:bodyPr/>
          <a:lstStyle/>
          <a:p>
            <a:fld id="{3531A8E9-B4CF-5643-AF96-CB4C768DAD63}" type="slidenum">
              <a:rPr lang="en-US" smtClean="0"/>
              <a:pPr/>
              <a:t>1</a:t>
            </a:fld>
            <a:endParaRPr lang="en-US"/>
          </a:p>
        </p:txBody>
      </p:sp>
      <p:sp>
        <p:nvSpPr>
          <p:cNvPr id="4" name="Subtitle 3">
            <a:extLst>
              <a:ext uri="{FF2B5EF4-FFF2-40B4-BE49-F238E27FC236}">
                <a16:creationId xmlns:a16="http://schemas.microsoft.com/office/drawing/2014/main" id="{04B16102-7F03-D98C-5599-59D403A4A6A5}"/>
              </a:ext>
            </a:extLst>
          </p:cNvPr>
          <p:cNvSpPr>
            <a:spLocks noGrp="1"/>
          </p:cNvSpPr>
          <p:nvPr>
            <p:ph type="subTitle" idx="1"/>
          </p:nvPr>
        </p:nvSpPr>
        <p:spPr/>
        <p:txBody>
          <a:bodyPr/>
          <a:lstStyle/>
          <a:p>
            <a:r>
              <a:rPr lang="en-US" dirty="0"/>
              <a:t>Financials</a:t>
            </a:r>
          </a:p>
        </p:txBody>
      </p:sp>
      <p:sp>
        <p:nvSpPr>
          <p:cNvPr id="5" name="Text Placeholder 4">
            <a:extLst>
              <a:ext uri="{FF2B5EF4-FFF2-40B4-BE49-F238E27FC236}">
                <a16:creationId xmlns:a16="http://schemas.microsoft.com/office/drawing/2014/main" id="{4BAC2211-2BF5-0F3E-134E-6D7CA1E5AA57}"/>
              </a:ext>
            </a:extLst>
          </p:cNvPr>
          <p:cNvSpPr>
            <a:spLocks noGrp="1"/>
          </p:cNvSpPr>
          <p:nvPr>
            <p:ph type="body" sz="quarter" idx="13"/>
          </p:nvPr>
        </p:nvSpPr>
        <p:spPr/>
        <p:txBody>
          <a:bodyPr/>
          <a:lstStyle/>
          <a:p>
            <a:r>
              <a:rPr lang="en-US" dirty="0"/>
              <a:t>Presented by OneAdvanced</a:t>
            </a:r>
          </a:p>
        </p:txBody>
      </p:sp>
      <p:pic>
        <p:nvPicPr>
          <p:cNvPr id="8" name="Picture Placeholder 7">
            <a:extLst>
              <a:ext uri="{FF2B5EF4-FFF2-40B4-BE49-F238E27FC236}">
                <a16:creationId xmlns:a16="http://schemas.microsoft.com/office/drawing/2014/main" id="{8ABF3CB5-1982-E5EA-D401-E797DAE7CB81}"/>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3808875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F9B21B-0DB0-4A3B-2A56-3222E861E382}"/>
              </a:ext>
            </a:extLst>
          </p:cNvPr>
          <p:cNvSpPr>
            <a:spLocks noGrp="1"/>
          </p:cNvSpPr>
          <p:nvPr>
            <p:ph type="sldNum" sz="quarter" idx="12"/>
          </p:nvPr>
        </p:nvSpPr>
        <p:spPr/>
        <p:txBody>
          <a:bodyPr/>
          <a:lstStyle/>
          <a:p>
            <a:fld id="{3531A8E9-B4CF-5643-AF96-CB4C768DAD63}" type="slidenum">
              <a:rPr lang="en-US" smtClean="0"/>
              <a:t>2</a:t>
            </a:fld>
            <a:endParaRPr lang="en-US"/>
          </a:p>
        </p:txBody>
      </p:sp>
      <p:sp>
        <p:nvSpPr>
          <p:cNvPr id="3" name="Title 2">
            <a:extLst>
              <a:ext uri="{FF2B5EF4-FFF2-40B4-BE49-F238E27FC236}">
                <a16:creationId xmlns:a16="http://schemas.microsoft.com/office/drawing/2014/main" id="{982CBA69-C11A-8CE4-B582-EF16D83B80A8}"/>
              </a:ext>
            </a:extLst>
          </p:cNvPr>
          <p:cNvSpPr>
            <a:spLocks noGrp="1"/>
          </p:cNvSpPr>
          <p:nvPr>
            <p:ph type="title"/>
          </p:nvPr>
        </p:nvSpPr>
        <p:spPr>
          <a:xfrm>
            <a:off x="695326" y="428400"/>
            <a:ext cx="10801349" cy="388773"/>
          </a:xfrm>
        </p:spPr>
        <p:txBody>
          <a:bodyPr>
            <a:normAutofit/>
          </a:bodyPr>
          <a:lstStyle/>
          <a:p>
            <a:r>
              <a:rPr lang="en-GB"/>
              <a:t>DOING NOTHING IS NOT AN OPTION</a:t>
            </a:r>
          </a:p>
        </p:txBody>
      </p:sp>
      <p:grpSp>
        <p:nvGrpSpPr>
          <p:cNvPr id="24" name="Group 23">
            <a:extLst>
              <a:ext uri="{FF2B5EF4-FFF2-40B4-BE49-F238E27FC236}">
                <a16:creationId xmlns:a16="http://schemas.microsoft.com/office/drawing/2014/main" id="{F2F03CFE-B2DF-8A34-6FA4-EDA86F820F40}"/>
              </a:ext>
            </a:extLst>
          </p:cNvPr>
          <p:cNvGrpSpPr/>
          <p:nvPr/>
        </p:nvGrpSpPr>
        <p:grpSpPr>
          <a:xfrm>
            <a:off x="2773872" y="1552929"/>
            <a:ext cx="1918801" cy="3992216"/>
            <a:chOff x="2757246" y="1552929"/>
            <a:chExt cx="1918801" cy="3992216"/>
          </a:xfrm>
        </p:grpSpPr>
        <p:sp>
          <p:nvSpPr>
            <p:cNvPr id="45" name="Off-page Connector 9">
              <a:extLst>
                <a:ext uri="{FF2B5EF4-FFF2-40B4-BE49-F238E27FC236}">
                  <a16:creationId xmlns:a16="http://schemas.microsoft.com/office/drawing/2014/main" id="{14F02441-381E-E675-0973-5995D3C09337}"/>
                </a:ext>
              </a:extLst>
            </p:cNvPr>
            <p:cNvSpPr/>
            <p:nvPr/>
          </p:nvSpPr>
          <p:spPr>
            <a:xfrm>
              <a:off x="2757246" y="1903894"/>
              <a:ext cx="1918800" cy="2544655"/>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Lack of structured workflows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Time consuming manual entry</a:t>
              </a:r>
            </a:p>
          </p:txBody>
        </p:sp>
        <p:sp>
          <p:nvSpPr>
            <p:cNvPr id="44" name="Freeform 44">
              <a:extLst>
                <a:ext uri="{FF2B5EF4-FFF2-40B4-BE49-F238E27FC236}">
                  <a16:creationId xmlns:a16="http://schemas.microsoft.com/office/drawing/2014/main" id="{9D6AF1DB-D2A2-3A99-8911-3637D8BF1298}"/>
                </a:ext>
              </a:extLst>
            </p:cNvPr>
            <p:cNvSpPr/>
            <p:nvPr/>
          </p:nvSpPr>
          <p:spPr>
            <a:xfrm rot="10800000">
              <a:off x="2757247" y="2096918"/>
              <a:ext cx="1918800" cy="3017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16778 w 4872690"/>
                <a:gd name="connsiteY0" fmla="*/ 9143998 h 9144000"/>
                <a:gd name="connsiteX1" fmla="*/ 4872690 w 4872690"/>
                <a:gd name="connsiteY1" fmla="*/ 9143998 h 9144000"/>
                <a:gd name="connsiteX2" fmla="*/ 4872690 w 4872690"/>
                <a:gd name="connsiteY2" fmla="*/ 9144000 h 9144000"/>
                <a:gd name="connsiteX3" fmla="*/ 16778 w 4872690"/>
                <a:gd name="connsiteY3" fmla="*/ 9144000 h 9144000"/>
                <a:gd name="connsiteX4" fmla="*/ 16778 w 4872690"/>
                <a:gd name="connsiteY4" fmla="*/ 9143998 h 9144000"/>
                <a:gd name="connsiteX5" fmla="*/ 0 w 4872690"/>
                <a:gd name="connsiteY5" fmla="*/ 743364 h 9144000"/>
                <a:gd name="connsiteX6" fmla="*/ 4872690 w 4872690"/>
                <a:gd name="connsiteY6" fmla="*/ 0 h 9144000"/>
                <a:gd name="connsiteX7" fmla="*/ 4872690 w 4872690"/>
                <a:gd name="connsiteY7" fmla="*/ 4215866 h 9144000"/>
                <a:gd name="connsiteX8" fmla="*/ 2444734 w 4872690"/>
                <a:gd name="connsiteY8" fmla="*/ 2983833 h 9144000"/>
                <a:gd name="connsiteX9" fmla="*/ 16778 w 4872690"/>
                <a:gd name="connsiteY9" fmla="*/ 4215866 h 9144000"/>
                <a:gd name="connsiteX10" fmla="*/ 0 w 4872690"/>
                <a:gd name="connsiteY10" fmla="*/ 743364 h 9144000"/>
                <a:gd name="connsiteX0" fmla="*/ 16778 w 4872690"/>
                <a:gd name="connsiteY0" fmla="*/ 8400634 h 8400636"/>
                <a:gd name="connsiteX1" fmla="*/ 4872690 w 4872690"/>
                <a:gd name="connsiteY1" fmla="*/ 8400634 h 8400636"/>
                <a:gd name="connsiteX2" fmla="*/ 4872690 w 4872690"/>
                <a:gd name="connsiteY2" fmla="*/ 8400636 h 8400636"/>
                <a:gd name="connsiteX3" fmla="*/ 16778 w 4872690"/>
                <a:gd name="connsiteY3" fmla="*/ 8400636 h 8400636"/>
                <a:gd name="connsiteX4" fmla="*/ 16778 w 4872690"/>
                <a:gd name="connsiteY4" fmla="*/ 8400634 h 8400636"/>
                <a:gd name="connsiteX5" fmla="*/ 0 w 4872690"/>
                <a:gd name="connsiteY5" fmla="*/ 0 h 8400636"/>
                <a:gd name="connsiteX6" fmla="*/ 4872690 w 4872690"/>
                <a:gd name="connsiteY6" fmla="*/ 33789 h 8400636"/>
                <a:gd name="connsiteX7" fmla="*/ 4872690 w 4872690"/>
                <a:gd name="connsiteY7" fmla="*/ 3472502 h 8400636"/>
                <a:gd name="connsiteX8" fmla="*/ 2444734 w 4872690"/>
                <a:gd name="connsiteY8" fmla="*/ 2240469 h 8400636"/>
                <a:gd name="connsiteX9" fmla="*/ 16778 w 4872690"/>
                <a:gd name="connsiteY9" fmla="*/ 3472502 h 8400636"/>
                <a:gd name="connsiteX10" fmla="*/ 0 w 4872690"/>
                <a:gd name="connsiteY10" fmla="*/ 0 h 8400636"/>
                <a:gd name="connsiteX0" fmla="*/ 16778 w 4906246"/>
                <a:gd name="connsiteY0" fmla="*/ 8400634 h 8400636"/>
                <a:gd name="connsiteX1" fmla="*/ 4872690 w 4906246"/>
                <a:gd name="connsiteY1" fmla="*/ 8400634 h 8400636"/>
                <a:gd name="connsiteX2" fmla="*/ 4872690 w 4906246"/>
                <a:gd name="connsiteY2" fmla="*/ 8400636 h 8400636"/>
                <a:gd name="connsiteX3" fmla="*/ 16778 w 4906246"/>
                <a:gd name="connsiteY3" fmla="*/ 8400636 h 8400636"/>
                <a:gd name="connsiteX4" fmla="*/ 16778 w 4906246"/>
                <a:gd name="connsiteY4" fmla="*/ 8400634 h 8400636"/>
                <a:gd name="connsiteX5" fmla="*/ 0 w 4906246"/>
                <a:gd name="connsiteY5" fmla="*/ 0 h 8400636"/>
                <a:gd name="connsiteX6" fmla="*/ 4906246 w 4906246"/>
                <a:gd name="connsiteY6" fmla="*/ 16895 h 8400636"/>
                <a:gd name="connsiteX7" fmla="*/ 4872690 w 4906246"/>
                <a:gd name="connsiteY7" fmla="*/ 3472502 h 8400636"/>
                <a:gd name="connsiteX8" fmla="*/ 2444734 w 4906246"/>
                <a:gd name="connsiteY8" fmla="*/ 2240469 h 8400636"/>
                <a:gd name="connsiteX9" fmla="*/ 16778 w 4906246"/>
                <a:gd name="connsiteY9" fmla="*/ 3472502 h 8400636"/>
                <a:gd name="connsiteX10" fmla="*/ 0 w 4906246"/>
                <a:gd name="connsiteY10" fmla="*/ 0 h 8400636"/>
                <a:gd name="connsiteX0" fmla="*/ 16778 w 4923024"/>
                <a:gd name="connsiteY0" fmla="*/ 8400634 h 8400636"/>
                <a:gd name="connsiteX1" fmla="*/ 4872690 w 4923024"/>
                <a:gd name="connsiteY1" fmla="*/ 8400634 h 8400636"/>
                <a:gd name="connsiteX2" fmla="*/ 4872690 w 4923024"/>
                <a:gd name="connsiteY2" fmla="*/ 8400636 h 8400636"/>
                <a:gd name="connsiteX3" fmla="*/ 16778 w 4923024"/>
                <a:gd name="connsiteY3" fmla="*/ 8400636 h 8400636"/>
                <a:gd name="connsiteX4" fmla="*/ 16778 w 4923024"/>
                <a:gd name="connsiteY4" fmla="*/ 8400634 h 8400636"/>
                <a:gd name="connsiteX5" fmla="*/ 0 w 4923024"/>
                <a:gd name="connsiteY5" fmla="*/ 0 h 8400636"/>
                <a:gd name="connsiteX6" fmla="*/ 4923024 w 4923024"/>
                <a:gd name="connsiteY6" fmla="*/ 0 h 8400636"/>
                <a:gd name="connsiteX7" fmla="*/ 4872690 w 4923024"/>
                <a:gd name="connsiteY7" fmla="*/ 3472502 h 8400636"/>
                <a:gd name="connsiteX8" fmla="*/ 2444734 w 4923024"/>
                <a:gd name="connsiteY8" fmla="*/ 2240469 h 8400636"/>
                <a:gd name="connsiteX9" fmla="*/ 16778 w 4923024"/>
                <a:gd name="connsiteY9" fmla="*/ 3472502 h 8400636"/>
                <a:gd name="connsiteX10" fmla="*/ 0 w 4923024"/>
                <a:gd name="connsiteY10" fmla="*/ 0 h 8400636"/>
                <a:gd name="connsiteX0" fmla="*/ 16778 w 4923024"/>
                <a:gd name="connsiteY0" fmla="*/ 8434423 h 8434425"/>
                <a:gd name="connsiteX1" fmla="*/ 4872690 w 4923024"/>
                <a:gd name="connsiteY1" fmla="*/ 8434423 h 8434425"/>
                <a:gd name="connsiteX2" fmla="*/ 4872690 w 4923024"/>
                <a:gd name="connsiteY2" fmla="*/ 8434425 h 8434425"/>
                <a:gd name="connsiteX3" fmla="*/ 16778 w 4923024"/>
                <a:gd name="connsiteY3" fmla="*/ 8434425 h 8434425"/>
                <a:gd name="connsiteX4" fmla="*/ 16778 w 4923024"/>
                <a:gd name="connsiteY4" fmla="*/ 8434423 h 8434425"/>
                <a:gd name="connsiteX5" fmla="*/ 0 w 4923024"/>
                <a:gd name="connsiteY5" fmla="*/ 33789 h 8434425"/>
                <a:gd name="connsiteX6" fmla="*/ 4923024 w 4923024"/>
                <a:gd name="connsiteY6" fmla="*/ 0 h 8434425"/>
                <a:gd name="connsiteX7" fmla="*/ 4872690 w 4923024"/>
                <a:gd name="connsiteY7" fmla="*/ 3506291 h 8434425"/>
                <a:gd name="connsiteX8" fmla="*/ 2444734 w 4923024"/>
                <a:gd name="connsiteY8" fmla="*/ 2274258 h 8434425"/>
                <a:gd name="connsiteX9" fmla="*/ 16778 w 4923024"/>
                <a:gd name="connsiteY9" fmla="*/ 3506291 h 8434425"/>
                <a:gd name="connsiteX10" fmla="*/ 0 w 4923024"/>
                <a:gd name="connsiteY10" fmla="*/ 33789 h 8434425"/>
                <a:gd name="connsiteX0" fmla="*/ 16778 w 4923024"/>
                <a:gd name="connsiteY0" fmla="*/ 8434423 h 8434425"/>
                <a:gd name="connsiteX1" fmla="*/ 4872690 w 4923024"/>
                <a:gd name="connsiteY1" fmla="*/ 8434423 h 8434425"/>
                <a:gd name="connsiteX2" fmla="*/ 4872690 w 4923024"/>
                <a:gd name="connsiteY2" fmla="*/ 8434425 h 8434425"/>
                <a:gd name="connsiteX3" fmla="*/ 16778 w 4923024"/>
                <a:gd name="connsiteY3" fmla="*/ 8434425 h 8434425"/>
                <a:gd name="connsiteX4" fmla="*/ 16778 w 4923024"/>
                <a:gd name="connsiteY4" fmla="*/ 8434423 h 8434425"/>
                <a:gd name="connsiteX5" fmla="*/ 0 w 4923024"/>
                <a:gd name="connsiteY5" fmla="*/ 33789 h 8434425"/>
                <a:gd name="connsiteX6" fmla="*/ 4923024 w 4923024"/>
                <a:gd name="connsiteY6" fmla="*/ 0 h 8434425"/>
                <a:gd name="connsiteX7" fmla="*/ 4872690 w 4923024"/>
                <a:gd name="connsiteY7" fmla="*/ 3506291 h 8434425"/>
                <a:gd name="connsiteX8" fmla="*/ 2444734 w 4923024"/>
                <a:gd name="connsiteY8" fmla="*/ 2274258 h 8434425"/>
                <a:gd name="connsiteX9" fmla="*/ 16778 w 4923024"/>
                <a:gd name="connsiteY9" fmla="*/ 3506291 h 8434425"/>
                <a:gd name="connsiteX10" fmla="*/ 0 w 4923024"/>
                <a:gd name="connsiteY10" fmla="*/ 33789 h 8434425"/>
                <a:gd name="connsiteX0" fmla="*/ 16778 w 4906246"/>
                <a:gd name="connsiteY0" fmla="*/ 8451318 h 8451320"/>
                <a:gd name="connsiteX1" fmla="*/ 4872690 w 4906246"/>
                <a:gd name="connsiteY1" fmla="*/ 8451318 h 8451320"/>
                <a:gd name="connsiteX2" fmla="*/ 4872690 w 4906246"/>
                <a:gd name="connsiteY2" fmla="*/ 8451320 h 8451320"/>
                <a:gd name="connsiteX3" fmla="*/ 16778 w 4906246"/>
                <a:gd name="connsiteY3" fmla="*/ 8451320 h 8451320"/>
                <a:gd name="connsiteX4" fmla="*/ 16778 w 4906246"/>
                <a:gd name="connsiteY4" fmla="*/ 8451318 h 8451320"/>
                <a:gd name="connsiteX5" fmla="*/ 0 w 4906246"/>
                <a:gd name="connsiteY5" fmla="*/ 50684 h 8451320"/>
                <a:gd name="connsiteX6" fmla="*/ 4906246 w 4906246"/>
                <a:gd name="connsiteY6" fmla="*/ 0 h 8451320"/>
                <a:gd name="connsiteX7" fmla="*/ 4872690 w 4906246"/>
                <a:gd name="connsiteY7" fmla="*/ 3523186 h 8451320"/>
                <a:gd name="connsiteX8" fmla="*/ 2444734 w 4906246"/>
                <a:gd name="connsiteY8" fmla="*/ 2291153 h 8451320"/>
                <a:gd name="connsiteX9" fmla="*/ 16778 w 4906246"/>
                <a:gd name="connsiteY9" fmla="*/ 3523186 h 8451320"/>
                <a:gd name="connsiteX10" fmla="*/ 0 w 4906246"/>
                <a:gd name="connsiteY10" fmla="*/ 50684 h 8451320"/>
                <a:gd name="connsiteX0" fmla="*/ 16778 w 4923024"/>
                <a:gd name="connsiteY0" fmla="*/ 8400634 h 8400636"/>
                <a:gd name="connsiteX1" fmla="*/ 4872690 w 4923024"/>
                <a:gd name="connsiteY1" fmla="*/ 8400634 h 8400636"/>
                <a:gd name="connsiteX2" fmla="*/ 4872690 w 4923024"/>
                <a:gd name="connsiteY2" fmla="*/ 8400636 h 8400636"/>
                <a:gd name="connsiteX3" fmla="*/ 16778 w 4923024"/>
                <a:gd name="connsiteY3" fmla="*/ 8400636 h 8400636"/>
                <a:gd name="connsiteX4" fmla="*/ 16778 w 4923024"/>
                <a:gd name="connsiteY4" fmla="*/ 8400634 h 8400636"/>
                <a:gd name="connsiteX5" fmla="*/ 0 w 4923024"/>
                <a:gd name="connsiteY5" fmla="*/ 0 h 8400636"/>
                <a:gd name="connsiteX6" fmla="*/ 4923024 w 4923024"/>
                <a:gd name="connsiteY6" fmla="*/ 0 h 8400636"/>
                <a:gd name="connsiteX7" fmla="*/ 4872690 w 4923024"/>
                <a:gd name="connsiteY7" fmla="*/ 3472502 h 8400636"/>
                <a:gd name="connsiteX8" fmla="*/ 2444734 w 4923024"/>
                <a:gd name="connsiteY8" fmla="*/ 2240469 h 8400636"/>
                <a:gd name="connsiteX9" fmla="*/ 16778 w 4923024"/>
                <a:gd name="connsiteY9" fmla="*/ 3472502 h 8400636"/>
                <a:gd name="connsiteX10" fmla="*/ 0 w 4923024"/>
                <a:gd name="connsiteY10" fmla="*/ 0 h 840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3024" h="8400636">
                  <a:moveTo>
                    <a:pt x="16778" y="8400634"/>
                  </a:moveTo>
                  <a:lnTo>
                    <a:pt x="4872690" y="8400634"/>
                  </a:lnTo>
                  <a:lnTo>
                    <a:pt x="4872690" y="8400636"/>
                  </a:lnTo>
                  <a:lnTo>
                    <a:pt x="16778" y="8400636"/>
                  </a:lnTo>
                  <a:lnTo>
                    <a:pt x="16778" y="8400634"/>
                  </a:lnTo>
                  <a:close/>
                  <a:moveTo>
                    <a:pt x="0" y="0"/>
                  </a:moveTo>
                  <a:lnTo>
                    <a:pt x="4923024" y="0"/>
                  </a:lnTo>
                  <a:lnTo>
                    <a:pt x="4872690" y="3472502"/>
                  </a:lnTo>
                  <a:lnTo>
                    <a:pt x="2444734" y="2240469"/>
                  </a:lnTo>
                  <a:lnTo>
                    <a:pt x="16778" y="3472502"/>
                  </a:lnTo>
                  <a:cubicBezTo>
                    <a:pt x="16778" y="2067213"/>
                    <a:pt x="0" y="1405289"/>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6" name="TextBox 45">
              <a:extLst>
                <a:ext uri="{FF2B5EF4-FFF2-40B4-BE49-F238E27FC236}">
                  <a16:creationId xmlns:a16="http://schemas.microsoft.com/office/drawing/2014/main" id="{C093E2E9-4057-3AFE-50E4-C89A59C82461}"/>
                </a:ext>
              </a:extLst>
            </p:cNvPr>
            <p:cNvSpPr txBox="1"/>
            <p:nvPr/>
          </p:nvSpPr>
          <p:spPr>
            <a:xfrm>
              <a:off x="2781925" y="2094631"/>
              <a:ext cx="1869443" cy="584775"/>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Raising Purchase Order </a:t>
              </a:r>
            </a:p>
          </p:txBody>
        </p:sp>
        <p:sp>
          <p:nvSpPr>
            <p:cNvPr id="47" name="Freeform 1015">
              <a:extLst>
                <a:ext uri="{FF2B5EF4-FFF2-40B4-BE49-F238E27FC236}">
                  <a16:creationId xmlns:a16="http://schemas.microsoft.com/office/drawing/2014/main" id="{16EC12E5-48F2-89E2-C305-C96DCB49C49B}"/>
                </a:ext>
              </a:extLst>
            </p:cNvPr>
            <p:cNvSpPr>
              <a:spLocks noChangeAspect="1"/>
            </p:cNvSpPr>
            <p:nvPr/>
          </p:nvSpPr>
          <p:spPr bwMode="auto">
            <a:xfrm>
              <a:off x="3468697" y="1552929"/>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57" name="Rectangle: Rounded Corners 56">
              <a:extLst>
                <a:ext uri="{FF2B5EF4-FFF2-40B4-BE49-F238E27FC236}">
                  <a16:creationId xmlns:a16="http://schemas.microsoft.com/office/drawing/2014/main" id="{374261D7-47BE-80C9-627F-3124A46B03B6}"/>
                </a:ext>
              </a:extLst>
            </p:cNvPr>
            <p:cNvSpPr/>
            <p:nvPr/>
          </p:nvSpPr>
          <p:spPr>
            <a:xfrm>
              <a:off x="2762646" y="4999173"/>
              <a:ext cx="1908000" cy="545972"/>
            </a:xfrm>
            <a:prstGeom prst="roundRect">
              <a:avLst/>
            </a:prstGeom>
            <a:solidFill>
              <a:schemeClr val="accent1">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a:extLst>
                <a:ext uri="{FF2B5EF4-FFF2-40B4-BE49-F238E27FC236}">
                  <a16:creationId xmlns:a16="http://schemas.microsoft.com/office/drawing/2014/main" id="{95C09C31-B441-840E-A767-4F86861E1F2E}"/>
                </a:ext>
              </a:extLst>
            </p:cNvPr>
            <p:cNvSpPr txBox="1"/>
            <p:nvPr/>
          </p:nvSpPr>
          <p:spPr>
            <a:xfrm>
              <a:off x="2781801" y="4372605"/>
              <a:ext cx="1869690"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Inefficient accounts processes could be costing you</a:t>
              </a:r>
            </a:p>
          </p:txBody>
        </p:sp>
        <p:sp>
          <p:nvSpPr>
            <p:cNvPr id="68" name="TextBox 67">
              <a:extLst>
                <a:ext uri="{FF2B5EF4-FFF2-40B4-BE49-F238E27FC236}">
                  <a16:creationId xmlns:a16="http://schemas.microsoft.com/office/drawing/2014/main" id="{C0EA8CB8-D6F8-2002-811C-82D845F0C462}"/>
                </a:ext>
              </a:extLst>
            </p:cNvPr>
            <p:cNvSpPr txBox="1"/>
            <p:nvPr/>
          </p:nvSpPr>
          <p:spPr>
            <a:xfrm>
              <a:off x="2762646" y="5118504"/>
              <a:ext cx="1908000"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valrpo</a:t>
              </a:r>
              <a:r>
                <a:rPr lang="en-GB" sz="20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grpSp>
        <p:nvGrpSpPr>
          <p:cNvPr id="23" name="Group 22">
            <a:extLst>
              <a:ext uri="{FF2B5EF4-FFF2-40B4-BE49-F238E27FC236}">
                <a16:creationId xmlns:a16="http://schemas.microsoft.com/office/drawing/2014/main" id="{54C48C09-9A97-7C0C-2506-51E356526F18}"/>
              </a:ext>
            </a:extLst>
          </p:cNvPr>
          <p:cNvGrpSpPr/>
          <p:nvPr/>
        </p:nvGrpSpPr>
        <p:grpSpPr>
          <a:xfrm>
            <a:off x="4912803" y="1556836"/>
            <a:ext cx="1918801" cy="3991330"/>
            <a:chOff x="4871238" y="1556836"/>
            <a:chExt cx="1918801" cy="3991330"/>
          </a:xfrm>
        </p:grpSpPr>
        <p:sp>
          <p:nvSpPr>
            <p:cNvPr id="59" name="Rectangle: Rounded Corners 58">
              <a:extLst>
                <a:ext uri="{FF2B5EF4-FFF2-40B4-BE49-F238E27FC236}">
                  <a16:creationId xmlns:a16="http://schemas.microsoft.com/office/drawing/2014/main" id="{483145D9-A5D5-4A29-9000-3FD97569E5F5}"/>
                </a:ext>
              </a:extLst>
            </p:cNvPr>
            <p:cNvSpPr/>
            <p:nvPr/>
          </p:nvSpPr>
          <p:spPr>
            <a:xfrm>
              <a:off x="4876638" y="4999173"/>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ff-page Connector 9">
              <a:extLst>
                <a:ext uri="{FF2B5EF4-FFF2-40B4-BE49-F238E27FC236}">
                  <a16:creationId xmlns:a16="http://schemas.microsoft.com/office/drawing/2014/main" id="{A97AE63F-0C53-AB7A-E6A8-5650E994B32B}"/>
                </a:ext>
              </a:extLst>
            </p:cNvPr>
            <p:cNvSpPr/>
            <p:nvPr/>
          </p:nvSpPr>
          <p:spPr>
            <a:xfrm>
              <a:off x="4871238" y="1903894"/>
              <a:ext cx="1918800" cy="2548563"/>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Inefficient accounts  payable processes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Poor workflow customisation</a:t>
              </a: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8" name="Freeform 50">
              <a:extLst>
                <a:ext uri="{FF2B5EF4-FFF2-40B4-BE49-F238E27FC236}">
                  <a16:creationId xmlns:a16="http://schemas.microsoft.com/office/drawing/2014/main" id="{13C7AA69-72E1-AD20-DD7E-436E6E31F470}"/>
                </a:ext>
              </a:extLst>
            </p:cNvPr>
            <p:cNvSpPr/>
            <p:nvPr/>
          </p:nvSpPr>
          <p:spPr>
            <a:xfrm rot="10800000">
              <a:off x="4871239" y="2139161"/>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0" name="TextBox 49">
              <a:extLst>
                <a:ext uri="{FF2B5EF4-FFF2-40B4-BE49-F238E27FC236}">
                  <a16:creationId xmlns:a16="http://schemas.microsoft.com/office/drawing/2014/main" id="{7B34D05C-D2DC-8FEC-1A30-2541B1BBDE4B}"/>
                </a:ext>
              </a:extLst>
            </p:cNvPr>
            <p:cNvSpPr txBox="1"/>
            <p:nvPr/>
          </p:nvSpPr>
          <p:spPr>
            <a:xfrm>
              <a:off x="4873479" y="1629340"/>
              <a:ext cx="1914319" cy="1077218"/>
            </a:xfrm>
            <a:prstGeom prst="rect">
              <a:avLst/>
            </a:prstGeom>
            <a:noFill/>
          </p:spPr>
          <p:txBody>
            <a:bodyPr wrap="square" rtlCol="0" anchor="b" anchorCtr="0">
              <a:spAutoFit/>
            </a:bodyPr>
            <a:lstStyle/>
            <a:p>
              <a:pPr algn="ctr"/>
              <a:endParaRPr lang="en-US" sz="1600" b="1" dirty="0">
                <a:latin typeface="Montserrat SemiBold" panose="00000700000000000000" pitchFamily="2" charset="0"/>
                <a:ea typeface="League Spartan" charset="0"/>
                <a:cs typeface="Poppins" pitchFamily="2" charset="77"/>
              </a:endParaRPr>
            </a:p>
            <a:p>
              <a:pPr algn="ctr"/>
              <a:endParaRPr lang="en-US" sz="1600" b="1" dirty="0">
                <a:latin typeface="Montserrat SemiBold" panose="00000700000000000000" pitchFamily="2" charset="0"/>
                <a:ea typeface="League Spartan" charset="0"/>
                <a:cs typeface="Poppins" pitchFamily="2" charset="77"/>
              </a:endParaRPr>
            </a:p>
            <a:p>
              <a:pPr algn="ctr"/>
              <a:r>
                <a:rPr lang="en-US" sz="1600" b="1" dirty="0">
                  <a:latin typeface="Montserrat SemiBold" panose="00000700000000000000" pitchFamily="2" charset="0"/>
                  <a:ea typeface="League Spartan" charset="0"/>
                  <a:cs typeface="Poppins" pitchFamily="2" charset="77"/>
                </a:rPr>
                <a:t>Purchase Order Approvals</a:t>
              </a:r>
            </a:p>
          </p:txBody>
        </p:sp>
        <p:sp>
          <p:nvSpPr>
            <p:cNvPr id="51" name="Freeform 1015">
              <a:extLst>
                <a:ext uri="{FF2B5EF4-FFF2-40B4-BE49-F238E27FC236}">
                  <a16:creationId xmlns:a16="http://schemas.microsoft.com/office/drawing/2014/main" id="{063F48A3-FD39-6FB1-4A70-698D0FF8C694}"/>
                </a:ext>
              </a:extLst>
            </p:cNvPr>
            <p:cNvSpPr>
              <a:spLocks noChangeAspect="1"/>
            </p:cNvSpPr>
            <p:nvPr/>
          </p:nvSpPr>
          <p:spPr bwMode="auto">
            <a:xfrm>
              <a:off x="5582689" y="1556836"/>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65" name="TextBox 64">
              <a:extLst>
                <a:ext uri="{FF2B5EF4-FFF2-40B4-BE49-F238E27FC236}">
                  <a16:creationId xmlns:a16="http://schemas.microsoft.com/office/drawing/2014/main" id="{CCDBA8E2-2E49-D3DC-8F70-3EBC50517161}"/>
                </a:ext>
              </a:extLst>
            </p:cNvPr>
            <p:cNvSpPr txBox="1"/>
            <p:nvPr/>
          </p:nvSpPr>
          <p:spPr>
            <a:xfrm>
              <a:off x="4873479" y="4365181"/>
              <a:ext cx="1914319"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Inefficient accounts processes could be costing you</a:t>
              </a:r>
            </a:p>
          </p:txBody>
        </p:sp>
        <p:sp>
          <p:nvSpPr>
            <p:cNvPr id="69" name="TextBox 68">
              <a:extLst>
                <a:ext uri="{FF2B5EF4-FFF2-40B4-BE49-F238E27FC236}">
                  <a16:creationId xmlns:a16="http://schemas.microsoft.com/office/drawing/2014/main" id="{3C634A47-D927-FE8D-6324-130A75E52781}"/>
                </a:ext>
              </a:extLst>
            </p:cNvPr>
            <p:cNvSpPr txBox="1"/>
            <p:nvPr/>
          </p:nvSpPr>
          <p:spPr>
            <a:xfrm>
              <a:off x="4885002" y="5118034"/>
              <a:ext cx="1891272"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valpoa</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71" name="Rectangle 70">
            <a:extLst>
              <a:ext uri="{FF2B5EF4-FFF2-40B4-BE49-F238E27FC236}">
                <a16:creationId xmlns:a16="http://schemas.microsoft.com/office/drawing/2014/main" id="{64A6E194-9E68-2DD5-DD40-F6B630830462}"/>
              </a:ext>
            </a:extLst>
          </p:cNvPr>
          <p:cNvSpPr/>
          <p:nvPr/>
        </p:nvSpPr>
        <p:spPr>
          <a:xfrm>
            <a:off x="664160" y="5880683"/>
            <a:ext cx="10437352" cy="51893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TextBox 71">
            <a:extLst>
              <a:ext uri="{FF2B5EF4-FFF2-40B4-BE49-F238E27FC236}">
                <a16:creationId xmlns:a16="http://schemas.microsoft.com/office/drawing/2014/main" id="{0BFC616B-B131-2AE7-F109-2FC9C9900A7B}"/>
              </a:ext>
            </a:extLst>
          </p:cNvPr>
          <p:cNvSpPr txBox="1"/>
          <p:nvPr/>
        </p:nvSpPr>
        <p:spPr>
          <a:xfrm>
            <a:off x="695326" y="5905124"/>
            <a:ext cx="10372705" cy="461665"/>
          </a:xfrm>
          <a:prstGeom prst="rect">
            <a:avLst/>
          </a:prstGeom>
          <a:noFill/>
        </p:spPr>
        <p:txBody>
          <a:bodyPr wrap="square" rtlCol="0">
            <a:spAutoFit/>
          </a:bodyPr>
          <a:lstStyle/>
          <a:p>
            <a:pPr algn="ct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YOUR CURRENT PROCESS COSTS ARE</a:t>
            </a:r>
            <a:r>
              <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GB" sz="2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24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valcostof</a:t>
            </a:r>
            <a:r>
              <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ANNUAL</a:t>
            </a: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LY</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0" name="Group 19">
            <a:extLst>
              <a:ext uri="{FF2B5EF4-FFF2-40B4-BE49-F238E27FC236}">
                <a16:creationId xmlns:a16="http://schemas.microsoft.com/office/drawing/2014/main" id="{8813920C-430B-3234-4CBE-A3267939523E}"/>
              </a:ext>
            </a:extLst>
          </p:cNvPr>
          <p:cNvGrpSpPr/>
          <p:nvPr/>
        </p:nvGrpSpPr>
        <p:grpSpPr>
          <a:xfrm>
            <a:off x="640932" y="1552929"/>
            <a:ext cx="1921713" cy="4093944"/>
            <a:chOff x="640932" y="1552929"/>
            <a:chExt cx="1921713" cy="4093944"/>
          </a:xfrm>
        </p:grpSpPr>
        <p:sp>
          <p:nvSpPr>
            <p:cNvPr id="41" name="Off-page Connector 9">
              <a:extLst>
                <a:ext uri="{FF2B5EF4-FFF2-40B4-BE49-F238E27FC236}">
                  <a16:creationId xmlns:a16="http://schemas.microsoft.com/office/drawing/2014/main" id="{579E8B31-C28B-B9F8-070D-943247388A6B}"/>
                </a:ext>
              </a:extLst>
            </p:cNvPr>
            <p:cNvSpPr/>
            <p:nvPr/>
          </p:nvSpPr>
          <p:spPr>
            <a:xfrm>
              <a:off x="640932" y="1903895"/>
              <a:ext cx="1918800" cy="2544656"/>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Slow systems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Inefficient data management</a:t>
              </a: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Freeform 4">
              <a:extLst>
                <a:ext uri="{FF2B5EF4-FFF2-40B4-BE49-F238E27FC236}">
                  <a16:creationId xmlns:a16="http://schemas.microsoft.com/office/drawing/2014/main" id="{775A7557-207F-823B-8E7F-4AA7DB2E6D01}"/>
                </a:ext>
              </a:extLst>
            </p:cNvPr>
            <p:cNvSpPr/>
            <p:nvPr/>
          </p:nvSpPr>
          <p:spPr>
            <a:xfrm rot="10800000">
              <a:off x="643845" y="2130268"/>
              <a:ext cx="1918800" cy="2983678"/>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16778 w 4872690"/>
                <a:gd name="connsiteY0" fmla="*/ 9143998 h 9144000"/>
                <a:gd name="connsiteX1" fmla="*/ 4872690 w 4872690"/>
                <a:gd name="connsiteY1" fmla="*/ 9143998 h 9144000"/>
                <a:gd name="connsiteX2" fmla="*/ 4872690 w 4872690"/>
                <a:gd name="connsiteY2" fmla="*/ 9144000 h 9144000"/>
                <a:gd name="connsiteX3" fmla="*/ 16778 w 4872690"/>
                <a:gd name="connsiteY3" fmla="*/ 9144000 h 9144000"/>
                <a:gd name="connsiteX4" fmla="*/ 16778 w 4872690"/>
                <a:gd name="connsiteY4" fmla="*/ 9143998 h 9144000"/>
                <a:gd name="connsiteX5" fmla="*/ 0 w 4872690"/>
                <a:gd name="connsiteY5" fmla="*/ 726469 h 9144000"/>
                <a:gd name="connsiteX6" fmla="*/ 4872690 w 4872690"/>
                <a:gd name="connsiteY6" fmla="*/ 0 h 9144000"/>
                <a:gd name="connsiteX7" fmla="*/ 4872690 w 4872690"/>
                <a:gd name="connsiteY7" fmla="*/ 4215866 h 9144000"/>
                <a:gd name="connsiteX8" fmla="*/ 2444734 w 4872690"/>
                <a:gd name="connsiteY8" fmla="*/ 2983833 h 9144000"/>
                <a:gd name="connsiteX9" fmla="*/ 16778 w 4872690"/>
                <a:gd name="connsiteY9" fmla="*/ 4215866 h 9144000"/>
                <a:gd name="connsiteX10" fmla="*/ 0 w 4872690"/>
                <a:gd name="connsiteY10" fmla="*/ 726469 h 9144000"/>
                <a:gd name="connsiteX0" fmla="*/ 16778 w 4889468"/>
                <a:gd name="connsiteY0" fmla="*/ 8468213 h 8468215"/>
                <a:gd name="connsiteX1" fmla="*/ 4872690 w 4889468"/>
                <a:gd name="connsiteY1" fmla="*/ 8468213 h 8468215"/>
                <a:gd name="connsiteX2" fmla="*/ 4872690 w 4889468"/>
                <a:gd name="connsiteY2" fmla="*/ 8468215 h 8468215"/>
                <a:gd name="connsiteX3" fmla="*/ 16778 w 4889468"/>
                <a:gd name="connsiteY3" fmla="*/ 8468215 h 8468215"/>
                <a:gd name="connsiteX4" fmla="*/ 16778 w 4889468"/>
                <a:gd name="connsiteY4" fmla="*/ 8468213 h 8468215"/>
                <a:gd name="connsiteX5" fmla="*/ 0 w 4889468"/>
                <a:gd name="connsiteY5" fmla="*/ 50684 h 8468215"/>
                <a:gd name="connsiteX6" fmla="*/ 4889468 w 4889468"/>
                <a:gd name="connsiteY6" fmla="*/ 0 h 8468215"/>
                <a:gd name="connsiteX7" fmla="*/ 4872690 w 4889468"/>
                <a:gd name="connsiteY7" fmla="*/ 3540081 h 8468215"/>
                <a:gd name="connsiteX8" fmla="*/ 2444734 w 4889468"/>
                <a:gd name="connsiteY8" fmla="*/ 2308048 h 8468215"/>
                <a:gd name="connsiteX9" fmla="*/ 16778 w 4889468"/>
                <a:gd name="connsiteY9" fmla="*/ 3540081 h 8468215"/>
                <a:gd name="connsiteX10" fmla="*/ 0 w 4889468"/>
                <a:gd name="connsiteY10" fmla="*/ 50684 h 8468215"/>
                <a:gd name="connsiteX0" fmla="*/ 16778 w 4889468"/>
                <a:gd name="connsiteY0" fmla="*/ 8417529 h 8417531"/>
                <a:gd name="connsiteX1" fmla="*/ 4872690 w 4889468"/>
                <a:gd name="connsiteY1" fmla="*/ 8417529 h 8417531"/>
                <a:gd name="connsiteX2" fmla="*/ 4872690 w 4889468"/>
                <a:gd name="connsiteY2" fmla="*/ 8417531 h 8417531"/>
                <a:gd name="connsiteX3" fmla="*/ 16778 w 4889468"/>
                <a:gd name="connsiteY3" fmla="*/ 8417531 h 8417531"/>
                <a:gd name="connsiteX4" fmla="*/ 16778 w 4889468"/>
                <a:gd name="connsiteY4" fmla="*/ 8417529 h 8417531"/>
                <a:gd name="connsiteX5" fmla="*/ 0 w 4889468"/>
                <a:gd name="connsiteY5" fmla="*/ 0 h 8417531"/>
                <a:gd name="connsiteX6" fmla="*/ 4889468 w 4889468"/>
                <a:gd name="connsiteY6" fmla="*/ 0 h 8417531"/>
                <a:gd name="connsiteX7" fmla="*/ 4872690 w 4889468"/>
                <a:gd name="connsiteY7" fmla="*/ 3489397 h 8417531"/>
                <a:gd name="connsiteX8" fmla="*/ 2444734 w 4889468"/>
                <a:gd name="connsiteY8" fmla="*/ 2257364 h 8417531"/>
                <a:gd name="connsiteX9" fmla="*/ 16778 w 4889468"/>
                <a:gd name="connsiteY9" fmla="*/ 3489397 h 8417531"/>
                <a:gd name="connsiteX10" fmla="*/ 0 w 4889468"/>
                <a:gd name="connsiteY10" fmla="*/ 0 h 841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89468" h="8417531">
                  <a:moveTo>
                    <a:pt x="16778" y="8417529"/>
                  </a:moveTo>
                  <a:lnTo>
                    <a:pt x="4872690" y="8417529"/>
                  </a:lnTo>
                  <a:lnTo>
                    <a:pt x="4872690" y="8417531"/>
                  </a:lnTo>
                  <a:lnTo>
                    <a:pt x="16778" y="8417531"/>
                  </a:lnTo>
                  <a:lnTo>
                    <a:pt x="16778" y="8417529"/>
                  </a:lnTo>
                  <a:close/>
                  <a:moveTo>
                    <a:pt x="0" y="0"/>
                  </a:moveTo>
                  <a:lnTo>
                    <a:pt x="4889468" y="0"/>
                  </a:lnTo>
                  <a:cubicBezTo>
                    <a:pt x="4883875" y="1180027"/>
                    <a:pt x="4878283" y="2309370"/>
                    <a:pt x="4872690" y="3489397"/>
                  </a:cubicBezTo>
                  <a:lnTo>
                    <a:pt x="2444734" y="2257364"/>
                  </a:lnTo>
                  <a:lnTo>
                    <a:pt x="16778" y="3489397"/>
                  </a:lnTo>
                  <a:cubicBezTo>
                    <a:pt x="16778" y="2084108"/>
                    <a:pt x="0" y="1405289"/>
                    <a:pt x="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2" name="TextBox 41">
              <a:extLst>
                <a:ext uri="{FF2B5EF4-FFF2-40B4-BE49-F238E27FC236}">
                  <a16:creationId xmlns:a16="http://schemas.microsoft.com/office/drawing/2014/main" id="{A01E455A-2DE5-AA6B-952A-5F99CA73916D}"/>
                </a:ext>
              </a:extLst>
            </p:cNvPr>
            <p:cNvSpPr txBox="1"/>
            <p:nvPr/>
          </p:nvSpPr>
          <p:spPr>
            <a:xfrm>
              <a:off x="666366" y="2082991"/>
              <a:ext cx="1873758" cy="584775"/>
            </a:xfrm>
            <a:prstGeom prst="rect">
              <a:avLst/>
            </a:prstGeom>
            <a:noFill/>
          </p:spPr>
          <p:txBody>
            <a:bodyPr wrap="square" rtlCol="0" anchor="b" anchorCtr="0">
              <a:spAutoFit/>
            </a:bodyPr>
            <a:lstStyle/>
            <a:p>
              <a:pPr algn="ctr"/>
              <a:r>
                <a:rPr lang="en-US" sz="1600" b="1" dirty="0">
                  <a:latin typeface="Montserrat SemiBold" panose="00000700000000000000" pitchFamily="2" charset="0"/>
                  <a:ea typeface="League Spartan" charset="0"/>
                  <a:cs typeface="Poppins" pitchFamily="2" charset="77"/>
                </a:rPr>
                <a:t>IT finance systems </a:t>
              </a:r>
            </a:p>
          </p:txBody>
        </p:sp>
        <p:sp>
          <p:nvSpPr>
            <p:cNvPr id="43" name="Freeform 1015">
              <a:extLst>
                <a:ext uri="{FF2B5EF4-FFF2-40B4-BE49-F238E27FC236}">
                  <a16:creationId xmlns:a16="http://schemas.microsoft.com/office/drawing/2014/main" id="{5222BCAB-8DAE-9ECC-55ED-CAF94FD73E96}"/>
                </a:ext>
              </a:extLst>
            </p:cNvPr>
            <p:cNvSpPr>
              <a:spLocks noChangeAspect="1"/>
            </p:cNvSpPr>
            <p:nvPr/>
          </p:nvSpPr>
          <p:spPr bwMode="auto">
            <a:xfrm>
              <a:off x="1355296" y="1552929"/>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56" name="Rectangle: Rounded Corners 55">
              <a:extLst>
                <a:ext uri="{FF2B5EF4-FFF2-40B4-BE49-F238E27FC236}">
                  <a16:creationId xmlns:a16="http://schemas.microsoft.com/office/drawing/2014/main" id="{D39ED94A-B4FD-84A0-6CF0-1C23682FB399}"/>
                </a:ext>
              </a:extLst>
            </p:cNvPr>
            <p:cNvSpPr/>
            <p:nvPr/>
          </p:nvSpPr>
          <p:spPr>
            <a:xfrm>
              <a:off x="644952" y="4986527"/>
              <a:ext cx="1908000" cy="558618"/>
            </a:xfrm>
            <a:prstGeom prst="roundRect">
              <a:avLst/>
            </a:prstGeom>
            <a:solidFill>
              <a:schemeClr val="tx2">
                <a:alpha val="26000"/>
              </a:schemeClr>
            </a:solidFill>
            <a:ln>
              <a:solidFill>
                <a:srgbClr val="F15D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a:extLst>
                <a:ext uri="{FF2B5EF4-FFF2-40B4-BE49-F238E27FC236}">
                  <a16:creationId xmlns:a16="http://schemas.microsoft.com/office/drawing/2014/main" id="{39DF4247-E50B-19D8-DDEA-15B91EFA84A9}"/>
                </a:ext>
              </a:extLst>
            </p:cNvPr>
            <p:cNvSpPr txBox="1"/>
            <p:nvPr/>
          </p:nvSpPr>
          <p:spPr>
            <a:xfrm>
              <a:off x="666366" y="4383297"/>
              <a:ext cx="1873758"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Outdated IT infrastructure costs could be costing you</a:t>
              </a:r>
            </a:p>
          </p:txBody>
        </p:sp>
        <p:sp>
          <p:nvSpPr>
            <p:cNvPr id="73" name="TextBox 72">
              <a:extLst>
                <a:ext uri="{FF2B5EF4-FFF2-40B4-BE49-F238E27FC236}">
                  <a16:creationId xmlns:a16="http://schemas.microsoft.com/office/drawing/2014/main" id="{78369866-8BC6-33CD-42B1-8C4AEA93FDD2}"/>
                </a:ext>
              </a:extLst>
            </p:cNvPr>
            <p:cNvSpPr txBox="1"/>
            <p:nvPr/>
          </p:nvSpPr>
          <p:spPr>
            <a:xfrm>
              <a:off x="649245" y="5123653"/>
              <a:ext cx="1908000" cy="52322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itfinance</a:t>
              </a:r>
              <a:r>
                <a:rPr lang="tr-TR" sz="2000" b="1" dirty="0">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74" name="TextBox 73">
            <a:extLst>
              <a:ext uri="{FF2B5EF4-FFF2-40B4-BE49-F238E27FC236}">
                <a16:creationId xmlns:a16="http://schemas.microsoft.com/office/drawing/2014/main" id="{4B237159-5595-B234-5E4A-043EFFCA2AED}"/>
              </a:ext>
            </a:extLst>
          </p:cNvPr>
          <p:cNvSpPr txBox="1"/>
          <p:nvPr/>
        </p:nvSpPr>
        <p:spPr>
          <a:xfrm>
            <a:off x="635504" y="823804"/>
            <a:ext cx="2297326" cy="200055"/>
          </a:xfrm>
          <a:prstGeom prst="rect">
            <a:avLst/>
          </a:prstGeom>
          <a:noFill/>
        </p:spPr>
        <p:txBody>
          <a:bodyPr wrap="square" rtlCol="0">
            <a:spAutoFit/>
          </a:bodyPr>
          <a:lstStyle/>
          <a:p>
            <a:r>
              <a:rPr lang="en-GB" sz="70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grpSp>
        <p:nvGrpSpPr>
          <p:cNvPr id="26" name="Group 25">
            <a:extLst>
              <a:ext uri="{FF2B5EF4-FFF2-40B4-BE49-F238E27FC236}">
                <a16:creationId xmlns:a16="http://schemas.microsoft.com/office/drawing/2014/main" id="{2F0A8551-1260-BA00-CEB9-2F1DFA3AC89D}"/>
              </a:ext>
            </a:extLst>
          </p:cNvPr>
          <p:cNvGrpSpPr/>
          <p:nvPr/>
        </p:nvGrpSpPr>
        <p:grpSpPr>
          <a:xfrm>
            <a:off x="7031443" y="1582040"/>
            <a:ext cx="1921948" cy="3969254"/>
            <a:chOff x="6973253" y="1582040"/>
            <a:chExt cx="1921948" cy="3969254"/>
          </a:xfrm>
        </p:grpSpPr>
        <p:sp>
          <p:nvSpPr>
            <p:cNvPr id="9" name="Rectangle: Rounded Corners 8">
              <a:extLst>
                <a:ext uri="{FF2B5EF4-FFF2-40B4-BE49-F238E27FC236}">
                  <a16:creationId xmlns:a16="http://schemas.microsoft.com/office/drawing/2014/main" id="{643A6339-EE20-5ED6-6696-7763D8C68FB0}"/>
                </a:ext>
              </a:extLst>
            </p:cNvPr>
            <p:cNvSpPr/>
            <p:nvPr/>
          </p:nvSpPr>
          <p:spPr>
            <a:xfrm>
              <a:off x="6980227" y="5002301"/>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ff-page Connector 9">
              <a:extLst>
                <a:ext uri="{FF2B5EF4-FFF2-40B4-BE49-F238E27FC236}">
                  <a16:creationId xmlns:a16="http://schemas.microsoft.com/office/drawing/2014/main" id="{A01973A7-1FA4-0C98-249C-23CD8984ED1A}"/>
                </a:ext>
              </a:extLst>
            </p:cNvPr>
            <p:cNvSpPr/>
            <p:nvPr/>
          </p:nvSpPr>
          <p:spPr>
            <a:xfrm>
              <a:off x="6974827" y="1903894"/>
              <a:ext cx="1918800" cy="2544658"/>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Time consuming processes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High risk of errors </a:t>
              </a:r>
            </a:p>
          </p:txBody>
        </p:sp>
        <p:sp>
          <p:nvSpPr>
            <p:cNvPr id="54" name="TextBox 53">
              <a:extLst>
                <a:ext uri="{FF2B5EF4-FFF2-40B4-BE49-F238E27FC236}">
                  <a16:creationId xmlns:a16="http://schemas.microsoft.com/office/drawing/2014/main" id="{69CD4A24-0FC5-F6C8-0A71-820A70E43CB1}"/>
                </a:ext>
              </a:extLst>
            </p:cNvPr>
            <p:cNvSpPr txBox="1"/>
            <p:nvPr/>
          </p:nvSpPr>
          <p:spPr>
            <a:xfrm>
              <a:off x="6974314" y="2130171"/>
              <a:ext cx="1919827" cy="584775"/>
            </a:xfrm>
            <a:prstGeom prst="rect">
              <a:avLst/>
            </a:prstGeom>
            <a:noFill/>
          </p:spPr>
          <p:txBody>
            <a:bodyPr wrap="square" rtlCol="0" anchor="b" anchorCtr="0">
              <a:spAutoFit/>
            </a:bodyPr>
            <a:lstStyle/>
            <a:p>
              <a:pPr algn="ctr"/>
              <a:r>
                <a:rPr lang="en-US" sz="1600" b="1" dirty="0">
                  <a:latin typeface="Montserrat SemiBold" panose="00000700000000000000" pitchFamily="2" charset="0"/>
                  <a:ea typeface="League Spartan" charset="0"/>
                  <a:cs typeface="Poppins" pitchFamily="2" charset="77"/>
                </a:rPr>
                <a:t>Coding invoice processes</a:t>
              </a:r>
            </a:p>
          </p:txBody>
        </p:sp>
        <p:sp>
          <p:nvSpPr>
            <p:cNvPr id="55" name="Freeform 1015">
              <a:extLst>
                <a:ext uri="{FF2B5EF4-FFF2-40B4-BE49-F238E27FC236}">
                  <a16:creationId xmlns:a16="http://schemas.microsoft.com/office/drawing/2014/main" id="{49379704-A7E9-6EF1-10D5-4FD212A90D8B}"/>
                </a:ext>
              </a:extLst>
            </p:cNvPr>
            <p:cNvSpPr>
              <a:spLocks noChangeAspect="1"/>
            </p:cNvSpPr>
            <p:nvPr/>
          </p:nvSpPr>
          <p:spPr bwMode="auto">
            <a:xfrm>
              <a:off x="7686278" y="1582040"/>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4" name="Freeform 50">
              <a:extLst>
                <a:ext uri="{FF2B5EF4-FFF2-40B4-BE49-F238E27FC236}">
                  <a16:creationId xmlns:a16="http://schemas.microsoft.com/office/drawing/2014/main" id="{9F9B2520-FD51-DC24-704C-0BB7BDAC0376}"/>
                </a:ext>
              </a:extLst>
            </p:cNvPr>
            <p:cNvSpPr/>
            <p:nvPr/>
          </p:nvSpPr>
          <p:spPr>
            <a:xfrm rot="10800000">
              <a:off x="6974827" y="2135924"/>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5" name="TextBox 4">
              <a:extLst>
                <a:ext uri="{FF2B5EF4-FFF2-40B4-BE49-F238E27FC236}">
                  <a16:creationId xmlns:a16="http://schemas.microsoft.com/office/drawing/2014/main" id="{02B73898-242B-B542-A13B-5A46CF540B50}"/>
                </a:ext>
              </a:extLst>
            </p:cNvPr>
            <p:cNvSpPr txBox="1"/>
            <p:nvPr/>
          </p:nvSpPr>
          <p:spPr>
            <a:xfrm>
              <a:off x="6977068" y="4381097"/>
              <a:ext cx="1914319"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Coding processes could be costing you</a:t>
              </a:r>
            </a:p>
          </p:txBody>
        </p:sp>
        <p:sp>
          <p:nvSpPr>
            <p:cNvPr id="6" name="TextBox 5">
              <a:extLst>
                <a:ext uri="{FF2B5EF4-FFF2-40B4-BE49-F238E27FC236}">
                  <a16:creationId xmlns:a16="http://schemas.microsoft.com/office/drawing/2014/main" id="{17F0DF48-C88F-66C2-241D-A456E4C5498F}"/>
                </a:ext>
              </a:extLst>
            </p:cNvPr>
            <p:cNvSpPr txBox="1"/>
            <p:nvPr/>
          </p:nvSpPr>
          <p:spPr>
            <a:xfrm>
              <a:off x="6973253" y="5113482"/>
              <a:ext cx="1921948"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valcip</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grpSp>
        <p:nvGrpSpPr>
          <p:cNvPr id="27" name="Group 26">
            <a:extLst>
              <a:ext uri="{FF2B5EF4-FFF2-40B4-BE49-F238E27FC236}">
                <a16:creationId xmlns:a16="http://schemas.microsoft.com/office/drawing/2014/main" id="{9DEFFE14-7335-325C-3227-F53DD0F4C1A8}"/>
              </a:ext>
            </a:extLst>
          </p:cNvPr>
          <p:cNvGrpSpPr/>
          <p:nvPr/>
        </p:nvGrpSpPr>
        <p:grpSpPr>
          <a:xfrm>
            <a:off x="9080384" y="1567792"/>
            <a:ext cx="2094684" cy="3985399"/>
            <a:chOff x="9097010" y="1567792"/>
            <a:chExt cx="2094684" cy="3985399"/>
          </a:xfrm>
        </p:grpSpPr>
        <p:sp>
          <p:nvSpPr>
            <p:cNvPr id="10" name="Rectangle: Rounded Corners 9">
              <a:extLst>
                <a:ext uri="{FF2B5EF4-FFF2-40B4-BE49-F238E27FC236}">
                  <a16:creationId xmlns:a16="http://schemas.microsoft.com/office/drawing/2014/main" id="{01805B4A-2C0D-368E-E75D-FC2CDC15A66B}"/>
                </a:ext>
              </a:extLst>
            </p:cNvPr>
            <p:cNvSpPr/>
            <p:nvPr/>
          </p:nvSpPr>
          <p:spPr>
            <a:xfrm>
              <a:off x="9189787" y="5004198"/>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ff-page Connector 9">
              <a:extLst>
                <a:ext uri="{FF2B5EF4-FFF2-40B4-BE49-F238E27FC236}">
                  <a16:creationId xmlns:a16="http://schemas.microsoft.com/office/drawing/2014/main" id="{CF4D6202-C07E-1976-8619-E66844709A39}"/>
                </a:ext>
              </a:extLst>
            </p:cNvPr>
            <p:cNvSpPr/>
            <p:nvPr/>
          </p:nvSpPr>
          <p:spPr>
            <a:xfrm>
              <a:off x="9184952" y="1886908"/>
              <a:ext cx="1918800" cy="2544658"/>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Limited self-service capabilities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Lack of automation</a:t>
              </a:r>
            </a:p>
          </p:txBody>
        </p:sp>
        <p:sp>
          <p:nvSpPr>
            <p:cNvPr id="12" name="TextBox 11">
              <a:extLst>
                <a:ext uri="{FF2B5EF4-FFF2-40B4-BE49-F238E27FC236}">
                  <a16:creationId xmlns:a16="http://schemas.microsoft.com/office/drawing/2014/main" id="{7A466DEC-9423-B95B-0DAB-B91A852EC795}"/>
                </a:ext>
              </a:extLst>
            </p:cNvPr>
            <p:cNvSpPr txBox="1"/>
            <p:nvPr/>
          </p:nvSpPr>
          <p:spPr>
            <a:xfrm>
              <a:off x="9097010" y="2089349"/>
              <a:ext cx="2094684" cy="830997"/>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Management of supplier and purchase invoices</a:t>
              </a:r>
              <a:endParaRPr lang="en-US" sz="1600" b="1" dirty="0">
                <a:latin typeface="Montserrat SemiBold" panose="00000700000000000000" pitchFamily="2" charset="0"/>
                <a:ea typeface="League Spartan" charset="0"/>
                <a:cs typeface="Poppins" pitchFamily="2" charset="77"/>
              </a:endParaRPr>
            </a:p>
          </p:txBody>
        </p:sp>
        <p:sp>
          <p:nvSpPr>
            <p:cNvPr id="13" name="Freeform 1015">
              <a:extLst>
                <a:ext uri="{FF2B5EF4-FFF2-40B4-BE49-F238E27FC236}">
                  <a16:creationId xmlns:a16="http://schemas.microsoft.com/office/drawing/2014/main" id="{2DFBB6BE-A3C1-C95A-4287-54102AC9E823}"/>
                </a:ext>
              </a:extLst>
            </p:cNvPr>
            <p:cNvSpPr>
              <a:spLocks noChangeAspect="1"/>
            </p:cNvSpPr>
            <p:nvPr/>
          </p:nvSpPr>
          <p:spPr bwMode="auto">
            <a:xfrm>
              <a:off x="9896403" y="1567792"/>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14" name="Freeform 50">
              <a:extLst>
                <a:ext uri="{FF2B5EF4-FFF2-40B4-BE49-F238E27FC236}">
                  <a16:creationId xmlns:a16="http://schemas.microsoft.com/office/drawing/2014/main" id="{37A97CCD-C015-E1E9-40B7-A97B59A03B2B}"/>
                </a:ext>
              </a:extLst>
            </p:cNvPr>
            <p:cNvSpPr/>
            <p:nvPr/>
          </p:nvSpPr>
          <p:spPr>
            <a:xfrm rot="10800000">
              <a:off x="9184952" y="2134927"/>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5" name="TextBox 14">
              <a:extLst>
                <a:ext uri="{FF2B5EF4-FFF2-40B4-BE49-F238E27FC236}">
                  <a16:creationId xmlns:a16="http://schemas.microsoft.com/office/drawing/2014/main" id="{78087AEC-86F9-E8B2-C10B-A49DA1E431AE}"/>
                </a:ext>
              </a:extLst>
            </p:cNvPr>
            <p:cNvSpPr txBox="1"/>
            <p:nvPr/>
          </p:nvSpPr>
          <p:spPr>
            <a:xfrm>
              <a:off x="9187193" y="4351351"/>
              <a:ext cx="1914319"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Supplier management could be costing you</a:t>
              </a:r>
            </a:p>
          </p:txBody>
        </p:sp>
        <p:sp>
          <p:nvSpPr>
            <p:cNvPr id="16" name="TextBox 15">
              <a:extLst>
                <a:ext uri="{FF2B5EF4-FFF2-40B4-BE49-F238E27FC236}">
                  <a16:creationId xmlns:a16="http://schemas.microsoft.com/office/drawing/2014/main" id="{758C2988-077F-715B-4765-2E7B0D4C1F34}"/>
                </a:ext>
              </a:extLst>
            </p:cNvPr>
            <p:cNvSpPr txBox="1"/>
            <p:nvPr/>
          </p:nvSpPr>
          <p:spPr>
            <a:xfrm>
              <a:off x="9197865" y="5114320"/>
              <a:ext cx="1892974"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mspi</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7" name="TextBox 19">
            <a:extLst>
              <a:ext uri="{FF2B5EF4-FFF2-40B4-BE49-F238E27FC236}">
                <a16:creationId xmlns:a16="http://schemas.microsoft.com/office/drawing/2014/main" id="{CB38C44D-4237-7DFE-5E09-ABE52345E77F}"/>
              </a:ext>
            </a:extLst>
          </p:cNvPr>
          <p:cNvSpPr txBox="1"/>
          <p:nvPr/>
        </p:nvSpPr>
        <p:spPr>
          <a:xfrm>
            <a:off x="664160" y="1063705"/>
            <a:ext cx="10364338" cy="4308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solidFill>
                  <a:schemeClr val="tx1">
                    <a:lumMod val="50000"/>
                    <a:lumOff val="50000"/>
                  </a:schemeClr>
                </a:solidFill>
                <a:ea typeface="Open Sans" panose="020B0606030504020204" pitchFamily="34" charset="0"/>
                <a:cs typeface="Open Sans" panose="020B0606030504020204" pitchFamily="34" charset="0"/>
              </a:rPr>
              <a:t>The total cost of your current processes are detailed below. For example, if it is taking your team five hours a week to produce business reports or manage queries, the below figures highlight the total current process cost to your business</a:t>
            </a:r>
          </a:p>
        </p:txBody>
      </p:sp>
    </p:spTree>
    <p:extLst>
      <p:ext uri="{BB962C8B-B14F-4D97-AF65-F5344CB8AC3E}">
        <p14:creationId xmlns:p14="http://schemas.microsoft.com/office/powerpoint/2010/main" val="1503669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F9B21B-0DB0-4A3B-2A56-3222E861E382}"/>
              </a:ext>
            </a:extLst>
          </p:cNvPr>
          <p:cNvSpPr>
            <a:spLocks noGrp="1"/>
          </p:cNvSpPr>
          <p:nvPr>
            <p:ph type="sldNum" sz="quarter" idx="12"/>
          </p:nvPr>
        </p:nvSpPr>
        <p:spPr/>
        <p:txBody>
          <a:bodyPr/>
          <a:lstStyle/>
          <a:p>
            <a:fld id="{3531A8E9-B4CF-5643-AF96-CB4C768DAD63}" type="slidenum">
              <a:rPr lang="en-US" smtClean="0"/>
              <a:t>3</a:t>
            </a:fld>
            <a:endParaRPr lang="en-US"/>
          </a:p>
        </p:txBody>
      </p:sp>
      <p:sp>
        <p:nvSpPr>
          <p:cNvPr id="3" name="Title 2">
            <a:extLst>
              <a:ext uri="{FF2B5EF4-FFF2-40B4-BE49-F238E27FC236}">
                <a16:creationId xmlns:a16="http://schemas.microsoft.com/office/drawing/2014/main" id="{982CBA69-C11A-8CE4-B582-EF16D83B80A8}"/>
              </a:ext>
            </a:extLst>
          </p:cNvPr>
          <p:cNvSpPr>
            <a:spLocks noGrp="1"/>
          </p:cNvSpPr>
          <p:nvPr>
            <p:ph type="title"/>
          </p:nvPr>
        </p:nvSpPr>
        <p:spPr>
          <a:xfrm>
            <a:off x="695326" y="428400"/>
            <a:ext cx="10801349" cy="388773"/>
          </a:xfrm>
        </p:spPr>
        <p:txBody>
          <a:bodyPr>
            <a:normAutofit/>
          </a:bodyPr>
          <a:lstStyle/>
          <a:p>
            <a:r>
              <a:rPr lang="en-GB"/>
              <a:t>DOING NOTHING IS NOT AN OPTION</a:t>
            </a:r>
          </a:p>
        </p:txBody>
      </p:sp>
      <p:sp>
        <p:nvSpPr>
          <p:cNvPr id="54" name="TextBox 53">
            <a:extLst>
              <a:ext uri="{FF2B5EF4-FFF2-40B4-BE49-F238E27FC236}">
                <a16:creationId xmlns:a16="http://schemas.microsoft.com/office/drawing/2014/main" id="{69CD4A24-0FC5-F6C8-0A71-820A70E43CB1}"/>
              </a:ext>
            </a:extLst>
          </p:cNvPr>
          <p:cNvSpPr txBox="1"/>
          <p:nvPr/>
        </p:nvSpPr>
        <p:spPr>
          <a:xfrm>
            <a:off x="6855314" y="2075256"/>
            <a:ext cx="2231324" cy="830997"/>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Customer Invoicing &amp; Finance Workflow</a:t>
            </a:r>
            <a:endParaRPr lang="en-US" sz="1600" b="1" dirty="0">
              <a:latin typeface="Montserrat SemiBold" panose="00000700000000000000" pitchFamily="2" charset="0"/>
              <a:ea typeface="League Spartan" charset="0"/>
              <a:cs typeface="Poppins" pitchFamily="2" charset="77"/>
            </a:endParaRPr>
          </a:p>
        </p:txBody>
      </p:sp>
      <p:sp>
        <p:nvSpPr>
          <p:cNvPr id="67" name="TextBox 66">
            <a:extLst>
              <a:ext uri="{FF2B5EF4-FFF2-40B4-BE49-F238E27FC236}">
                <a16:creationId xmlns:a16="http://schemas.microsoft.com/office/drawing/2014/main" id="{66DB37B9-37E7-B851-DABF-B428C6026ADB}"/>
              </a:ext>
            </a:extLst>
          </p:cNvPr>
          <p:cNvSpPr txBox="1"/>
          <p:nvPr/>
        </p:nvSpPr>
        <p:spPr>
          <a:xfrm>
            <a:off x="6952097" y="4521222"/>
            <a:ext cx="2424554"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Lack of self-service and poor reporting could be costing you</a:t>
            </a:r>
          </a:p>
        </p:txBody>
      </p:sp>
      <p:grpSp>
        <p:nvGrpSpPr>
          <p:cNvPr id="7" name="Group 6">
            <a:extLst>
              <a:ext uri="{FF2B5EF4-FFF2-40B4-BE49-F238E27FC236}">
                <a16:creationId xmlns:a16="http://schemas.microsoft.com/office/drawing/2014/main" id="{79F0A832-F1F3-1479-819D-E11524CF6375}"/>
              </a:ext>
            </a:extLst>
          </p:cNvPr>
          <p:cNvGrpSpPr/>
          <p:nvPr/>
        </p:nvGrpSpPr>
        <p:grpSpPr>
          <a:xfrm>
            <a:off x="2773130" y="1552929"/>
            <a:ext cx="1918801" cy="3992216"/>
            <a:chOff x="2756504" y="1552929"/>
            <a:chExt cx="1918801" cy="3992216"/>
          </a:xfrm>
        </p:grpSpPr>
        <p:sp>
          <p:nvSpPr>
            <p:cNvPr id="45" name="Off-page Connector 9">
              <a:extLst>
                <a:ext uri="{FF2B5EF4-FFF2-40B4-BE49-F238E27FC236}">
                  <a16:creationId xmlns:a16="http://schemas.microsoft.com/office/drawing/2014/main" id="{14F02441-381E-E675-0973-5995D3C09337}"/>
                </a:ext>
              </a:extLst>
            </p:cNvPr>
            <p:cNvSpPr/>
            <p:nvPr/>
          </p:nvSpPr>
          <p:spPr>
            <a:xfrm>
              <a:off x="2756504" y="1903894"/>
              <a:ext cx="1918800" cy="2544655"/>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Standardised dashboard and reporting functionality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Poor formatting and drill down ability </a:t>
              </a:r>
            </a:p>
          </p:txBody>
        </p:sp>
        <p:sp>
          <p:nvSpPr>
            <p:cNvPr id="44" name="Freeform 44">
              <a:extLst>
                <a:ext uri="{FF2B5EF4-FFF2-40B4-BE49-F238E27FC236}">
                  <a16:creationId xmlns:a16="http://schemas.microsoft.com/office/drawing/2014/main" id="{9D6AF1DB-D2A2-3A99-8911-3637D8BF1298}"/>
                </a:ext>
              </a:extLst>
            </p:cNvPr>
            <p:cNvSpPr/>
            <p:nvPr/>
          </p:nvSpPr>
          <p:spPr>
            <a:xfrm rot="10800000">
              <a:off x="2756505" y="2025496"/>
              <a:ext cx="1918800" cy="3096761"/>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16778 w 4872690"/>
                <a:gd name="connsiteY0" fmla="*/ 9143998 h 9144000"/>
                <a:gd name="connsiteX1" fmla="*/ 4872690 w 4872690"/>
                <a:gd name="connsiteY1" fmla="*/ 9143998 h 9144000"/>
                <a:gd name="connsiteX2" fmla="*/ 4872690 w 4872690"/>
                <a:gd name="connsiteY2" fmla="*/ 9144000 h 9144000"/>
                <a:gd name="connsiteX3" fmla="*/ 16778 w 4872690"/>
                <a:gd name="connsiteY3" fmla="*/ 9144000 h 9144000"/>
                <a:gd name="connsiteX4" fmla="*/ 16778 w 4872690"/>
                <a:gd name="connsiteY4" fmla="*/ 9143998 h 9144000"/>
                <a:gd name="connsiteX5" fmla="*/ 0 w 4872690"/>
                <a:gd name="connsiteY5" fmla="*/ 743364 h 9144000"/>
                <a:gd name="connsiteX6" fmla="*/ 4872690 w 4872690"/>
                <a:gd name="connsiteY6" fmla="*/ 0 h 9144000"/>
                <a:gd name="connsiteX7" fmla="*/ 4872690 w 4872690"/>
                <a:gd name="connsiteY7" fmla="*/ 4215866 h 9144000"/>
                <a:gd name="connsiteX8" fmla="*/ 2444734 w 4872690"/>
                <a:gd name="connsiteY8" fmla="*/ 2983833 h 9144000"/>
                <a:gd name="connsiteX9" fmla="*/ 16778 w 4872690"/>
                <a:gd name="connsiteY9" fmla="*/ 4215866 h 9144000"/>
                <a:gd name="connsiteX10" fmla="*/ 0 w 4872690"/>
                <a:gd name="connsiteY10" fmla="*/ 743364 h 9144000"/>
                <a:gd name="connsiteX0" fmla="*/ 16778 w 4872690"/>
                <a:gd name="connsiteY0" fmla="*/ 8400634 h 8400636"/>
                <a:gd name="connsiteX1" fmla="*/ 4872690 w 4872690"/>
                <a:gd name="connsiteY1" fmla="*/ 8400634 h 8400636"/>
                <a:gd name="connsiteX2" fmla="*/ 4872690 w 4872690"/>
                <a:gd name="connsiteY2" fmla="*/ 8400636 h 8400636"/>
                <a:gd name="connsiteX3" fmla="*/ 16778 w 4872690"/>
                <a:gd name="connsiteY3" fmla="*/ 8400636 h 8400636"/>
                <a:gd name="connsiteX4" fmla="*/ 16778 w 4872690"/>
                <a:gd name="connsiteY4" fmla="*/ 8400634 h 8400636"/>
                <a:gd name="connsiteX5" fmla="*/ 0 w 4872690"/>
                <a:gd name="connsiteY5" fmla="*/ 0 h 8400636"/>
                <a:gd name="connsiteX6" fmla="*/ 4872690 w 4872690"/>
                <a:gd name="connsiteY6" fmla="*/ 33789 h 8400636"/>
                <a:gd name="connsiteX7" fmla="*/ 4872690 w 4872690"/>
                <a:gd name="connsiteY7" fmla="*/ 3472502 h 8400636"/>
                <a:gd name="connsiteX8" fmla="*/ 2444734 w 4872690"/>
                <a:gd name="connsiteY8" fmla="*/ 2240469 h 8400636"/>
                <a:gd name="connsiteX9" fmla="*/ 16778 w 4872690"/>
                <a:gd name="connsiteY9" fmla="*/ 3472502 h 8400636"/>
                <a:gd name="connsiteX10" fmla="*/ 0 w 4872690"/>
                <a:gd name="connsiteY10" fmla="*/ 0 h 8400636"/>
                <a:gd name="connsiteX0" fmla="*/ 16778 w 4906246"/>
                <a:gd name="connsiteY0" fmla="*/ 8400634 h 8400636"/>
                <a:gd name="connsiteX1" fmla="*/ 4872690 w 4906246"/>
                <a:gd name="connsiteY1" fmla="*/ 8400634 h 8400636"/>
                <a:gd name="connsiteX2" fmla="*/ 4872690 w 4906246"/>
                <a:gd name="connsiteY2" fmla="*/ 8400636 h 8400636"/>
                <a:gd name="connsiteX3" fmla="*/ 16778 w 4906246"/>
                <a:gd name="connsiteY3" fmla="*/ 8400636 h 8400636"/>
                <a:gd name="connsiteX4" fmla="*/ 16778 w 4906246"/>
                <a:gd name="connsiteY4" fmla="*/ 8400634 h 8400636"/>
                <a:gd name="connsiteX5" fmla="*/ 0 w 4906246"/>
                <a:gd name="connsiteY5" fmla="*/ 0 h 8400636"/>
                <a:gd name="connsiteX6" fmla="*/ 4906246 w 4906246"/>
                <a:gd name="connsiteY6" fmla="*/ 16895 h 8400636"/>
                <a:gd name="connsiteX7" fmla="*/ 4872690 w 4906246"/>
                <a:gd name="connsiteY7" fmla="*/ 3472502 h 8400636"/>
                <a:gd name="connsiteX8" fmla="*/ 2444734 w 4906246"/>
                <a:gd name="connsiteY8" fmla="*/ 2240469 h 8400636"/>
                <a:gd name="connsiteX9" fmla="*/ 16778 w 4906246"/>
                <a:gd name="connsiteY9" fmla="*/ 3472502 h 8400636"/>
                <a:gd name="connsiteX10" fmla="*/ 0 w 4906246"/>
                <a:gd name="connsiteY10" fmla="*/ 0 h 8400636"/>
                <a:gd name="connsiteX0" fmla="*/ 16778 w 4923024"/>
                <a:gd name="connsiteY0" fmla="*/ 8400634 h 8400636"/>
                <a:gd name="connsiteX1" fmla="*/ 4872690 w 4923024"/>
                <a:gd name="connsiteY1" fmla="*/ 8400634 h 8400636"/>
                <a:gd name="connsiteX2" fmla="*/ 4872690 w 4923024"/>
                <a:gd name="connsiteY2" fmla="*/ 8400636 h 8400636"/>
                <a:gd name="connsiteX3" fmla="*/ 16778 w 4923024"/>
                <a:gd name="connsiteY3" fmla="*/ 8400636 h 8400636"/>
                <a:gd name="connsiteX4" fmla="*/ 16778 w 4923024"/>
                <a:gd name="connsiteY4" fmla="*/ 8400634 h 8400636"/>
                <a:gd name="connsiteX5" fmla="*/ 0 w 4923024"/>
                <a:gd name="connsiteY5" fmla="*/ 0 h 8400636"/>
                <a:gd name="connsiteX6" fmla="*/ 4923024 w 4923024"/>
                <a:gd name="connsiteY6" fmla="*/ 0 h 8400636"/>
                <a:gd name="connsiteX7" fmla="*/ 4872690 w 4923024"/>
                <a:gd name="connsiteY7" fmla="*/ 3472502 h 8400636"/>
                <a:gd name="connsiteX8" fmla="*/ 2444734 w 4923024"/>
                <a:gd name="connsiteY8" fmla="*/ 2240469 h 8400636"/>
                <a:gd name="connsiteX9" fmla="*/ 16778 w 4923024"/>
                <a:gd name="connsiteY9" fmla="*/ 3472502 h 8400636"/>
                <a:gd name="connsiteX10" fmla="*/ 0 w 4923024"/>
                <a:gd name="connsiteY10" fmla="*/ 0 h 8400636"/>
                <a:gd name="connsiteX0" fmla="*/ 16778 w 4923024"/>
                <a:gd name="connsiteY0" fmla="*/ 8434423 h 8434425"/>
                <a:gd name="connsiteX1" fmla="*/ 4872690 w 4923024"/>
                <a:gd name="connsiteY1" fmla="*/ 8434423 h 8434425"/>
                <a:gd name="connsiteX2" fmla="*/ 4872690 w 4923024"/>
                <a:gd name="connsiteY2" fmla="*/ 8434425 h 8434425"/>
                <a:gd name="connsiteX3" fmla="*/ 16778 w 4923024"/>
                <a:gd name="connsiteY3" fmla="*/ 8434425 h 8434425"/>
                <a:gd name="connsiteX4" fmla="*/ 16778 w 4923024"/>
                <a:gd name="connsiteY4" fmla="*/ 8434423 h 8434425"/>
                <a:gd name="connsiteX5" fmla="*/ 0 w 4923024"/>
                <a:gd name="connsiteY5" fmla="*/ 33789 h 8434425"/>
                <a:gd name="connsiteX6" fmla="*/ 4923024 w 4923024"/>
                <a:gd name="connsiteY6" fmla="*/ 0 h 8434425"/>
                <a:gd name="connsiteX7" fmla="*/ 4872690 w 4923024"/>
                <a:gd name="connsiteY7" fmla="*/ 3506291 h 8434425"/>
                <a:gd name="connsiteX8" fmla="*/ 2444734 w 4923024"/>
                <a:gd name="connsiteY8" fmla="*/ 2274258 h 8434425"/>
                <a:gd name="connsiteX9" fmla="*/ 16778 w 4923024"/>
                <a:gd name="connsiteY9" fmla="*/ 3506291 h 8434425"/>
                <a:gd name="connsiteX10" fmla="*/ 0 w 4923024"/>
                <a:gd name="connsiteY10" fmla="*/ 33789 h 8434425"/>
                <a:gd name="connsiteX0" fmla="*/ 16778 w 4923024"/>
                <a:gd name="connsiteY0" fmla="*/ 8434423 h 8434425"/>
                <a:gd name="connsiteX1" fmla="*/ 4872690 w 4923024"/>
                <a:gd name="connsiteY1" fmla="*/ 8434423 h 8434425"/>
                <a:gd name="connsiteX2" fmla="*/ 4872690 w 4923024"/>
                <a:gd name="connsiteY2" fmla="*/ 8434425 h 8434425"/>
                <a:gd name="connsiteX3" fmla="*/ 16778 w 4923024"/>
                <a:gd name="connsiteY3" fmla="*/ 8434425 h 8434425"/>
                <a:gd name="connsiteX4" fmla="*/ 16778 w 4923024"/>
                <a:gd name="connsiteY4" fmla="*/ 8434423 h 8434425"/>
                <a:gd name="connsiteX5" fmla="*/ 0 w 4923024"/>
                <a:gd name="connsiteY5" fmla="*/ 33789 h 8434425"/>
                <a:gd name="connsiteX6" fmla="*/ 4923024 w 4923024"/>
                <a:gd name="connsiteY6" fmla="*/ 0 h 8434425"/>
                <a:gd name="connsiteX7" fmla="*/ 4872690 w 4923024"/>
                <a:gd name="connsiteY7" fmla="*/ 3506291 h 8434425"/>
                <a:gd name="connsiteX8" fmla="*/ 2444734 w 4923024"/>
                <a:gd name="connsiteY8" fmla="*/ 2274258 h 8434425"/>
                <a:gd name="connsiteX9" fmla="*/ 16778 w 4923024"/>
                <a:gd name="connsiteY9" fmla="*/ 3506291 h 8434425"/>
                <a:gd name="connsiteX10" fmla="*/ 0 w 4923024"/>
                <a:gd name="connsiteY10" fmla="*/ 33789 h 8434425"/>
                <a:gd name="connsiteX0" fmla="*/ 16778 w 4906246"/>
                <a:gd name="connsiteY0" fmla="*/ 8451318 h 8451320"/>
                <a:gd name="connsiteX1" fmla="*/ 4872690 w 4906246"/>
                <a:gd name="connsiteY1" fmla="*/ 8451318 h 8451320"/>
                <a:gd name="connsiteX2" fmla="*/ 4872690 w 4906246"/>
                <a:gd name="connsiteY2" fmla="*/ 8451320 h 8451320"/>
                <a:gd name="connsiteX3" fmla="*/ 16778 w 4906246"/>
                <a:gd name="connsiteY3" fmla="*/ 8451320 h 8451320"/>
                <a:gd name="connsiteX4" fmla="*/ 16778 w 4906246"/>
                <a:gd name="connsiteY4" fmla="*/ 8451318 h 8451320"/>
                <a:gd name="connsiteX5" fmla="*/ 0 w 4906246"/>
                <a:gd name="connsiteY5" fmla="*/ 50684 h 8451320"/>
                <a:gd name="connsiteX6" fmla="*/ 4906246 w 4906246"/>
                <a:gd name="connsiteY6" fmla="*/ 0 h 8451320"/>
                <a:gd name="connsiteX7" fmla="*/ 4872690 w 4906246"/>
                <a:gd name="connsiteY7" fmla="*/ 3523186 h 8451320"/>
                <a:gd name="connsiteX8" fmla="*/ 2444734 w 4906246"/>
                <a:gd name="connsiteY8" fmla="*/ 2291153 h 8451320"/>
                <a:gd name="connsiteX9" fmla="*/ 16778 w 4906246"/>
                <a:gd name="connsiteY9" fmla="*/ 3523186 h 8451320"/>
                <a:gd name="connsiteX10" fmla="*/ 0 w 4906246"/>
                <a:gd name="connsiteY10" fmla="*/ 50684 h 8451320"/>
                <a:gd name="connsiteX0" fmla="*/ 16778 w 4923024"/>
                <a:gd name="connsiteY0" fmla="*/ 8400634 h 8400636"/>
                <a:gd name="connsiteX1" fmla="*/ 4872690 w 4923024"/>
                <a:gd name="connsiteY1" fmla="*/ 8400634 h 8400636"/>
                <a:gd name="connsiteX2" fmla="*/ 4872690 w 4923024"/>
                <a:gd name="connsiteY2" fmla="*/ 8400636 h 8400636"/>
                <a:gd name="connsiteX3" fmla="*/ 16778 w 4923024"/>
                <a:gd name="connsiteY3" fmla="*/ 8400636 h 8400636"/>
                <a:gd name="connsiteX4" fmla="*/ 16778 w 4923024"/>
                <a:gd name="connsiteY4" fmla="*/ 8400634 h 8400636"/>
                <a:gd name="connsiteX5" fmla="*/ 0 w 4923024"/>
                <a:gd name="connsiteY5" fmla="*/ 0 h 8400636"/>
                <a:gd name="connsiteX6" fmla="*/ 4923024 w 4923024"/>
                <a:gd name="connsiteY6" fmla="*/ 0 h 8400636"/>
                <a:gd name="connsiteX7" fmla="*/ 4872690 w 4923024"/>
                <a:gd name="connsiteY7" fmla="*/ 3472502 h 8400636"/>
                <a:gd name="connsiteX8" fmla="*/ 2444734 w 4923024"/>
                <a:gd name="connsiteY8" fmla="*/ 2240469 h 8400636"/>
                <a:gd name="connsiteX9" fmla="*/ 16778 w 4923024"/>
                <a:gd name="connsiteY9" fmla="*/ 3472502 h 8400636"/>
                <a:gd name="connsiteX10" fmla="*/ 0 w 4923024"/>
                <a:gd name="connsiteY10" fmla="*/ 0 h 840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3024" h="8400636">
                  <a:moveTo>
                    <a:pt x="16778" y="8400634"/>
                  </a:moveTo>
                  <a:lnTo>
                    <a:pt x="4872690" y="8400634"/>
                  </a:lnTo>
                  <a:lnTo>
                    <a:pt x="4872690" y="8400636"/>
                  </a:lnTo>
                  <a:lnTo>
                    <a:pt x="16778" y="8400636"/>
                  </a:lnTo>
                  <a:lnTo>
                    <a:pt x="16778" y="8400634"/>
                  </a:lnTo>
                  <a:close/>
                  <a:moveTo>
                    <a:pt x="0" y="0"/>
                  </a:moveTo>
                  <a:lnTo>
                    <a:pt x="4923024" y="0"/>
                  </a:lnTo>
                  <a:lnTo>
                    <a:pt x="4872690" y="3472502"/>
                  </a:lnTo>
                  <a:lnTo>
                    <a:pt x="2444734" y="2240469"/>
                  </a:lnTo>
                  <a:lnTo>
                    <a:pt x="16778" y="3472502"/>
                  </a:lnTo>
                  <a:cubicBezTo>
                    <a:pt x="16778" y="2067213"/>
                    <a:pt x="0" y="1405289"/>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6" name="TextBox 45">
              <a:extLst>
                <a:ext uri="{FF2B5EF4-FFF2-40B4-BE49-F238E27FC236}">
                  <a16:creationId xmlns:a16="http://schemas.microsoft.com/office/drawing/2014/main" id="{C093E2E9-4057-3AFE-50E4-C89A59C82461}"/>
                </a:ext>
              </a:extLst>
            </p:cNvPr>
            <p:cNvSpPr txBox="1"/>
            <p:nvPr/>
          </p:nvSpPr>
          <p:spPr>
            <a:xfrm>
              <a:off x="2781183" y="2082013"/>
              <a:ext cx="1869443" cy="830997"/>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Finance query management &amp; reporting</a:t>
              </a:r>
            </a:p>
          </p:txBody>
        </p:sp>
        <p:sp>
          <p:nvSpPr>
            <p:cNvPr id="47" name="Freeform 1015">
              <a:extLst>
                <a:ext uri="{FF2B5EF4-FFF2-40B4-BE49-F238E27FC236}">
                  <a16:creationId xmlns:a16="http://schemas.microsoft.com/office/drawing/2014/main" id="{16EC12E5-48F2-89E2-C305-C96DCB49C49B}"/>
                </a:ext>
              </a:extLst>
            </p:cNvPr>
            <p:cNvSpPr>
              <a:spLocks noChangeAspect="1"/>
            </p:cNvSpPr>
            <p:nvPr/>
          </p:nvSpPr>
          <p:spPr bwMode="auto">
            <a:xfrm>
              <a:off x="3467955" y="1552929"/>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57" name="Rectangle: Rounded Corners 56">
              <a:extLst>
                <a:ext uri="{FF2B5EF4-FFF2-40B4-BE49-F238E27FC236}">
                  <a16:creationId xmlns:a16="http://schemas.microsoft.com/office/drawing/2014/main" id="{374261D7-47BE-80C9-627F-3124A46B03B6}"/>
                </a:ext>
              </a:extLst>
            </p:cNvPr>
            <p:cNvSpPr/>
            <p:nvPr/>
          </p:nvSpPr>
          <p:spPr>
            <a:xfrm>
              <a:off x="2761904" y="4999173"/>
              <a:ext cx="1908000" cy="545972"/>
            </a:xfrm>
            <a:prstGeom prst="roundRect">
              <a:avLst/>
            </a:prstGeom>
            <a:solidFill>
              <a:schemeClr val="accent1">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a:extLst>
                <a:ext uri="{FF2B5EF4-FFF2-40B4-BE49-F238E27FC236}">
                  <a16:creationId xmlns:a16="http://schemas.microsoft.com/office/drawing/2014/main" id="{95C09C31-B441-840E-A767-4F86861E1F2E}"/>
                </a:ext>
              </a:extLst>
            </p:cNvPr>
            <p:cNvSpPr txBox="1"/>
            <p:nvPr/>
          </p:nvSpPr>
          <p:spPr>
            <a:xfrm>
              <a:off x="2781059" y="4372605"/>
              <a:ext cx="1869690"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Inefficient finance reporting could be costing you</a:t>
              </a:r>
            </a:p>
          </p:txBody>
        </p:sp>
        <p:sp>
          <p:nvSpPr>
            <p:cNvPr id="68" name="TextBox 67">
              <a:extLst>
                <a:ext uri="{FF2B5EF4-FFF2-40B4-BE49-F238E27FC236}">
                  <a16:creationId xmlns:a16="http://schemas.microsoft.com/office/drawing/2014/main" id="{C0EA8CB8-D6F8-2002-811C-82D845F0C462}"/>
                </a:ext>
              </a:extLst>
            </p:cNvPr>
            <p:cNvSpPr txBox="1"/>
            <p:nvPr/>
          </p:nvSpPr>
          <p:spPr>
            <a:xfrm>
              <a:off x="2763363" y="5143443"/>
              <a:ext cx="1905083"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valfqmr</a:t>
              </a:r>
              <a:r>
                <a:rPr lang="en-GB" sz="2000" dirty="0">
                  <a:solidFill>
                    <a:schemeClr val="accent1"/>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grpSp>
        <p:nvGrpSpPr>
          <p:cNvPr id="17" name="Group 16">
            <a:extLst>
              <a:ext uri="{FF2B5EF4-FFF2-40B4-BE49-F238E27FC236}">
                <a16:creationId xmlns:a16="http://schemas.microsoft.com/office/drawing/2014/main" id="{9C36B47D-43D9-185A-98CD-D65837B25AAE}"/>
              </a:ext>
            </a:extLst>
          </p:cNvPr>
          <p:cNvGrpSpPr/>
          <p:nvPr/>
        </p:nvGrpSpPr>
        <p:grpSpPr>
          <a:xfrm>
            <a:off x="4912447" y="1556836"/>
            <a:ext cx="1918801" cy="3991330"/>
            <a:chOff x="4870882" y="1556836"/>
            <a:chExt cx="1918801" cy="3991330"/>
          </a:xfrm>
        </p:grpSpPr>
        <p:sp>
          <p:nvSpPr>
            <p:cNvPr id="59" name="Rectangle: Rounded Corners 58">
              <a:extLst>
                <a:ext uri="{FF2B5EF4-FFF2-40B4-BE49-F238E27FC236}">
                  <a16:creationId xmlns:a16="http://schemas.microsoft.com/office/drawing/2014/main" id="{483145D9-A5D5-4A29-9000-3FD97569E5F5}"/>
                </a:ext>
              </a:extLst>
            </p:cNvPr>
            <p:cNvSpPr/>
            <p:nvPr/>
          </p:nvSpPr>
          <p:spPr>
            <a:xfrm>
              <a:off x="4876282" y="4999173"/>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ff-page Connector 9">
              <a:extLst>
                <a:ext uri="{FF2B5EF4-FFF2-40B4-BE49-F238E27FC236}">
                  <a16:creationId xmlns:a16="http://schemas.microsoft.com/office/drawing/2014/main" id="{A97AE63F-0C53-AB7A-E6A8-5650E994B32B}"/>
                </a:ext>
              </a:extLst>
            </p:cNvPr>
            <p:cNvSpPr/>
            <p:nvPr/>
          </p:nvSpPr>
          <p:spPr>
            <a:xfrm>
              <a:off x="4870882" y="1903894"/>
              <a:ext cx="1918800" cy="2548563"/>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Inefficient processes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Lack of self-serve solutions</a:t>
              </a:r>
            </a:p>
          </p:txBody>
        </p:sp>
        <p:sp>
          <p:nvSpPr>
            <p:cNvPr id="48" name="Freeform 50">
              <a:extLst>
                <a:ext uri="{FF2B5EF4-FFF2-40B4-BE49-F238E27FC236}">
                  <a16:creationId xmlns:a16="http://schemas.microsoft.com/office/drawing/2014/main" id="{13C7AA69-72E1-AD20-DD7E-436E6E31F470}"/>
                </a:ext>
              </a:extLst>
            </p:cNvPr>
            <p:cNvSpPr/>
            <p:nvPr/>
          </p:nvSpPr>
          <p:spPr>
            <a:xfrm rot="10800000">
              <a:off x="4870883" y="2122536"/>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0" name="TextBox 49">
              <a:extLst>
                <a:ext uri="{FF2B5EF4-FFF2-40B4-BE49-F238E27FC236}">
                  <a16:creationId xmlns:a16="http://schemas.microsoft.com/office/drawing/2014/main" id="{7B34D05C-D2DC-8FEC-1A30-2541B1BBDE4B}"/>
                </a:ext>
              </a:extLst>
            </p:cNvPr>
            <p:cNvSpPr txBox="1"/>
            <p:nvPr/>
          </p:nvSpPr>
          <p:spPr>
            <a:xfrm>
              <a:off x="4873123" y="1590252"/>
              <a:ext cx="1914319" cy="1323439"/>
            </a:xfrm>
            <a:prstGeom prst="rect">
              <a:avLst/>
            </a:prstGeom>
            <a:noFill/>
          </p:spPr>
          <p:txBody>
            <a:bodyPr wrap="square" rtlCol="0" anchor="b" anchorCtr="0">
              <a:spAutoFit/>
            </a:bodyPr>
            <a:lstStyle/>
            <a:p>
              <a:pPr algn="ctr"/>
              <a:endParaRPr lang="en-US" sz="1600" b="1" dirty="0">
                <a:latin typeface="Montserrat SemiBold" panose="00000700000000000000" pitchFamily="2" charset="0"/>
                <a:ea typeface="League Spartan" charset="0"/>
                <a:cs typeface="Poppins" pitchFamily="2" charset="77"/>
              </a:endParaRPr>
            </a:p>
            <a:p>
              <a:pPr algn="ctr"/>
              <a:endParaRPr lang="en-US" sz="1600" b="1" dirty="0">
                <a:latin typeface="Montserrat SemiBold" panose="00000700000000000000" pitchFamily="2" charset="0"/>
                <a:ea typeface="League Spartan" charset="0"/>
                <a:cs typeface="Poppins" pitchFamily="2" charset="77"/>
              </a:endParaRPr>
            </a:p>
            <a:p>
              <a:pPr algn="ctr"/>
              <a:r>
                <a:rPr lang="en-US" sz="1600" b="1" dirty="0">
                  <a:latin typeface="Montserrat SemiBold" panose="00000700000000000000" pitchFamily="2" charset="0"/>
                  <a:ea typeface="League Spartan" charset="0"/>
                  <a:cs typeface="Poppins" pitchFamily="2" charset="77"/>
                </a:rPr>
                <a:t>Debt collection administration processes</a:t>
              </a:r>
            </a:p>
          </p:txBody>
        </p:sp>
        <p:sp>
          <p:nvSpPr>
            <p:cNvPr id="51" name="Freeform 1015">
              <a:extLst>
                <a:ext uri="{FF2B5EF4-FFF2-40B4-BE49-F238E27FC236}">
                  <a16:creationId xmlns:a16="http://schemas.microsoft.com/office/drawing/2014/main" id="{063F48A3-FD39-6FB1-4A70-698D0FF8C694}"/>
                </a:ext>
              </a:extLst>
            </p:cNvPr>
            <p:cNvSpPr>
              <a:spLocks noChangeAspect="1"/>
            </p:cNvSpPr>
            <p:nvPr/>
          </p:nvSpPr>
          <p:spPr bwMode="auto">
            <a:xfrm>
              <a:off x="5582333" y="1556836"/>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65" name="TextBox 64">
              <a:extLst>
                <a:ext uri="{FF2B5EF4-FFF2-40B4-BE49-F238E27FC236}">
                  <a16:creationId xmlns:a16="http://schemas.microsoft.com/office/drawing/2014/main" id="{CCDBA8E2-2E49-D3DC-8F70-3EBC50517161}"/>
                </a:ext>
              </a:extLst>
            </p:cNvPr>
            <p:cNvSpPr txBox="1"/>
            <p:nvPr/>
          </p:nvSpPr>
          <p:spPr>
            <a:xfrm>
              <a:off x="4873123" y="4365181"/>
              <a:ext cx="1914319"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Debt collection processes could be costing you</a:t>
              </a:r>
            </a:p>
          </p:txBody>
        </p:sp>
        <p:sp>
          <p:nvSpPr>
            <p:cNvPr id="69" name="TextBox 68">
              <a:extLst>
                <a:ext uri="{FF2B5EF4-FFF2-40B4-BE49-F238E27FC236}">
                  <a16:creationId xmlns:a16="http://schemas.microsoft.com/office/drawing/2014/main" id="{3C634A47-D927-FE8D-6324-130A75E52781}"/>
                </a:ext>
              </a:extLst>
            </p:cNvPr>
            <p:cNvSpPr txBox="1"/>
            <p:nvPr/>
          </p:nvSpPr>
          <p:spPr>
            <a:xfrm>
              <a:off x="4884646" y="5118034"/>
              <a:ext cx="1891272"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valdcap</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71" name="Rectangle 70">
            <a:extLst>
              <a:ext uri="{FF2B5EF4-FFF2-40B4-BE49-F238E27FC236}">
                <a16:creationId xmlns:a16="http://schemas.microsoft.com/office/drawing/2014/main" id="{64A6E194-9E68-2DD5-DD40-F6B630830462}"/>
              </a:ext>
            </a:extLst>
          </p:cNvPr>
          <p:cNvSpPr/>
          <p:nvPr/>
        </p:nvSpPr>
        <p:spPr>
          <a:xfrm>
            <a:off x="664160" y="5880683"/>
            <a:ext cx="10442652" cy="51893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TextBox 71">
            <a:extLst>
              <a:ext uri="{FF2B5EF4-FFF2-40B4-BE49-F238E27FC236}">
                <a16:creationId xmlns:a16="http://schemas.microsoft.com/office/drawing/2014/main" id="{0BFC616B-B131-2AE7-F109-2FC9C9900A7B}"/>
              </a:ext>
            </a:extLst>
          </p:cNvPr>
          <p:cNvSpPr txBox="1"/>
          <p:nvPr/>
        </p:nvSpPr>
        <p:spPr>
          <a:xfrm>
            <a:off x="678699" y="5904972"/>
            <a:ext cx="10411181" cy="461665"/>
          </a:xfrm>
          <a:prstGeom prst="rect">
            <a:avLst/>
          </a:prstGeom>
          <a:noFill/>
        </p:spPr>
        <p:txBody>
          <a:bodyPr wrap="square" rtlCol="0">
            <a:spAutoFit/>
          </a:bodyPr>
          <a:lstStyle/>
          <a:p>
            <a:pPr algn="ct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YOUR CURRENT PROCESS COSTS ARE</a:t>
            </a:r>
            <a:r>
              <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GB" sz="2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24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valcostof</a:t>
            </a:r>
            <a:r>
              <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 ANNUAL</a:t>
            </a:r>
            <a:r>
              <a:rPr lang="tr-TR"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LY</a:t>
            </a:r>
            <a:endParaRPr lang="en-GB"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8" name="Group 7">
            <a:extLst>
              <a:ext uri="{FF2B5EF4-FFF2-40B4-BE49-F238E27FC236}">
                <a16:creationId xmlns:a16="http://schemas.microsoft.com/office/drawing/2014/main" id="{FF786152-FEAF-A170-B663-448B52CE968F}"/>
              </a:ext>
            </a:extLst>
          </p:cNvPr>
          <p:cNvGrpSpPr/>
          <p:nvPr/>
        </p:nvGrpSpPr>
        <p:grpSpPr>
          <a:xfrm>
            <a:off x="644200" y="1552929"/>
            <a:ext cx="1918800" cy="3992216"/>
            <a:chOff x="644200" y="1552929"/>
            <a:chExt cx="1918800" cy="3992216"/>
          </a:xfrm>
        </p:grpSpPr>
        <p:sp>
          <p:nvSpPr>
            <p:cNvPr id="41" name="Off-page Connector 9">
              <a:extLst>
                <a:ext uri="{FF2B5EF4-FFF2-40B4-BE49-F238E27FC236}">
                  <a16:creationId xmlns:a16="http://schemas.microsoft.com/office/drawing/2014/main" id="{579E8B31-C28B-B9F8-070D-943247388A6B}"/>
                </a:ext>
              </a:extLst>
            </p:cNvPr>
            <p:cNvSpPr/>
            <p:nvPr/>
          </p:nvSpPr>
          <p:spPr>
            <a:xfrm>
              <a:off x="644200" y="1903895"/>
              <a:ext cx="1918800" cy="2544656"/>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Ineffective authorisation processes </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Uncontrolled spend</a:t>
              </a: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Freeform 4">
              <a:extLst>
                <a:ext uri="{FF2B5EF4-FFF2-40B4-BE49-F238E27FC236}">
                  <a16:creationId xmlns:a16="http://schemas.microsoft.com/office/drawing/2014/main" id="{775A7557-207F-823B-8E7F-4AA7DB2E6D01}"/>
                </a:ext>
              </a:extLst>
            </p:cNvPr>
            <p:cNvSpPr/>
            <p:nvPr/>
          </p:nvSpPr>
          <p:spPr>
            <a:xfrm rot="10800000">
              <a:off x="644200" y="2072848"/>
              <a:ext cx="1918800" cy="3041098"/>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16778 w 4872690"/>
                <a:gd name="connsiteY0" fmla="*/ 9143998 h 9144000"/>
                <a:gd name="connsiteX1" fmla="*/ 4872690 w 4872690"/>
                <a:gd name="connsiteY1" fmla="*/ 9143998 h 9144000"/>
                <a:gd name="connsiteX2" fmla="*/ 4872690 w 4872690"/>
                <a:gd name="connsiteY2" fmla="*/ 9144000 h 9144000"/>
                <a:gd name="connsiteX3" fmla="*/ 16778 w 4872690"/>
                <a:gd name="connsiteY3" fmla="*/ 9144000 h 9144000"/>
                <a:gd name="connsiteX4" fmla="*/ 16778 w 4872690"/>
                <a:gd name="connsiteY4" fmla="*/ 9143998 h 9144000"/>
                <a:gd name="connsiteX5" fmla="*/ 0 w 4872690"/>
                <a:gd name="connsiteY5" fmla="*/ 726469 h 9144000"/>
                <a:gd name="connsiteX6" fmla="*/ 4872690 w 4872690"/>
                <a:gd name="connsiteY6" fmla="*/ 0 h 9144000"/>
                <a:gd name="connsiteX7" fmla="*/ 4872690 w 4872690"/>
                <a:gd name="connsiteY7" fmla="*/ 4215866 h 9144000"/>
                <a:gd name="connsiteX8" fmla="*/ 2444734 w 4872690"/>
                <a:gd name="connsiteY8" fmla="*/ 2983833 h 9144000"/>
                <a:gd name="connsiteX9" fmla="*/ 16778 w 4872690"/>
                <a:gd name="connsiteY9" fmla="*/ 4215866 h 9144000"/>
                <a:gd name="connsiteX10" fmla="*/ 0 w 4872690"/>
                <a:gd name="connsiteY10" fmla="*/ 726469 h 9144000"/>
                <a:gd name="connsiteX0" fmla="*/ 16778 w 4889468"/>
                <a:gd name="connsiteY0" fmla="*/ 8468213 h 8468215"/>
                <a:gd name="connsiteX1" fmla="*/ 4872690 w 4889468"/>
                <a:gd name="connsiteY1" fmla="*/ 8468213 h 8468215"/>
                <a:gd name="connsiteX2" fmla="*/ 4872690 w 4889468"/>
                <a:gd name="connsiteY2" fmla="*/ 8468215 h 8468215"/>
                <a:gd name="connsiteX3" fmla="*/ 16778 w 4889468"/>
                <a:gd name="connsiteY3" fmla="*/ 8468215 h 8468215"/>
                <a:gd name="connsiteX4" fmla="*/ 16778 w 4889468"/>
                <a:gd name="connsiteY4" fmla="*/ 8468213 h 8468215"/>
                <a:gd name="connsiteX5" fmla="*/ 0 w 4889468"/>
                <a:gd name="connsiteY5" fmla="*/ 50684 h 8468215"/>
                <a:gd name="connsiteX6" fmla="*/ 4889468 w 4889468"/>
                <a:gd name="connsiteY6" fmla="*/ 0 h 8468215"/>
                <a:gd name="connsiteX7" fmla="*/ 4872690 w 4889468"/>
                <a:gd name="connsiteY7" fmla="*/ 3540081 h 8468215"/>
                <a:gd name="connsiteX8" fmla="*/ 2444734 w 4889468"/>
                <a:gd name="connsiteY8" fmla="*/ 2308048 h 8468215"/>
                <a:gd name="connsiteX9" fmla="*/ 16778 w 4889468"/>
                <a:gd name="connsiteY9" fmla="*/ 3540081 h 8468215"/>
                <a:gd name="connsiteX10" fmla="*/ 0 w 4889468"/>
                <a:gd name="connsiteY10" fmla="*/ 50684 h 8468215"/>
                <a:gd name="connsiteX0" fmla="*/ 16778 w 4889468"/>
                <a:gd name="connsiteY0" fmla="*/ 8417529 h 8417531"/>
                <a:gd name="connsiteX1" fmla="*/ 4872690 w 4889468"/>
                <a:gd name="connsiteY1" fmla="*/ 8417529 h 8417531"/>
                <a:gd name="connsiteX2" fmla="*/ 4872690 w 4889468"/>
                <a:gd name="connsiteY2" fmla="*/ 8417531 h 8417531"/>
                <a:gd name="connsiteX3" fmla="*/ 16778 w 4889468"/>
                <a:gd name="connsiteY3" fmla="*/ 8417531 h 8417531"/>
                <a:gd name="connsiteX4" fmla="*/ 16778 w 4889468"/>
                <a:gd name="connsiteY4" fmla="*/ 8417529 h 8417531"/>
                <a:gd name="connsiteX5" fmla="*/ 0 w 4889468"/>
                <a:gd name="connsiteY5" fmla="*/ 0 h 8417531"/>
                <a:gd name="connsiteX6" fmla="*/ 4889468 w 4889468"/>
                <a:gd name="connsiteY6" fmla="*/ 0 h 8417531"/>
                <a:gd name="connsiteX7" fmla="*/ 4872690 w 4889468"/>
                <a:gd name="connsiteY7" fmla="*/ 3489397 h 8417531"/>
                <a:gd name="connsiteX8" fmla="*/ 2444734 w 4889468"/>
                <a:gd name="connsiteY8" fmla="*/ 2257364 h 8417531"/>
                <a:gd name="connsiteX9" fmla="*/ 16778 w 4889468"/>
                <a:gd name="connsiteY9" fmla="*/ 3489397 h 8417531"/>
                <a:gd name="connsiteX10" fmla="*/ 0 w 4889468"/>
                <a:gd name="connsiteY10" fmla="*/ 0 h 841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89468" h="8417531">
                  <a:moveTo>
                    <a:pt x="16778" y="8417529"/>
                  </a:moveTo>
                  <a:lnTo>
                    <a:pt x="4872690" y="8417529"/>
                  </a:lnTo>
                  <a:lnTo>
                    <a:pt x="4872690" y="8417531"/>
                  </a:lnTo>
                  <a:lnTo>
                    <a:pt x="16778" y="8417531"/>
                  </a:lnTo>
                  <a:lnTo>
                    <a:pt x="16778" y="8417529"/>
                  </a:lnTo>
                  <a:close/>
                  <a:moveTo>
                    <a:pt x="0" y="0"/>
                  </a:moveTo>
                  <a:lnTo>
                    <a:pt x="4889468" y="0"/>
                  </a:lnTo>
                  <a:cubicBezTo>
                    <a:pt x="4883875" y="1180027"/>
                    <a:pt x="4878283" y="2309370"/>
                    <a:pt x="4872690" y="3489397"/>
                  </a:cubicBezTo>
                  <a:lnTo>
                    <a:pt x="2444734" y="2257364"/>
                  </a:lnTo>
                  <a:lnTo>
                    <a:pt x="16778" y="3489397"/>
                  </a:lnTo>
                  <a:cubicBezTo>
                    <a:pt x="16778" y="2084108"/>
                    <a:pt x="0" y="1405289"/>
                    <a:pt x="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2" name="TextBox 41">
              <a:extLst>
                <a:ext uri="{FF2B5EF4-FFF2-40B4-BE49-F238E27FC236}">
                  <a16:creationId xmlns:a16="http://schemas.microsoft.com/office/drawing/2014/main" id="{A01E455A-2DE5-AA6B-952A-5F99CA73916D}"/>
                </a:ext>
              </a:extLst>
            </p:cNvPr>
            <p:cNvSpPr txBox="1"/>
            <p:nvPr/>
          </p:nvSpPr>
          <p:spPr>
            <a:xfrm>
              <a:off x="666721" y="2082991"/>
              <a:ext cx="1873758" cy="584775"/>
            </a:xfrm>
            <a:prstGeom prst="rect">
              <a:avLst/>
            </a:prstGeom>
            <a:noFill/>
          </p:spPr>
          <p:txBody>
            <a:bodyPr wrap="square" rtlCol="0" anchor="b" anchorCtr="0">
              <a:spAutoFit/>
            </a:bodyPr>
            <a:lstStyle/>
            <a:p>
              <a:pPr algn="ctr"/>
              <a:r>
                <a:rPr lang="en-US" sz="1600" b="1" dirty="0">
                  <a:latin typeface="Montserrat SemiBold" panose="00000700000000000000" pitchFamily="2" charset="0"/>
                  <a:ea typeface="League Spartan" charset="0"/>
                  <a:cs typeface="Poppins" pitchFamily="2" charset="77"/>
                </a:rPr>
                <a:t>Managing spend leakage </a:t>
              </a:r>
            </a:p>
          </p:txBody>
        </p:sp>
        <p:sp>
          <p:nvSpPr>
            <p:cNvPr id="43" name="Freeform 1015">
              <a:extLst>
                <a:ext uri="{FF2B5EF4-FFF2-40B4-BE49-F238E27FC236}">
                  <a16:creationId xmlns:a16="http://schemas.microsoft.com/office/drawing/2014/main" id="{5222BCAB-8DAE-9ECC-55ED-CAF94FD73E96}"/>
                </a:ext>
              </a:extLst>
            </p:cNvPr>
            <p:cNvSpPr>
              <a:spLocks noChangeAspect="1"/>
            </p:cNvSpPr>
            <p:nvPr/>
          </p:nvSpPr>
          <p:spPr bwMode="auto">
            <a:xfrm>
              <a:off x="1355651" y="1552929"/>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56" name="Rectangle: Rounded Corners 55">
              <a:extLst>
                <a:ext uri="{FF2B5EF4-FFF2-40B4-BE49-F238E27FC236}">
                  <a16:creationId xmlns:a16="http://schemas.microsoft.com/office/drawing/2014/main" id="{D39ED94A-B4FD-84A0-6CF0-1C23682FB399}"/>
                </a:ext>
              </a:extLst>
            </p:cNvPr>
            <p:cNvSpPr/>
            <p:nvPr/>
          </p:nvSpPr>
          <p:spPr>
            <a:xfrm>
              <a:off x="649600" y="4986527"/>
              <a:ext cx="1908000" cy="558618"/>
            </a:xfrm>
            <a:prstGeom prst="roundRect">
              <a:avLst/>
            </a:prstGeom>
            <a:solidFill>
              <a:schemeClr val="tx2">
                <a:alpha val="26000"/>
              </a:schemeClr>
            </a:solidFill>
            <a:ln>
              <a:solidFill>
                <a:srgbClr val="F15D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a:extLst>
                <a:ext uri="{FF2B5EF4-FFF2-40B4-BE49-F238E27FC236}">
                  <a16:creationId xmlns:a16="http://schemas.microsoft.com/office/drawing/2014/main" id="{39DF4247-E50B-19D8-DDEA-15B91EFA84A9}"/>
                </a:ext>
              </a:extLst>
            </p:cNvPr>
            <p:cNvSpPr txBox="1"/>
            <p:nvPr/>
          </p:nvSpPr>
          <p:spPr>
            <a:xfrm>
              <a:off x="666721" y="4383297"/>
              <a:ext cx="1873758"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Spend leakage could be costing you</a:t>
              </a:r>
            </a:p>
          </p:txBody>
        </p:sp>
        <p:sp>
          <p:nvSpPr>
            <p:cNvPr id="73" name="TextBox 72">
              <a:extLst>
                <a:ext uri="{FF2B5EF4-FFF2-40B4-BE49-F238E27FC236}">
                  <a16:creationId xmlns:a16="http://schemas.microsoft.com/office/drawing/2014/main" id="{78369866-8BC6-33CD-42B1-8C4AEA93FDD2}"/>
                </a:ext>
              </a:extLst>
            </p:cNvPr>
            <p:cNvSpPr txBox="1"/>
            <p:nvPr/>
          </p:nvSpPr>
          <p:spPr>
            <a:xfrm>
              <a:off x="651059" y="5140279"/>
              <a:ext cx="1905083"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valmsl</a:t>
              </a:r>
              <a:r>
                <a:rPr lang="en-GB" sz="2000" dirty="0">
                  <a:solidFill>
                    <a:schemeClr val="tx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74" name="TextBox 73">
            <a:extLst>
              <a:ext uri="{FF2B5EF4-FFF2-40B4-BE49-F238E27FC236}">
                <a16:creationId xmlns:a16="http://schemas.microsoft.com/office/drawing/2014/main" id="{4B237159-5595-B234-5E4A-043EFFCA2AED}"/>
              </a:ext>
            </a:extLst>
          </p:cNvPr>
          <p:cNvSpPr txBox="1"/>
          <p:nvPr/>
        </p:nvSpPr>
        <p:spPr>
          <a:xfrm>
            <a:off x="635504" y="823804"/>
            <a:ext cx="2297326" cy="200055"/>
          </a:xfrm>
          <a:prstGeom prst="rect">
            <a:avLst/>
          </a:prstGeom>
          <a:noFill/>
        </p:spPr>
        <p:txBody>
          <a:bodyPr wrap="square" rtlCol="0">
            <a:spAutoFit/>
          </a:bodyPr>
          <a:lstStyle/>
          <a:p>
            <a:r>
              <a:rPr lang="en-GB" sz="70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grpSp>
        <p:nvGrpSpPr>
          <p:cNvPr id="18" name="Group 17">
            <a:extLst>
              <a:ext uri="{FF2B5EF4-FFF2-40B4-BE49-F238E27FC236}">
                <a16:creationId xmlns:a16="http://schemas.microsoft.com/office/drawing/2014/main" id="{19ED103D-2B59-253D-574C-3CF94ADF0C56}"/>
              </a:ext>
            </a:extLst>
          </p:cNvPr>
          <p:cNvGrpSpPr/>
          <p:nvPr/>
        </p:nvGrpSpPr>
        <p:grpSpPr>
          <a:xfrm>
            <a:off x="7043253" y="1573727"/>
            <a:ext cx="1921948" cy="3981503"/>
            <a:chOff x="6973186" y="1582040"/>
            <a:chExt cx="1921948" cy="3981503"/>
          </a:xfrm>
        </p:grpSpPr>
        <p:sp>
          <p:nvSpPr>
            <p:cNvPr id="9" name="Rectangle: Rounded Corners 8">
              <a:extLst>
                <a:ext uri="{FF2B5EF4-FFF2-40B4-BE49-F238E27FC236}">
                  <a16:creationId xmlns:a16="http://schemas.microsoft.com/office/drawing/2014/main" id="{643A6339-EE20-5ED6-6696-7763D8C68FB0}"/>
                </a:ext>
              </a:extLst>
            </p:cNvPr>
            <p:cNvSpPr/>
            <p:nvPr/>
          </p:nvSpPr>
          <p:spPr>
            <a:xfrm>
              <a:off x="6980160" y="5014550"/>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ff-page Connector 9">
              <a:extLst>
                <a:ext uri="{FF2B5EF4-FFF2-40B4-BE49-F238E27FC236}">
                  <a16:creationId xmlns:a16="http://schemas.microsoft.com/office/drawing/2014/main" id="{A01973A7-1FA4-0C98-249C-23CD8984ED1A}"/>
                </a:ext>
              </a:extLst>
            </p:cNvPr>
            <p:cNvSpPr/>
            <p:nvPr/>
          </p:nvSpPr>
          <p:spPr>
            <a:xfrm>
              <a:off x="6974760" y="1903894"/>
              <a:ext cx="1918800" cy="2544658"/>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Slow processes due to poorly configured workflows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Inefficient automation</a:t>
              </a:r>
            </a:p>
          </p:txBody>
        </p:sp>
        <p:sp>
          <p:nvSpPr>
            <p:cNvPr id="55" name="Freeform 1015">
              <a:extLst>
                <a:ext uri="{FF2B5EF4-FFF2-40B4-BE49-F238E27FC236}">
                  <a16:creationId xmlns:a16="http://schemas.microsoft.com/office/drawing/2014/main" id="{49379704-A7E9-6EF1-10D5-4FD212A90D8B}"/>
                </a:ext>
              </a:extLst>
            </p:cNvPr>
            <p:cNvSpPr>
              <a:spLocks noChangeAspect="1"/>
            </p:cNvSpPr>
            <p:nvPr/>
          </p:nvSpPr>
          <p:spPr bwMode="auto">
            <a:xfrm>
              <a:off x="7686211" y="1582040"/>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4" name="Freeform 50">
              <a:extLst>
                <a:ext uri="{FF2B5EF4-FFF2-40B4-BE49-F238E27FC236}">
                  <a16:creationId xmlns:a16="http://schemas.microsoft.com/office/drawing/2014/main" id="{9F9B2520-FD51-DC24-704C-0BB7BDAC0376}"/>
                </a:ext>
              </a:extLst>
            </p:cNvPr>
            <p:cNvSpPr/>
            <p:nvPr/>
          </p:nvSpPr>
          <p:spPr>
            <a:xfrm rot="10800000">
              <a:off x="6974760" y="2133070"/>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TextBox 4">
              <a:extLst>
                <a:ext uri="{FF2B5EF4-FFF2-40B4-BE49-F238E27FC236}">
                  <a16:creationId xmlns:a16="http://schemas.microsoft.com/office/drawing/2014/main" id="{02B73898-242B-B542-A13B-5A46CF540B50}"/>
                </a:ext>
              </a:extLst>
            </p:cNvPr>
            <p:cNvSpPr txBox="1"/>
            <p:nvPr/>
          </p:nvSpPr>
          <p:spPr>
            <a:xfrm>
              <a:off x="6977001" y="4381097"/>
              <a:ext cx="1914319" cy="675570"/>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Invoicing and finance workflows could be costing you</a:t>
              </a:r>
            </a:p>
          </p:txBody>
        </p:sp>
        <p:sp>
          <p:nvSpPr>
            <p:cNvPr id="6" name="TextBox 5">
              <a:extLst>
                <a:ext uri="{FF2B5EF4-FFF2-40B4-BE49-F238E27FC236}">
                  <a16:creationId xmlns:a16="http://schemas.microsoft.com/office/drawing/2014/main" id="{17F0DF48-C88F-66C2-241D-A456E4C5498F}"/>
                </a:ext>
              </a:extLst>
            </p:cNvPr>
            <p:cNvSpPr txBox="1"/>
            <p:nvPr/>
          </p:nvSpPr>
          <p:spPr>
            <a:xfrm>
              <a:off x="6973186" y="5136881"/>
              <a:ext cx="1921948"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valcifw</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grpSp>
        <p:nvGrpSpPr>
          <p:cNvPr id="19" name="Group 18">
            <a:extLst>
              <a:ext uri="{FF2B5EF4-FFF2-40B4-BE49-F238E27FC236}">
                <a16:creationId xmlns:a16="http://schemas.microsoft.com/office/drawing/2014/main" id="{70CEE381-477C-8434-1941-80B81EAE7B48}"/>
              </a:ext>
            </a:extLst>
          </p:cNvPr>
          <p:cNvGrpSpPr/>
          <p:nvPr/>
        </p:nvGrpSpPr>
        <p:grpSpPr>
          <a:xfrm>
            <a:off x="9078326" y="1559479"/>
            <a:ext cx="2094684" cy="3981503"/>
            <a:chOff x="9011822" y="1567792"/>
            <a:chExt cx="2094684" cy="3981503"/>
          </a:xfrm>
        </p:grpSpPr>
        <p:sp>
          <p:nvSpPr>
            <p:cNvPr id="10" name="Rectangle: Rounded Corners 9">
              <a:extLst>
                <a:ext uri="{FF2B5EF4-FFF2-40B4-BE49-F238E27FC236}">
                  <a16:creationId xmlns:a16="http://schemas.microsoft.com/office/drawing/2014/main" id="{01805B4A-2C0D-368E-E75D-FC2CDC15A66B}"/>
                </a:ext>
              </a:extLst>
            </p:cNvPr>
            <p:cNvSpPr/>
            <p:nvPr/>
          </p:nvSpPr>
          <p:spPr>
            <a:xfrm>
              <a:off x="9105164" y="5000302"/>
              <a:ext cx="1908000" cy="548993"/>
            </a:xfrm>
            <a:prstGeom prst="roundRect">
              <a:avLst/>
            </a:prstGeom>
            <a:solidFill>
              <a:schemeClr val="accent2">
                <a:alpha val="2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ff-page Connector 9">
              <a:extLst>
                <a:ext uri="{FF2B5EF4-FFF2-40B4-BE49-F238E27FC236}">
                  <a16:creationId xmlns:a16="http://schemas.microsoft.com/office/drawing/2014/main" id="{CF4D6202-C07E-1976-8619-E66844709A39}"/>
                </a:ext>
              </a:extLst>
            </p:cNvPr>
            <p:cNvSpPr/>
            <p:nvPr/>
          </p:nvSpPr>
          <p:spPr>
            <a:xfrm>
              <a:off x="9099764" y="1889646"/>
              <a:ext cx="1918800" cy="2544658"/>
            </a:xfrm>
            <a:prstGeom prst="round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endParaRPr lang="en-GB" sz="9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Lack of self-serve solutions</a:t>
              </a:r>
            </a:p>
            <a:p>
              <a:pPr marL="171450" indent="-171450" algn="ctr">
                <a:lnSpc>
                  <a:spcPct val="107000"/>
                </a:lnSpc>
                <a:spcAft>
                  <a:spcPts val="800"/>
                </a:spcAft>
                <a:buFont typeface="Wingdings" panose="05000000000000000000" pitchFamily="2" charset="2"/>
                <a:buChar char="ü"/>
              </a:pPr>
              <a:r>
                <a:rPr lang="en-GB" sz="9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High risk of errors </a:t>
              </a:r>
            </a:p>
          </p:txBody>
        </p:sp>
        <p:sp>
          <p:nvSpPr>
            <p:cNvPr id="12" name="TextBox 11">
              <a:extLst>
                <a:ext uri="{FF2B5EF4-FFF2-40B4-BE49-F238E27FC236}">
                  <a16:creationId xmlns:a16="http://schemas.microsoft.com/office/drawing/2014/main" id="{7A466DEC-9423-B95B-0DAB-B91A852EC795}"/>
                </a:ext>
              </a:extLst>
            </p:cNvPr>
            <p:cNvSpPr txBox="1"/>
            <p:nvPr/>
          </p:nvSpPr>
          <p:spPr>
            <a:xfrm>
              <a:off x="9011822" y="2082316"/>
              <a:ext cx="2094684" cy="584775"/>
            </a:xfrm>
            <a:prstGeom prst="rect">
              <a:avLst/>
            </a:prstGeom>
            <a:noFill/>
          </p:spPr>
          <p:txBody>
            <a:bodyPr wrap="square" rtlCol="0" anchor="b" anchorCtr="0">
              <a:spAutoFit/>
            </a:bodyPr>
            <a:lstStyle/>
            <a:p>
              <a:pPr algn="ctr"/>
              <a:r>
                <a:rPr lang="en-GB" sz="1600" b="1" dirty="0">
                  <a:latin typeface="Montserrat SemiBold" panose="00000700000000000000" pitchFamily="2" charset="0"/>
                  <a:ea typeface="League Spartan" charset="0"/>
                  <a:cs typeface="Poppins" pitchFamily="2" charset="77"/>
                </a:rPr>
                <a:t>Online expense management</a:t>
              </a:r>
              <a:endParaRPr lang="en-US" sz="1600" b="1" dirty="0">
                <a:latin typeface="Montserrat SemiBold" panose="00000700000000000000" pitchFamily="2" charset="0"/>
                <a:ea typeface="League Spartan" charset="0"/>
                <a:cs typeface="Poppins" pitchFamily="2" charset="77"/>
              </a:endParaRPr>
            </a:p>
          </p:txBody>
        </p:sp>
        <p:sp>
          <p:nvSpPr>
            <p:cNvPr id="13" name="Freeform 1015">
              <a:extLst>
                <a:ext uri="{FF2B5EF4-FFF2-40B4-BE49-F238E27FC236}">
                  <a16:creationId xmlns:a16="http://schemas.microsoft.com/office/drawing/2014/main" id="{2DFBB6BE-A3C1-C95A-4287-54102AC9E823}"/>
                </a:ext>
              </a:extLst>
            </p:cNvPr>
            <p:cNvSpPr>
              <a:spLocks noChangeAspect="1"/>
            </p:cNvSpPr>
            <p:nvPr/>
          </p:nvSpPr>
          <p:spPr bwMode="auto">
            <a:xfrm>
              <a:off x="9811215" y="1567792"/>
              <a:ext cx="495898" cy="495898"/>
            </a:xfrm>
            <a:custGeom>
              <a:avLst/>
              <a:gdLst>
                <a:gd name="T0" fmla="*/ 7726423 w 293329"/>
                <a:gd name="T1" fmla="*/ 9850932 h 293332"/>
                <a:gd name="T2" fmla="*/ 2935958 w 293329"/>
                <a:gd name="T3" fmla="*/ 9676341 h 293332"/>
                <a:gd name="T4" fmla="*/ 8633732 w 293329"/>
                <a:gd name="T5" fmla="*/ 8887648 h 293332"/>
                <a:gd name="T6" fmla="*/ 8503163 w 293329"/>
                <a:gd name="T7" fmla="*/ 10333017 h 293332"/>
                <a:gd name="T8" fmla="*/ 10187033 w 293329"/>
                <a:gd name="T9" fmla="*/ 9107071 h 293332"/>
                <a:gd name="T10" fmla="*/ 10656909 w 293329"/>
                <a:gd name="T11" fmla="*/ 9507104 h 293332"/>
                <a:gd name="T12" fmla="*/ 8346597 w 293329"/>
                <a:gd name="T13" fmla="*/ 10655613 h 293332"/>
                <a:gd name="T14" fmla="*/ 8398777 w 293329"/>
                <a:gd name="T15" fmla="*/ 8900613 h 293332"/>
                <a:gd name="T16" fmla="*/ 456778 w 293329"/>
                <a:gd name="T17" fmla="*/ 9107071 h 293332"/>
                <a:gd name="T18" fmla="*/ 2153785 w 293329"/>
                <a:gd name="T19" fmla="*/ 10333017 h 293332"/>
                <a:gd name="T20" fmla="*/ 2023134 w 293329"/>
                <a:gd name="T21" fmla="*/ 8887648 h 293332"/>
                <a:gd name="T22" fmla="*/ 2466970 w 293329"/>
                <a:gd name="T23" fmla="*/ 10500789 h 293332"/>
                <a:gd name="T24" fmla="*/ 0 w 293329"/>
                <a:gd name="T25" fmla="*/ 10500789 h 293332"/>
                <a:gd name="T26" fmla="*/ 443780 w 293329"/>
                <a:gd name="T27" fmla="*/ 8887648 h 293332"/>
                <a:gd name="T28" fmla="*/ 9388267 w 293329"/>
                <a:gd name="T29" fmla="*/ 8605304 h 293332"/>
                <a:gd name="T30" fmla="*/ 1198367 w 293329"/>
                <a:gd name="T31" fmla="*/ 7874844 h 293332"/>
                <a:gd name="T32" fmla="*/ 1570072 w 293329"/>
                <a:gd name="T33" fmla="*/ 8233637 h 293332"/>
                <a:gd name="T34" fmla="*/ 10080391 w 293329"/>
                <a:gd name="T35" fmla="*/ 8233637 h 293332"/>
                <a:gd name="T36" fmla="*/ 9388267 w 293329"/>
                <a:gd name="T37" fmla="*/ 7554479 h 293332"/>
                <a:gd name="T38" fmla="*/ 1198367 w 293329"/>
                <a:gd name="T39" fmla="*/ 8925645 h 293332"/>
                <a:gd name="T40" fmla="*/ 5130248 w 293329"/>
                <a:gd name="T41" fmla="*/ 6689459 h 293332"/>
                <a:gd name="T42" fmla="*/ 6635580 w 293329"/>
                <a:gd name="T43" fmla="*/ 7022186 h 293332"/>
                <a:gd name="T44" fmla="*/ 5130248 w 293329"/>
                <a:gd name="T45" fmla="*/ 6689459 h 293332"/>
                <a:gd name="T46" fmla="*/ 6792622 w 293329"/>
                <a:gd name="T47" fmla="*/ 5753460 h 293332"/>
                <a:gd name="T48" fmla="*/ 4960060 w 293329"/>
                <a:gd name="T49" fmla="*/ 5753460 h 293332"/>
                <a:gd name="T50" fmla="*/ 4394049 w 293329"/>
                <a:gd name="T51" fmla="*/ 8425350 h 293332"/>
                <a:gd name="T52" fmla="*/ 4394049 w 293329"/>
                <a:gd name="T53" fmla="*/ 4434924 h 293332"/>
                <a:gd name="T54" fmla="*/ 3801866 w 293329"/>
                <a:gd name="T55" fmla="*/ 8425350 h 293332"/>
                <a:gd name="T56" fmla="*/ 3801866 w 293329"/>
                <a:gd name="T57" fmla="*/ 4434924 h 293332"/>
                <a:gd name="T58" fmla="*/ 10173087 w 293329"/>
                <a:gd name="T59" fmla="*/ 3648251 h 293332"/>
                <a:gd name="T60" fmla="*/ 9880272 w 293329"/>
                <a:gd name="T61" fmla="*/ 7355373 h 293332"/>
                <a:gd name="T62" fmla="*/ 9960128 w 293329"/>
                <a:gd name="T63" fmla="*/ 3543768 h 293332"/>
                <a:gd name="T64" fmla="*/ 882485 w 293329"/>
                <a:gd name="T65" fmla="*/ 7043025 h 293332"/>
                <a:gd name="T66" fmla="*/ 572838 w 293329"/>
                <a:gd name="T67" fmla="*/ 7161164 h 293332"/>
                <a:gd name="T68" fmla="*/ 3801866 w 293329"/>
                <a:gd name="T69" fmla="*/ 3139719 h 293332"/>
                <a:gd name="T70" fmla="*/ 6999706 w 293329"/>
                <a:gd name="T71" fmla="*/ 4120936 h 293332"/>
                <a:gd name="T72" fmla="*/ 3801866 w 293329"/>
                <a:gd name="T73" fmla="*/ 2825664 h 293332"/>
                <a:gd name="T74" fmla="*/ 7486601 w 293329"/>
                <a:gd name="T75" fmla="*/ 3139719 h 293332"/>
                <a:gd name="T76" fmla="*/ 7486601 w 293329"/>
                <a:gd name="T77" fmla="*/ 4120936 h 293332"/>
                <a:gd name="T78" fmla="*/ 7486601 w 293329"/>
                <a:gd name="T79" fmla="*/ 8752426 h 293332"/>
                <a:gd name="T80" fmla="*/ 2999112 w 293329"/>
                <a:gd name="T81" fmla="*/ 3623786 h 293332"/>
                <a:gd name="T82" fmla="*/ 8646767 w 293329"/>
                <a:gd name="T83" fmla="*/ 1554601 h 293332"/>
                <a:gd name="T84" fmla="*/ 10330586 w 293329"/>
                <a:gd name="T85" fmla="*/ 2789136 h 293332"/>
                <a:gd name="T86" fmla="*/ 10213098 w 293329"/>
                <a:gd name="T87" fmla="*/ 1333651 h 293332"/>
                <a:gd name="T88" fmla="*/ 10656909 w 293329"/>
                <a:gd name="T89" fmla="*/ 2945074 h 293332"/>
                <a:gd name="T90" fmla="*/ 8189923 w 293329"/>
                <a:gd name="T91" fmla="*/ 2945074 h 293332"/>
                <a:gd name="T92" fmla="*/ 8633732 w 293329"/>
                <a:gd name="T93" fmla="*/ 1333651 h 293332"/>
                <a:gd name="T94" fmla="*/ 313320 w 293329"/>
                <a:gd name="T95" fmla="*/ 1957394 h 293332"/>
                <a:gd name="T96" fmla="*/ 2153785 w 293329"/>
                <a:gd name="T97" fmla="*/ 1957394 h 293332"/>
                <a:gd name="T98" fmla="*/ 2245154 w 293329"/>
                <a:gd name="T99" fmla="*/ 1346649 h 293332"/>
                <a:gd name="T100" fmla="*/ 2310348 w 293329"/>
                <a:gd name="T101" fmla="*/ 3101058 h 293332"/>
                <a:gd name="T102" fmla="*/ 0 w 293329"/>
                <a:gd name="T103" fmla="*/ 1957394 h 293332"/>
                <a:gd name="T104" fmla="*/ 9388267 w 293329"/>
                <a:gd name="T105" fmla="*/ 307485 h 293332"/>
                <a:gd name="T106" fmla="*/ 9759991 w 293329"/>
                <a:gd name="T107" fmla="*/ 679246 h 293332"/>
                <a:gd name="T108" fmla="*/ 826690 w 293329"/>
                <a:gd name="T109" fmla="*/ 679246 h 293332"/>
                <a:gd name="T110" fmla="*/ 1198367 w 293329"/>
                <a:gd name="T111" fmla="*/ 307485 h 293332"/>
                <a:gd name="T112" fmla="*/ 8022361 w 293329"/>
                <a:gd name="T113" fmla="*/ 1208071 h 293332"/>
                <a:gd name="T114" fmla="*/ 2720558 w 293329"/>
                <a:gd name="T115" fmla="*/ 1286932 h 293332"/>
                <a:gd name="T116" fmla="*/ 5293109 w 293329"/>
                <a:gd name="T117" fmla="*/ 246183 h 293332"/>
                <a:gd name="T118" fmla="*/ 9388267 w 293329"/>
                <a:gd name="T119" fmla="*/ 1371250 h 293332"/>
                <a:gd name="T120" fmla="*/ 1198367 w 293329"/>
                <a:gd name="T121" fmla="*/ 0 h 293332"/>
                <a:gd name="T122" fmla="*/ 519153 w 293329"/>
                <a:gd name="T123" fmla="*/ 679246 h 2933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3329" h="293332">
                  <a:moveTo>
                    <a:pt x="208355" y="263416"/>
                  </a:moveTo>
                  <a:cubicBezTo>
                    <a:pt x="210511" y="261937"/>
                    <a:pt x="213385" y="262677"/>
                    <a:pt x="214822" y="264895"/>
                  </a:cubicBezTo>
                  <a:cubicBezTo>
                    <a:pt x="215541" y="267483"/>
                    <a:pt x="214822" y="270071"/>
                    <a:pt x="212667" y="271180"/>
                  </a:cubicBezTo>
                  <a:cubicBezTo>
                    <a:pt x="192188" y="282640"/>
                    <a:pt x="169194" y="288556"/>
                    <a:pt x="146201" y="288556"/>
                  </a:cubicBezTo>
                  <a:cubicBezTo>
                    <a:pt x="124284" y="288556"/>
                    <a:pt x="102728" y="283010"/>
                    <a:pt x="82608" y="272659"/>
                  </a:cubicBezTo>
                  <a:cubicBezTo>
                    <a:pt x="80093" y="271549"/>
                    <a:pt x="79375" y="268592"/>
                    <a:pt x="80812" y="266374"/>
                  </a:cubicBezTo>
                  <a:cubicBezTo>
                    <a:pt x="81530" y="264155"/>
                    <a:pt x="84405" y="263416"/>
                    <a:pt x="86560" y="264525"/>
                  </a:cubicBezTo>
                  <a:cubicBezTo>
                    <a:pt x="125003" y="284859"/>
                    <a:pt x="170631" y="284119"/>
                    <a:pt x="208355" y="263416"/>
                  </a:cubicBezTo>
                  <a:close/>
                  <a:moveTo>
                    <a:pt x="237641" y="244663"/>
                  </a:moveTo>
                  <a:cubicBezTo>
                    <a:pt x="239437" y="246084"/>
                    <a:pt x="239796" y="248926"/>
                    <a:pt x="238000" y="250703"/>
                  </a:cubicBezTo>
                  <a:cubicBezTo>
                    <a:pt x="235485" y="253900"/>
                    <a:pt x="234048" y="257808"/>
                    <a:pt x="234048" y="261715"/>
                  </a:cubicBezTo>
                  <a:lnTo>
                    <a:pt x="234048" y="284451"/>
                  </a:lnTo>
                  <a:lnTo>
                    <a:pt x="284347" y="284451"/>
                  </a:lnTo>
                  <a:lnTo>
                    <a:pt x="284347" y="261715"/>
                  </a:lnTo>
                  <a:cubicBezTo>
                    <a:pt x="284347" y="257808"/>
                    <a:pt x="283269" y="253900"/>
                    <a:pt x="280395" y="250703"/>
                  </a:cubicBezTo>
                  <a:cubicBezTo>
                    <a:pt x="278958" y="248926"/>
                    <a:pt x="278958" y="246084"/>
                    <a:pt x="281113" y="244663"/>
                  </a:cubicBezTo>
                  <a:cubicBezTo>
                    <a:pt x="282910" y="242887"/>
                    <a:pt x="285784" y="243242"/>
                    <a:pt x="287221" y="245019"/>
                  </a:cubicBezTo>
                  <a:cubicBezTo>
                    <a:pt x="291173" y="249992"/>
                    <a:pt x="293329" y="255676"/>
                    <a:pt x="293329" y="261715"/>
                  </a:cubicBezTo>
                  <a:lnTo>
                    <a:pt x="293329" y="289069"/>
                  </a:lnTo>
                  <a:cubicBezTo>
                    <a:pt x="293329" y="291201"/>
                    <a:pt x="291533" y="293332"/>
                    <a:pt x="288658" y="293332"/>
                  </a:cubicBezTo>
                  <a:lnTo>
                    <a:pt x="229737" y="293332"/>
                  </a:lnTo>
                  <a:cubicBezTo>
                    <a:pt x="227222" y="293332"/>
                    <a:pt x="225425" y="291201"/>
                    <a:pt x="225425" y="289069"/>
                  </a:cubicBezTo>
                  <a:lnTo>
                    <a:pt x="225425" y="261715"/>
                  </a:lnTo>
                  <a:cubicBezTo>
                    <a:pt x="225425" y="255676"/>
                    <a:pt x="227222" y="249992"/>
                    <a:pt x="231174" y="245019"/>
                  </a:cubicBezTo>
                  <a:cubicBezTo>
                    <a:pt x="232611" y="243242"/>
                    <a:pt x="235844" y="242887"/>
                    <a:pt x="237641" y="244663"/>
                  </a:cubicBezTo>
                  <a:close/>
                  <a:moveTo>
                    <a:pt x="12215" y="244663"/>
                  </a:moveTo>
                  <a:cubicBezTo>
                    <a:pt x="14012" y="246084"/>
                    <a:pt x="14371" y="248926"/>
                    <a:pt x="12575" y="250703"/>
                  </a:cubicBezTo>
                  <a:cubicBezTo>
                    <a:pt x="10419" y="253900"/>
                    <a:pt x="8622" y="257808"/>
                    <a:pt x="8622" y="261715"/>
                  </a:cubicBezTo>
                  <a:lnTo>
                    <a:pt x="8622" y="284451"/>
                  </a:lnTo>
                  <a:lnTo>
                    <a:pt x="59281" y="284451"/>
                  </a:lnTo>
                  <a:lnTo>
                    <a:pt x="59281" y="261715"/>
                  </a:lnTo>
                  <a:cubicBezTo>
                    <a:pt x="59281" y="257808"/>
                    <a:pt x="57844" y="253900"/>
                    <a:pt x="54969" y="250703"/>
                  </a:cubicBezTo>
                  <a:cubicBezTo>
                    <a:pt x="53532" y="248926"/>
                    <a:pt x="53892" y="246084"/>
                    <a:pt x="55688" y="244663"/>
                  </a:cubicBezTo>
                  <a:cubicBezTo>
                    <a:pt x="57844" y="242887"/>
                    <a:pt x="60359" y="243242"/>
                    <a:pt x="61796" y="245019"/>
                  </a:cubicBezTo>
                  <a:cubicBezTo>
                    <a:pt x="65748" y="249992"/>
                    <a:pt x="67903" y="255676"/>
                    <a:pt x="67903" y="261715"/>
                  </a:cubicBezTo>
                  <a:lnTo>
                    <a:pt x="67903" y="289069"/>
                  </a:lnTo>
                  <a:cubicBezTo>
                    <a:pt x="67903" y="291201"/>
                    <a:pt x="65748" y="293332"/>
                    <a:pt x="63592" y="293332"/>
                  </a:cubicBezTo>
                  <a:lnTo>
                    <a:pt x="4311" y="293332"/>
                  </a:lnTo>
                  <a:cubicBezTo>
                    <a:pt x="1796" y="293332"/>
                    <a:pt x="0" y="291201"/>
                    <a:pt x="0" y="289069"/>
                  </a:cubicBezTo>
                  <a:lnTo>
                    <a:pt x="0" y="261715"/>
                  </a:lnTo>
                  <a:cubicBezTo>
                    <a:pt x="0" y="255676"/>
                    <a:pt x="1796" y="249992"/>
                    <a:pt x="6107" y="245019"/>
                  </a:cubicBezTo>
                  <a:cubicBezTo>
                    <a:pt x="7545" y="243242"/>
                    <a:pt x="10419" y="242887"/>
                    <a:pt x="12215" y="244663"/>
                  </a:cubicBezTo>
                  <a:close/>
                  <a:moveTo>
                    <a:pt x="258410" y="216782"/>
                  </a:moveTo>
                  <a:cubicBezTo>
                    <a:pt x="252766" y="216782"/>
                    <a:pt x="248180" y="221368"/>
                    <a:pt x="248180" y="226659"/>
                  </a:cubicBezTo>
                  <a:cubicBezTo>
                    <a:pt x="248180" y="232304"/>
                    <a:pt x="252766" y="236890"/>
                    <a:pt x="258410" y="236890"/>
                  </a:cubicBezTo>
                  <a:cubicBezTo>
                    <a:pt x="264055" y="236890"/>
                    <a:pt x="268641" y="232304"/>
                    <a:pt x="268641" y="226659"/>
                  </a:cubicBezTo>
                  <a:cubicBezTo>
                    <a:pt x="268641" y="221368"/>
                    <a:pt x="264055" y="216782"/>
                    <a:pt x="258410" y="216782"/>
                  </a:cubicBezTo>
                  <a:close/>
                  <a:moveTo>
                    <a:pt x="32985" y="216782"/>
                  </a:moveTo>
                  <a:cubicBezTo>
                    <a:pt x="27341" y="216782"/>
                    <a:pt x="22754" y="221368"/>
                    <a:pt x="22754" y="226659"/>
                  </a:cubicBezTo>
                  <a:cubicBezTo>
                    <a:pt x="22754" y="232304"/>
                    <a:pt x="27341" y="236890"/>
                    <a:pt x="32985" y="236890"/>
                  </a:cubicBezTo>
                  <a:cubicBezTo>
                    <a:pt x="38629" y="236890"/>
                    <a:pt x="43216" y="232304"/>
                    <a:pt x="43216" y="226659"/>
                  </a:cubicBezTo>
                  <a:cubicBezTo>
                    <a:pt x="43216" y="221368"/>
                    <a:pt x="38629" y="216782"/>
                    <a:pt x="32985" y="216782"/>
                  </a:cubicBezTo>
                  <a:close/>
                  <a:moveTo>
                    <a:pt x="258410" y="207962"/>
                  </a:moveTo>
                  <a:cubicBezTo>
                    <a:pt x="268994" y="207962"/>
                    <a:pt x="277460" y="216429"/>
                    <a:pt x="277460" y="226659"/>
                  </a:cubicBezTo>
                  <a:cubicBezTo>
                    <a:pt x="277460" y="237243"/>
                    <a:pt x="268994" y="245709"/>
                    <a:pt x="258410" y="245709"/>
                  </a:cubicBezTo>
                  <a:cubicBezTo>
                    <a:pt x="248180" y="245709"/>
                    <a:pt x="239713" y="237243"/>
                    <a:pt x="239713" y="226659"/>
                  </a:cubicBezTo>
                  <a:cubicBezTo>
                    <a:pt x="239713" y="216429"/>
                    <a:pt x="248180" y="207962"/>
                    <a:pt x="258410" y="207962"/>
                  </a:cubicBezTo>
                  <a:close/>
                  <a:moveTo>
                    <a:pt x="32985" y="207962"/>
                  </a:moveTo>
                  <a:cubicBezTo>
                    <a:pt x="43568" y="207962"/>
                    <a:pt x="52035" y="216429"/>
                    <a:pt x="52035" y="226659"/>
                  </a:cubicBezTo>
                  <a:cubicBezTo>
                    <a:pt x="52035" y="237243"/>
                    <a:pt x="43568" y="245709"/>
                    <a:pt x="32985" y="245709"/>
                  </a:cubicBezTo>
                  <a:cubicBezTo>
                    <a:pt x="22754" y="245709"/>
                    <a:pt x="14288" y="237243"/>
                    <a:pt x="14288" y="226659"/>
                  </a:cubicBezTo>
                  <a:cubicBezTo>
                    <a:pt x="14288" y="216429"/>
                    <a:pt x="22754" y="207962"/>
                    <a:pt x="32985" y="207962"/>
                  </a:cubicBezTo>
                  <a:close/>
                  <a:moveTo>
                    <a:pt x="141209" y="184150"/>
                  </a:moveTo>
                  <a:lnTo>
                    <a:pt x="182642" y="184150"/>
                  </a:lnTo>
                  <a:cubicBezTo>
                    <a:pt x="185164" y="184150"/>
                    <a:pt x="186965" y="186348"/>
                    <a:pt x="186965" y="188913"/>
                  </a:cubicBezTo>
                  <a:cubicBezTo>
                    <a:pt x="186965" y="191477"/>
                    <a:pt x="185164" y="193309"/>
                    <a:pt x="182642" y="193309"/>
                  </a:cubicBezTo>
                  <a:lnTo>
                    <a:pt x="141209" y="193309"/>
                  </a:lnTo>
                  <a:cubicBezTo>
                    <a:pt x="138687" y="193309"/>
                    <a:pt x="136525" y="191477"/>
                    <a:pt x="136525" y="188913"/>
                  </a:cubicBezTo>
                  <a:cubicBezTo>
                    <a:pt x="136525" y="186348"/>
                    <a:pt x="138687" y="184150"/>
                    <a:pt x="141209" y="184150"/>
                  </a:cubicBezTo>
                  <a:close/>
                  <a:moveTo>
                    <a:pt x="141209" y="153987"/>
                  </a:moveTo>
                  <a:lnTo>
                    <a:pt x="182642" y="153987"/>
                  </a:lnTo>
                  <a:cubicBezTo>
                    <a:pt x="185164" y="153987"/>
                    <a:pt x="186965" y="155818"/>
                    <a:pt x="186965" y="158383"/>
                  </a:cubicBezTo>
                  <a:cubicBezTo>
                    <a:pt x="186965" y="160947"/>
                    <a:pt x="185164" y="163145"/>
                    <a:pt x="182642" y="163145"/>
                  </a:cubicBezTo>
                  <a:lnTo>
                    <a:pt x="141209" y="163145"/>
                  </a:lnTo>
                  <a:cubicBezTo>
                    <a:pt x="138687" y="163145"/>
                    <a:pt x="136525" y="160947"/>
                    <a:pt x="136525" y="158383"/>
                  </a:cubicBezTo>
                  <a:cubicBezTo>
                    <a:pt x="136525" y="155818"/>
                    <a:pt x="138687" y="153987"/>
                    <a:pt x="141209" y="153987"/>
                  </a:cubicBezTo>
                  <a:close/>
                  <a:moveTo>
                    <a:pt x="120945" y="122087"/>
                  </a:moveTo>
                  <a:lnTo>
                    <a:pt x="120945" y="231936"/>
                  </a:lnTo>
                  <a:lnTo>
                    <a:pt x="201721" y="231936"/>
                  </a:lnTo>
                  <a:lnTo>
                    <a:pt x="201721" y="122087"/>
                  </a:lnTo>
                  <a:lnTo>
                    <a:pt x="120945" y="122087"/>
                  </a:lnTo>
                  <a:close/>
                  <a:moveTo>
                    <a:pt x="91243" y="117765"/>
                  </a:moveTo>
                  <a:lnTo>
                    <a:pt x="91243" y="218610"/>
                  </a:lnTo>
                  <a:cubicBezTo>
                    <a:pt x="91243" y="225813"/>
                    <a:pt x="97401" y="231936"/>
                    <a:pt x="104645" y="231936"/>
                  </a:cubicBezTo>
                  <a:lnTo>
                    <a:pt x="112252" y="231936"/>
                  </a:lnTo>
                  <a:lnTo>
                    <a:pt x="112252" y="122087"/>
                  </a:lnTo>
                  <a:lnTo>
                    <a:pt x="104645" y="122087"/>
                  </a:lnTo>
                  <a:cubicBezTo>
                    <a:pt x="99574" y="122087"/>
                    <a:pt x="94865" y="120286"/>
                    <a:pt x="91243" y="117765"/>
                  </a:cubicBezTo>
                  <a:close/>
                  <a:moveTo>
                    <a:pt x="274150" y="97555"/>
                  </a:moveTo>
                  <a:cubicBezTo>
                    <a:pt x="276714" y="96837"/>
                    <a:pt x="279278" y="98274"/>
                    <a:pt x="280011" y="100430"/>
                  </a:cubicBezTo>
                  <a:cubicBezTo>
                    <a:pt x="291734" y="132770"/>
                    <a:pt x="291001" y="168344"/>
                    <a:pt x="277813" y="199966"/>
                  </a:cubicBezTo>
                  <a:cubicBezTo>
                    <a:pt x="277080" y="201763"/>
                    <a:pt x="275249" y="202841"/>
                    <a:pt x="273783" y="202841"/>
                  </a:cubicBezTo>
                  <a:cubicBezTo>
                    <a:pt x="273051" y="202841"/>
                    <a:pt x="272684" y="202841"/>
                    <a:pt x="271952" y="202482"/>
                  </a:cubicBezTo>
                  <a:cubicBezTo>
                    <a:pt x="269387" y="201404"/>
                    <a:pt x="268288" y="198888"/>
                    <a:pt x="269387" y="196732"/>
                  </a:cubicBezTo>
                  <a:cubicBezTo>
                    <a:pt x="281843" y="166907"/>
                    <a:pt x="282209" y="133848"/>
                    <a:pt x="271585" y="103305"/>
                  </a:cubicBezTo>
                  <a:cubicBezTo>
                    <a:pt x="270853" y="101149"/>
                    <a:pt x="271952" y="98633"/>
                    <a:pt x="274150" y="97555"/>
                  </a:cubicBezTo>
                  <a:close/>
                  <a:moveTo>
                    <a:pt x="20584" y="95972"/>
                  </a:moveTo>
                  <a:cubicBezTo>
                    <a:pt x="22807" y="96695"/>
                    <a:pt x="24289" y="99224"/>
                    <a:pt x="23177" y="101753"/>
                  </a:cubicBezTo>
                  <a:cubicBezTo>
                    <a:pt x="12435" y="131379"/>
                    <a:pt x="12806" y="164257"/>
                    <a:pt x="24289" y="193883"/>
                  </a:cubicBezTo>
                  <a:cubicBezTo>
                    <a:pt x="25029" y="196051"/>
                    <a:pt x="23918" y="198580"/>
                    <a:pt x="21696" y="199664"/>
                  </a:cubicBezTo>
                  <a:cubicBezTo>
                    <a:pt x="20955" y="199664"/>
                    <a:pt x="20584" y="199664"/>
                    <a:pt x="19844" y="199664"/>
                  </a:cubicBezTo>
                  <a:cubicBezTo>
                    <a:pt x="17991" y="199664"/>
                    <a:pt x="16510" y="198580"/>
                    <a:pt x="15769" y="197135"/>
                  </a:cubicBezTo>
                  <a:cubicBezTo>
                    <a:pt x="3545" y="165341"/>
                    <a:pt x="3175" y="130656"/>
                    <a:pt x="14658" y="98863"/>
                  </a:cubicBezTo>
                  <a:cubicBezTo>
                    <a:pt x="15399" y="96334"/>
                    <a:pt x="17991" y="95250"/>
                    <a:pt x="20584" y="95972"/>
                  </a:cubicBezTo>
                  <a:close/>
                  <a:moveTo>
                    <a:pt x="104645" y="86431"/>
                  </a:moveTo>
                  <a:cubicBezTo>
                    <a:pt x="97401" y="86431"/>
                    <a:pt x="91243" y="92553"/>
                    <a:pt x="91243" y="99757"/>
                  </a:cubicBezTo>
                  <a:cubicBezTo>
                    <a:pt x="91243" y="107320"/>
                    <a:pt x="97401" y="113443"/>
                    <a:pt x="104645" y="113443"/>
                  </a:cubicBezTo>
                  <a:lnTo>
                    <a:pt x="192665" y="113443"/>
                  </a:lnTo>
                  <a:cubicBezTo>
                    <a:pt x="189405" y="104799"/>
                    <a:pt x="189405" y="95435"/>
                    <a:pt x="192665" y="86431"/>
                  </a:cubicBezTo>
                  <a:lnTo>
                    <a:pt x="104645" y="86431"/>
                  </a:lnTo>
                  <a:close/>
                  <a:moveTo>
                    <a:pt x="104645" y="77787"/>
                  </a:moveTo>
                  <a:lnTo>
                    <a:pt x="206067" y="77787"/>
                  </a:lnTo>
                  <a:cubicBezTo>
                    <a:pt x="208603" y="77787"/>
                    <a:pt x="210776" y="79948"/>
                    <a:pt x="210776" y="82109"/>
                  </a:cubicBezTo>
                  <a:cubicBezTo>
                    <a:pt x="210776" y="84630"/>
                    <a:pt x="208603" y="86431"/>
                    <a:pt x="206067" y="86431"/>
                  </a:cubicBezTo>
                  <a:lnTo>
                    <a:pt x="202807" y="86431"/>
                  </a:lnTo>
                  <a:cubicBezTo>
                    <a:pt x="198098" y="95074"/>
                    <a:pt x="198098" y="104799"/>
                    <a:pt x="202807" y="113443"/>
                  </a:cubicBezTo>
                  <a:lnTo>
                    <a:pt x="206067" y="113443"/>
                  </a:lnTo>
                  <a:cubicBezTo>
                    <a:pt x="208603" y="113443"/>
                    <a:pt x="210776" y="115243"/>
                    <a:pt x="210776" y="117765"/>
                  </a:cubicBezTo>
                  <a:lnTo>
                    <a:pt x="210776" y="236258"/>
                  </a:lnTo>
                  <a:cubicBezTo>
                    <a:pt x="210776" y="238779"/>
                    <a:pt x="208603" y="240940"/>
                    <a:pt x="206067" y="240940"/>
                  </a:cubicBezTo>
                  <a:lnTo>
                    <a:pt x="104645" y="240940"/>
                  </a:lnTo>
                  <a:cubicBezTo>
                    <a:pt x="92330" y="240940"/>
                    <a:pt x="82550" y="230856"/>
                    <a:pt x="82550" y="218610"/>
                  </a:cubicBezTo>
                  <a:lnTo>
                    <a:pt x="82550" y="99757"/>
                  </a:lnTo>
                  <a:cubicBezTo>
                    <a:pt x="82550" y="87511"/>
                    <a:pt x="92330" y="77787"/>
                    <a:pt x="104645" y="77787"/>
                  </a:cubicBezTo>
                  <a:close/>
                  <a:moveTo>
                    <a:pt x="237641" y="36713"/>
                  </a:moveTo>
                  <a:cubicBezTo>
                    <a:pt x="239437" y="37787"/>
                    <a:pt x="239796" y="40649"/>
                    <a:pt x="238000" y="42795"/>
                  </a:cubicBezTo>
                  <a:cubicBezTo>
                    <a:pt x="235485" y="45657"/>
                    <a:pt x="234048" y="49950"/>
                    <a:pt x="234048" y="53885"/>
                  </a:cubicBezTo>
                  <a:lnTo>
                    <a:pt x="234048" y="76781"/>
                  </a:lnTo>
                  <a:lnTo>
                    <a:pt x="284347" y="76781"/>
                  </a:lnTo>
                  <a:lnTo>
                    <a:pt x="284347" y="53885"/>
                  </a:lnTo>
                  <a:cubicBezTo>
                    <a:pt x="284347" y="49950"/>
                    <a:pt x="282910" y="45657"/>
                    <a:pt x="280395" y="42795"/>
                  </a:cubicBezTo>
                  <a:cubicBezTo>
                    <a:pt x="278958" y="40649"/>
                    <a:pt x="278958" y="37787"/>
                    <a:pt x="281113" y="36713"/>
                  </a:cubicBezTo>
                  <a:cubicBezTo>
                    <a:pt x="282910" y="34925"/>
                    <a:pt x="285784" y="35282"/>
                    <a:pt x="287221" y="37071"/>
                  </a:cubicBezTo>
                  <a:cubicBezTo>
                    <a:pt x="291173" y="41722"/>
                    <a:pt x="293329" y="47804"/>
                    <a:pt x="293329" y="53885"/>
                  </a:cubicBezTo>
                  <a:lnTo>
                    <a:pt x="293329" y="81074"/>
                  </a:lnTo>
                  <a:cubicBezTo>
                    <a:pt x="293329" y="83578"/>
                    <a:pt x="291533" y="85367"/>
                    <a:pt x="288658" y="85367"/>
                  </a:cubicBezTo>
                  <a:lnTo>
                    <a:pt x="229737" y="85367"/>
                  </a:lnTo>
                  <a:cubicBezTo>
                    <a:pt x="227222" y="85367"/>
                    <a:pt x="225425" y="83578"/>
                    <a:pt x="225425" y="81074"/>
                  </a:cubicBezTo>
                  <a:lnTo>
                    <a:pt x="225425" y="53885"/>
                  </a:lnTo>
                  <a:cubicBezTo>
                    <a:pt x="225425" y="47804"/>
                    <a:pt x="227222" y="41722"/>
                    <a:pt x="231174" y="37071"/>
                  </a:cubicBezTo>
                  <a:cubicBezTo>
                    <a:pt x="232970" y="35282"/>
                    <a:pt x="235844" y="34925"/>
                    <a:pt x="237641" y="36713"/>
                  </a:cubicBezTo>
                  <a:close/>
                  <a:moveTo>
                    <a:pt x="12215" y="36713"/>
                  </a:moveTo>
                  <a:cubicBezTo>
                    <a:pt x="14012" y="37787"/>
                    <a:pt x="14371" y="40649"/>
                    <a:pt x="12575" y="42795"/>
                  </a:cubicBezTo>
                  <a:cubicBezTo>
                    <a:pt x="10419" y="45657"/>
                    <a:pt x="8622" y="49950"/>
                    <a:pt x="8622" y="53885"/>
                  </a:cubicBezTo>
                  <a:lnTo>
                    <a:pt x="8622" y="76781"/>
                  </a:lnTo>
                  <a:lnTo>
                    <a:pt x="59281" y="76781"/>
                  </a:lnTo>
                  <a:lnTo>
                    <a:pt x="59281" y="53885"/>
                  </a:lnTo>
                  <a:cubicBezTo>
                    <a:pt x="59281" y="49950"/>
                    <a:pt x="57844" y="45657"/>
                    <a:pt x="54969" y="42795"/>
                  </a:cubicBezTo>
                  <a:cubicBezTo>
                    <a:pt x="53532" y="40649"/>
                    <a:pt x="53892" y="37787"/>
                    <a:pt x="55688" y="36713"/>
                  </a:cubicBezTo>
                  <a:cubicBezTo>
                    <a:pt x="57844" y="34925"/>
                    <a:pt x="60359" y="35282"/>
                    <a:pt x="61796" y="37071"/>
                  </a:cubicBezTo>
                  <a:cubicBezTo>
                    <a:pt x="65748" y="41722"/>
                    <a:pt x="67903" y="47804"/>
                    <a:pt x="67903" y="53885"/>
                  </a:cubicBezTo>
                  <a:lnTo>
                    <a:pt x="67903" y="81074"/>
                  </a:lnTo>
                  <a:cubicBezTo>
                    <a:pt x="67903" y="83578"/>
                    <a:pt x="65748" y="85367"/>
                    <a:pt x="63592" y="85367"/>
                  </a:cubicBezTo>
                  <a:lnTo>
                    <a:pt x="4311" y="85367"/>
                  </a:lnTo>
                  <a:cubicBezTo>
                    <a:pt x="1796" y="85367"/>
                    <a:pt x="0" y="83578"/>
                    <a:pt x="0" y="81074"/>
                  </a:cubicBezTo>
                  <a:lnTo>
                    <a:pt x="0" y="53885"/>
                  </a:lnTo>
                  <a:cubicBezTo>
                    <a:pt x="0" y="47804"/>
                    <a:pt x="1796" y="41722"/>
                    <a:pt x="6107" y="37071"/>
                  </a:cubicBezTo>
                  <a:cubicBezTo>
                    <a:pt x="7545" y="35282"/>
                    <a:pt x="10419" y="34925"/>
                    <a:pt x="12215" y="36713"/>
                  </a:cubicBezTo>
                  <a:close/>
                  <a:moveTo>
                    <a:pt x="258410" y="8466"/>
                  </a:moveTo>
                  <a:cubicBezTo>
                    <a:pt x="252766" y="8466"/>
                    <a:pt x="248180" y="13405"/>
                    <a:pt x="248180" y="18697"/>
                  </a:cubicBezTo>
                  <a:cubicBezTo>
                    <a:pt x="248180" y="24341"/>
                    <a:pt x="252766" y="28928"/>
                    <a:pt x="258410" y="28928"/>
                  </a:cubicBezTo>
                  <a:cubicBezTo>
                    <a:pt x="264055" y="28928"/>
                    <a:pt x="268641" y="24341"/>
                    <a:pt x="268641" y="18697"/>
                  </a:cubicBezTo>
                  <a:cubicBezTo>
                    <a:pt x="268641" y="13405"/>
                    <a:pt x="264055" y="8466"/>
                    <a:pt x="258410" y="8466"/>
                  </a:cubicBezTo>
                  <a:close/>
                  <a:moveTo>
                    <a:pt x="32985" y="8466"/>
                  </a:moveTo>
                  <a:cubicBezTo>
                    <a:pt x="27341" y="8466"/>
                    <a:pt x="22754" y="13405"/>
                    <a:pt x="22754" y="18697"/>
                  </a:cubicBezTo>
                  <a:cubicBezTo>
                    <a:pt x="22754" y="24341"/>
                    <a:pt x="27341" y="28928"/>
                    <a:pt x="32985" y="28928"/>
                  </a:cubicBezTo>
                  <a:cubicBezTo>
                    <a:pt x="38629" y="28928"/>
                    <a:pt x="43216" y="24341"/>
                    <a:pt x="43216" y="18697"/>
                  </a:cubicBezTo>
                  <a:cubicBezTo>
                    <a:pt x="43216" y="13405"/>
                    <a:pt x="38629" y="8466"/>
                    <a:pt x="32985" y="8466"/>
                  </a:cubicBezTo>
                  <a:close/>
                  <a:moveTo>
                    <a:pt x="145691" y="6778"/>
                  </a:moveTo>
                  <a:cubicBezTo>
                    <a:pt x="171211" y="6778"/>
                    <a:pt x="196731" y="13556"/>
                    <a:pt x="219015" y="27113"/>
                  </a:cubicBezTo>
                  <a:cubicBezTo>
                    <a:pt x="221531" y="28559"/>
                    <a:pt x="221891" y="31089"/>
                    <a:pt x="220813" y="33258"/>
                  </a:cubicBezTo>
                  <a:cubicBezTo>
                    <a:pt x="219015" y="35427"/>
                    <a:pt x="216499" y="36150"/>
                    <a:pt x="214702" y="34704"/>
                  </a:cubicBezTo>
                  <a:cubicBezTo>
                    <a:pt x="172648" y="9037"/>
                    <a:pt x="118733" y="9037"/>
                    <a:pt x="77038" y="34704"/>
                  </a:cubicBezTo>
                  <a:cubicBezTo>
                    <a:pt x="76320" y="35427"/>
                    <a:pt x="75601" y="35427"/>
                    <a:pt x="74882" y="35427"/>
                  </a:cubicBezTo>
                  <a:cubicBezTo>
                    <a:pt x="73444" y="35427"/>
                    <a:pt x="72006" y="34704"/>
                    <a:pt x="70928" y="33258"/>
                  </a:cubicBezTo>
                  <a:cubicBezTo>
                    <a:pt x="69850" y="31089"/>
                    <a:pt x="70209" y="28559"/>
                    <a:pt x="72366" y="27113"/>
                  </a:cubicBezTo>
                  <a:cubicBezTo>
                    <a:pt x="94651" y="13556"/>
                    <a:pt x="120171" y="6778"/>
                    <a:pt x="145691" y="6778"/>
                  </a:cubicBezTo>
                  <a:close/>
                  <a:moveTo>
                    <a:pt x="258410" y="0"/>
                  </a:moveTo>
                  <a:cubicBezTo>
                    <a:pt x="268994" y="0"/>
                    <a:pt x="277460" y="8466"/>
                    <a:pt x="277460" y="18697"/>
                  </a:cubicBezTo>
                  <a:cubicBezTo>
                    <a:pt x="277460" y="29280"/>
                    <a:pt x="268994" y="37747"/>
                    <a:pt x="258410" y="37747"/>
                  </a:cubicBezTo>
                  <a:cubicBezTo>
                    <a:pt x="248180" y="37747"/>
                    <a:pt x="239713" y="29280"/>
                    <a:pt x="239713" y="18697"/>
                  </a:cubicBezTo>
                  <a:cubicBezTo>
                    <a:pt x="239713" y="8466"/>
                    <a:pt x="248180" y="0"/>
                    <a:pt x="258410" y="0"/>
                  </a:cubicBezTo>
                  <a:close/>
                  <a:moveTo>
                    <a:pt x="32985" y="0"/>
                  </a:moveTo>
                  <a:cubicBezTo>
                    <a:pt x="43568" y="0"/>
                    <a:pt x="52035" y="8466"/>
                    <a:pt x="52035" y="18697"/>
                  </a:cubicBezTo>
                  <a:cubicBezTo>
                    <a:pt x="52035" y="29280"/>
                    <a:pt x="43568" y="37747"/>
                    <a:pt x="32985" y="37747"/>
                  </a:cubicBezTo>
                  <a:cubicBezTo>
                    <a:pt x="22754" y="37747"/>
                    <a:pt x="14288" y="29280"/>
                    <a:pt x="14288" y="18697"/>
                  </a:cubicBezTo>
                  <a:cubicBezTo>
                    <a:pt x="14288" y="8466"/>
                    <a:pt x="22754" y="0"/>
                    <a:pt x="32985" y="0"/>
                  </a:cubicBezTo>
                  <a:close/>
                </a:path>
              </a:pathLst>
            </a:custGeom>
            <a:solidFill>
              <a:srgbClr val="ED8B00"/>
            </a:solidFill>
            <a:ln>
              <a:noFill/>
            </a:ln>
          </p:spPr>
          <p:txBody>
            <a:bodyPr anchor="ctr"/>
            <a:lstStyle/>
            <a:p>
              <a:endParaRPr lang="en-US" sz="900"/>
            </a:p>
          </p:txBody>
        </p:sp>
        <p:sp>
          <p:nvSpPr>
            <p:cNvPr id="14" name="Freeform 50">
              <a:extLst>
                <a:ext uri="{FF2B5EF4-FFF2-40B4-BE49-F238E27FC236}">
                  <a16:creationId xmlns:a16="http://schemas.microsoft.com/office/drawing/2014/main" id="{37A97CCD-C015-E1E9-40B7-A97B59A03B2B}"/>
                </a:ext>
              </a:extLst>
            </p:cNvPr>
            <p:cNvSpPr/>
            <p:nvPr/>
          </p:nvSpPr>
          <p:spPr>
            <a:xfrm rot="10800000">
              <a:off x="9099764" y="2127135"/>
              <a:ext cx="1918800" cy="2971025"/>
            </a:xfrm>
            <a:custGeom>
              <a:avLst/>
              <a:gdLst>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0 h 9144000"/>
                <a:gd name="connsiteX5" fmla="*/ 4855912 w 4855912"/>
                <a:gd name="connsiteY5" fmla="*/ 0 h 9144000"/>
                <a:gd name="connsiteX6" fmla="*/ 4855912 w 4855912"/>
                <a:gd name="connsiteY6" fmla="*/ 4215866 h 9144000"/>
                <a:gd name="connsiteX7" fmla="*/ 2427956 w 4855912"/>
                <a:gd name="connsiteY7" fmla="*/ 2983833 h 9144000"/>
                <a:gd name="connsiteX8" fmla="*/ 0 w 4855912"/>
                <a:gd name="connsiteY8" fmla="*/ 4215866 h 9144000"/>
                <a:gd name="connsiteX0" fmla="*/ 0 w 4855912"/>
                <a:gd name="connsiteY0" fmla="*/ 9143998 h 9144000"/>
                <a:gd name="connsiteX1" fmla="*/ 4855912 w 4855912"/>
                <a:gd name="connsiteY1" fmla="*/ 9143998 h 9144000"/>
                <a:gd name="connsiteX2" fmla="*/ 4855912 w 4855912"/>
                <a:gd name="connsiteY2" fmla="*/ 9144000 h 9144000"/>
                <a:gd name="connsiteX3" fmla="*/ 0 w 4855912"/>
                <a:gd name="connsiteY3" fmla="*/ 9144000 h 9144000"/>
                <a:gd name="connsiteX4" fmla="*/ 0 w 4855912"/>
                <a:gd name="connsiteY4" fmla="*/ 9143998 h 9144000"/>
                <a:gd name="connsiteX5" fmla="*/ 0 w 4855912"/>
                <a:gd name="connsiteY5" fmla="*/ 794048 h 9144000"/>
                <a:gd name="connsiteX6" fmla="*/ 4855912 w 4855912"/>
                <a:gd name="connsiteY6" fmla="*/ 0 h 9144000"/>
                <a:gd name="connsiteX7" fmla="*/ 4855912 w 4855912"/>
                <a:gd name="connsiteY7" fmla="*/ 4215866 h 9144000"/>
                <a:gd name="connsiteX8" fmla="*/ 2427956 w 4855912"/>
                <a:gd name="connsiteY8" fmla="*/ 2983833 h 9144000"/>
                <a:gd name="connsiteX9" fmla="*/ 0 w 4855912"/>
                <a:gd name="connsiteY9" fmla="*/ 4215866 h 9144000"/>
                <a:gd name="connsiteX10" fmla="*/ 0 w 4855912"/>
                <a:gd name="connsiteY10" fmla="*/ 794048 h 9144000"/>
                <a:gd name="connsiteX0" fmla="*/ 0 w 4855912"/>
                <a:gd name="connsiteY0" fmla="*/ 8366845 h 8366847"/>
                <a:gd name="connsiteX1" fmla="*/ 4855912 w 4855912"/>
                <a:gd name="connsiteY1" fmla="*/ 8366845 h 8366847"/>
                <a:gd name="connsiteX2" fmla="*/ 4855912 w 4855912"/>
                <a:gd name="connsiteY2" fmla="*/ 8366847 h 8366847"/>
                <a:gd name="connsiteX3" fmla="*/ 0 w 4855912"/>
                <a:gd name="connsiteY3" fmla="*/ 8366847 h 8366847"/>
                <a:gd name="connsiteX4" fmla="*/ 0 w 4855912"/>
                <a:gd name="connsiteY4" fmla="*/ 8366845 h 8366847"/>
                <a:gd name="connsiteX5" fmla="*/ 0 w 4855912"/>
                <a:gd name="connsiteY5" fmla="*/ 16895 h 8366847"/>
                <a:gd name="connsiteX6" fmla="*/ 4839134 w 4855912"/>
                <a:gd name="connsiteY6" fmla="*/ 0 h 8366847"/>
                <a:gd name="connsiteX7" fmla="*/ 4855912 w 4855912"/>
                <a:gd name="connsiteY7" fmla="*/ 3438713 h 8366847"/>
                <a:gd name="connsiteX8" fmla="*/ 2427956 w 4855912"/>
                <a:gd name="connsiteY8" fmla="*/ 2206680 h 8366847"/>
                <a:gd name="connsiteX9" fmla="*/ 0 w 4855912"/>
                <a:gd name="connsiteY9" fmla="*/ 3438713 h 8366847"/>
                <a:gd name="connsiteX10" fmla="*/ 0 w 4855912"/>
                <a:gd name="connsiteY10" fmla="*/ 16895 h 8366847"/>
                <a:gd name="connsiteX0" fmla="*/ 0 w 4857526"/>
                <a:gd name="connsiteY0" fmla="*/ 8349950 h 8349952"/>
                <a:gd name="connsiteX1" fmla="*/ 4855912 w 4857526"/>
                <a:gd name="connsiteY1" fmla="*/ 8349950 h 8349952"/>
                <a:gd name="connsiteX2" fmla="*/ 4855912 w 4857526"/>
                <a:gd name="connsiteY2" fmla="*/ 8349952 h 8349952"/>
                <a:gd name="connsiteX3" fmla="*/ 0 w 4857526"/>
                <a:gd name="connsiteY3" fmla="*/ 8349952 h 8349952"/>
                <a:gd name="connsiteX4" fmla="*/ 0 w 4857526"/>
                <a:gd name="connsiteY4" fmla="*/ 8349950 h 8349952"/>
                <a:gd name="connsiteX5" fmla="*/ 0 w 4857526"/>
                <a:gd name="connsiteY5" fmla="*/ 0 h 8349952"/>
                <a:gd name="connsiteX6" fmla="*/ 4855912 w 4857526"/>
                <a:gd name="connsiteY6" fmla="*/ 0 h 8349952"/>
                <a:gd name="connsiteX7" fmla="*/ 4855912 w 4857526"/>
                <a:gd name="connsiteY7" fmla="*/ 3421818 h 8349952"/>
                <a:gd name="connsiteX8" fmla="*/ 2427956 w 4857526"/>
                <a:gd name="connsiteY8" fmla="*/ 2189785 h 8349952"/>
                <a:gd name="connsiteX9" fmla="*/ 0 w 4857526"/>
                <a:gd name="connsiteY9" fmla="*/ 3421818 h 8349952"/>
                <a:gd name="connsiteX10" fmla="*/ 0 w 4857526"/>
                <a:gd name="connsiteY10" fmla="*/ 0 h 834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7526" h="8349952">
                  <a:moveTo>
                    <a:pt x="0" y="8349950"/>
                  </a:moveTo>
                  <a:lnTo>
                    <a:pt x="4855912" y="8349950"/>
                  </a:lnTo>
                  <a:lnTo>
                    <a:pt x="4855912" y="8349952"/>
                  </a:lnTo>
                  <a:lnTo>
                    <a:pt x="0" y="8349952"/>
                  </a:lnTo>
                  <a:lnTo>
                    <a:pt x="0" y="8349950"/>
                  </a:lnTo>
                  <a:close/>
                  <a:moveTo>
                    <a:pt x="0" y="0"/>
                  </a:moveTo>
                  <a:lnTo>
                    <a:pt x="4855912" y="0"/>
                  </a:lnTo>
                  <a:cubicBezTo>
                    <a:pt x="4861505" y="1146238"/>
                    <a:pt x="4850319" y="2275580"/>
                    <a:pt x="4855912" y="3421818"/>
                  </a:cubicBezTo>
                  <a:lnTo>
                    <a:pt x="2427956" y="2189785"/>
                  </a:lnTo>
                  <a:lnTo>
                    <a:pt x="0" y="342181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TextBox 14">
              <a:extLst>
                <a:ext uri="{FF2B5EF4-FFF2-40B4-BE49-F238E27FC236}">
                  <a16:creationId xmlns:a16="http://schemas.microsoft.com/office/drawing/2014/main" id="{78087AEC-86F9-E8B2-C10B-A49DA1E431AE}"/>
                </a:ext>
              </a:extLst>
            </p:cNvPr>
            <p:cNvSpPr txBox="1"/>
            <p:nvPr/>
          </p:nvSpPr>
          <p:spPr>
            <a:xfrm>
              <a:off x="9102005" y="4351351"/>
              <a:ext cx="1914319" cy="477951"/>
            </a:xfrm>
            <a:prstGeom prst="rect">
              <a:avLst/>
            </a:prstGeom>
            <a:noFill/>
          </p:spPr>
          <p:txBody>
            <a:bodyPr wrap="square" rtlCol="0">
              <a:spAutoFit/>
            </a:bodyPr>
            <a:lstStyle/>
            <a:p>
              <a:pPr algn="ctr">
                <a:lnSpc>
                  <a:spcPct val="107000"/>
                </a:lnSpc>
                <a:spcAft>
                  <a:spcPts val="800"/>
                </a:spcAft>
              </a:pPr>
              <a:r>
                <a:rPr lang="en-GB"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Expense management could be costing you</a:t>
              </a:r>
            </a:p>
          </p:txBody>
        </p:sp>
        <p:sp>
          <p:nvSpPr>
            <p:cNvPr id="16" name="TextBox 15">
              <a:extLst>
                <a:ext uri="{FF2B5EF4-FFF2-40B4-BE49-F238E27FC236}">
                  <a16:creationId xmlns:a16="http://schemas.microsoft.com/office/drawing/2014/main" id="{758C2988-077F-715B-4765-2E7B0D4C1F34}"/>
                </a:ext>
              </a:extLst>
            </p:cNvPr>
            <p:cNvSpPr txBox="1"/>
            <p:nvPr/>
          </p:nvSpPr>
          <p:spPr>
            <a:xfrm>
              <a:off x="9112677" y="5122633"/>
              <a:ext cx="1892974" cy="400110"/>
            </a:xfrm>
            <a:prstGeom prst="rect">
              <a:avLst/>
            </a:prstGeom>
            <a:noFill/>
          </p:spPr>
          <p:txBody>
            <a:bodyPr wrap="square" rtlCol="0">
              <a:spAutoFit/>
            </a:bodyPr>
            <a:lstStyle/>
            <a:p>
              <a:pPr algn="ctr"/>
              <a:r>
                <a:rPr lang="en-GB" sz="2000" b="1" dirty="0">
                  <a:latin typeface="Open Sans" panose="020B0606030504020204" pitchFamily="34" charset="0"/>
                  <a:ea typeface="Open Sans" panose="020B0606030504020204" pitchFamily="34" charset="0"/>
                  <a:cs typeface="Open Sans" panose="020B0606030504020204" pitchFamily="34" charset="0"/>
                </a:rPr>
                <a:t>£</a:t>
              </a:r>
              <a:r>
                <a:rPr lang="tr-TR" sz="2000" b="1" dirty="0" err="1">
                  <a:latin typeface="Open Sans" panose="020B0606030504020204" pitchFamily="34" charset="0"/>
                  <a:ea typeface="Open Sans" panose="020B0606030504020204" pitchFamily="34" charset="0"/>
                  <a:cs typeface="Open Sans" panose="020B0606030504020204" pitchFamily="34" charset="0"/>
                </a:rPr>
                <a:t>valoem</a:t>
              </a:r>
              <a:r>
                <a:rPr lang="en-GB" sz="2000" dirty="0">
                  <a:solidFill>
                    <a:schemeClr val="accent2"/>
                  </a:solidFill>
                  <a:latin typeface="Open Sans" panose="020B0606030504020204" pitchFamily="34" charset="0"/>
                  <a:ea typeface="Open Sans" panose="020B0606030504020204" pitchFamily="34" charset="0"/>
                  <a:cs typeface="Open Sans" panose="020B0606030504020204" pitchFamily="34" charset="0"/>
                </a:rPr>
                <a:t> </a:t>
              </a:r>
              <a:r>
                <a:rPr lang="en-GB" sz="800" dirty="0">
                  <a:latin typeface="Open Sans" panose="020B0606030504020204" pitchFamily="34" charset="0"/>
                  <a:ea typeface="Open Sans" panose="020B0606030504020204" pitchFamily="34" charset="0"/>
                  <a:cs typeface="Open Sans" panose="020B0606030504020204" pitchFamily="34" charset="0"/>
                </a:rPr>
                <a:t>annually</a:t>
              </a:r>
            </a:p>
          </p:txBody>
        </p:sp>
      </p:grpSp>
      <p:sp>
        <p:nvSpPr>
          <p:cNvPr id="20" name="TextBox 19">
            <a:extLst>
              <a:ext uri="{FF2B5EF4-FFF2-40B4-BE49-F238E27FC236}">
                <a16:creationId xmlns:a16="http://schemas.microsoft.com/office/drawing/2014/main" id="{CB763372-9E0F-0805-2777-ABCA01E264C0}"/>
              </a:ext>
            </a:extLst>
          </p:cNvPr>
          <p:cNvSpPr txBox="1"/>
          <p:nvPr/>
        </p:nvSpPr>
        <p:spPr>
          <a:xfrm>
            <a:off x="664160" y="1063705"/>
            <a:ext cx="10364338" cy="43088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solidFill>
                  <a:schemeClr val="tx1">
                    <a:lumMod val="50000"/>
                    <a:lumOff val="50000"/>
                  </a:schemeClr>
                </a:solidFill>
                <a:ea typeface="Open Sans" panose="020B0606030504020204" pitchFamily="34" charset="0"/>
                <a:cs typeface="Open Sans" panose="020B0606030504020204" pitchFamily="34" charset="0"/>
              </a:rPr>
              <a:t>The total cost of your current processes are detailed below. For example, if it is taking your team five hours a week to produce business reports or manage queries, the below figures highlight the total current process cost to your business</a:t>
            </a:r>
          </a:p>
        </p:txBody>
      </p:sp>
    </p:spTree>
    <p:extLst>
      <p:ext uri="{BB962C8B-B14F-4D97-AF65-F5344CB8AC3E}">
        <p14:creationId xmlns:p14="http://schemas.microsoft.com/office/powerpoint/2010/main" val="653904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F9B21B-0DB0-4A3B-2A56-3222E861E382}"/>
              </a:ext>
            </a:extLst>
          </p:cNvPr>
          <p:cNvSpPr>
            <a:spLocks noGrp="1"/>
          </p:cNvSpPr>
          <p:nvPr>
            <p:ph type="sldNum" sz="quarter" idx="12"/>
          </p:nvPr>
        </p:nvSpPr>
        <p:spPr/>
        <p:txBody>
          <a:bodyPr/>
          <a:lstStyle/>
          <a:p>
            <a:fld id="{3531A8E9-B4CF-5643-AF96-CB4C768DAD63}" type="slidenum">
              <a:rPr lang="en-US" smtClean="0"/>
              <a:t>4</a:t>
            </a:fld>
            <a:endParaRPr lang="en-US"/>
          </a:p>
        </p:txBody>
      </p:sp>
      <p:sp>
        <p:nvSpPr>
          <p:cNvPr id="3" name="Title 2">
            <a:extLst>
              <a:ext uri="{FF2B5EF4-FFF2-40B4-BE49-F238E27FC236}">
                <a16:creationId xmlns:a16="http://schemas.microsoft.com/office/drawing/2014/main" id="{982CBA69-C11A-8CE4-B582-EF16D83B80A8}"/>
              </a:ext>
            </a:extLst>
          </p:cNvPr>
          <p:cNvSpPr>
            <a:spLocks noGrp="1"/>
          </p:cNvSpPr>
          <p:nvPr>
            <p:ph type="title"/>
          </p:nvPr>
        </p:nvSpPr>
        <p:spPr>
          <a:xfrm>
            <a:off x="695326" y="428400"/>
            <a:ext cx="10801349" cy="388773"/>
          </a:xfrm>
        </p:spPr>
        <p:txBody>
          <a:bodyPr>
            <a:normAutofit/>
          </a:bodyPr>
          <a:lstStyle/>
          <a:p>
            <a:r>
              <a:rPr lang="en-GB" dirty="0"/>
              <a:t>TOTAL COST OF DELAY</a:t>
            </a:r>
          </a:p>
        </p:txBody>
      </p:sp>
      <p:sp>
        <p:nvSpPr>
          <p:cNvPr id="74" name="TextBox 73">
            <a:extLst>
              <a:ext uri="{FF2B5EF4-FFF2-40B4-BE49-F238E27FC236}">
                <a16:creationId xmlns:a16="http://schemas.microsoft.com/office/drawing/2014/main" id="{4B237159-5595-B234-5E4A-043EFFCA2AED}"/>
              </a:ext>
            </a:extLst>
          </p:cNvPr>
          <p:cNvSpPr txBox="1"/>
          <p:nvPr/>
        </p:nvSpPr>
        <p:spPr>
          <a:xfrm>
            <a:off x="635504" y="823804"/>
            <a:ext cx="2297326" cy="200055"/>
          </a:xfrm>
          <a:prstGeom prst="rect">
            <a:avLst/>
          </a:prstGeom>
          <a:noFill/>
        </p:spPr>
        <p:txBody>
          <a:bodyPr wrap="square" rtlCol="0">
            <a:spAutoFit/>
          </a:bodyPr>
          <a:lstStyle/>
          <a:p>
            <a:r>
              <a:rPr lang="en-GB" sz="70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sp>
        <p:nvSpPr>
          <p:cNvPr id="23" name="Text Placeholder 3">
            <a:extLst>
              <a:ext uri="{FF2B5EF4-FFF2-40B4-BE49-F238E27FC236}">
                <a16:creationId xmlns:a16="http://schemas.microsoft.com/office/drawing/2014/main" id="{AA587991-B968-87C5-E911-A82B2A2883D5}"/>
              </a:ext>
            </a:extLst>
          </p:cNvPr>
          <p:cNvSpPr txBox="1">
            <a:spLocks/>
          </p:cNvSpPr>
          <p:nvPr/>
        </p:nvSpPr>
        <p:spPr>
          <a:xfrm>
            <a:off x="6180613" y="1036350"/>
            <a:ext cx="4638088" cy="289847"/>
          </a:xfrm>
          <a:prstGeom prst="rect">
            <a:avLst/>
          </a:prstGeom>
        </p:spPr>
        <p:txBody>
          <a:bodyPr vert="horz" lIns="0" tIns="0" rIns="0" bIns="0" rtlCol="0" anchor="t">
            <a:noAutofit/>
          </a:bodyPr>
          <a:lst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170" indent="0">
              <a:spcAft>
                <a:spcPts val="800"/>
              </a:spcAft>
              <a:buFont typeface="Arial" panose="020B0604020202020204" pitchFamily="34" charset="0"/>
              <a:buNone/>
            </a:pPr>
            <a:r>
              <a:rPr lang="en-GB" dirty="0">
                <a:latin typeface="Open Sans"/>
                <a:ea typeface="Open Sans"/>
                <a:cs typeface="Open Sans"/>
              </a:rPr>
              <a:t>PAIN POINTS</a:t>
            </a:r>
          </a:p>
        </p:txBody>
      </p:sp>
      <p:sp>
        <p:nvSpPr>
          <p:cNvPr id="5" name="Text Placeholder 3">
            <a:extLst>
              <a:ext uri="{FF2B5EF4-FFF2-40B4-BE49-F238E27FC236}">
                <a16:creationId xmlns:a16="http://schemas.microsoft.com/office/drawing/2014/main" id="{7F81EBE2-7AFB-D001-79A4-902951872C31}"/>
              </a:ext>
            </a:extLst>
          </p:cNvPr>
          <p:cNvSpPr txBox="1">
            <a:spLocks/>
          </p:cNvSpPr>
          <p:nvPr/>
        </p:nvSpPr>
        <p:spPr>
          <a:xfrm>
            <a:off x="1409838" y="3311277"/>
            <a:ext cx="3544235" cy="647919"/>
          </a:xfrm>
          <a:prstGeom prst="rect">
            <a:avLst/>
          </a:prstGeom>
        </p:spPr>
        <p:txBody>
          <a:bodyPr vert="horz" lIns="0" tIns="0" rIns="0" bIns="0" rtlCol="0" anchor="t">
            <a:noAutofit/>
          </a:bodyPr>
          <a:lst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170" indent="0" algn="ctr">
              <a:spcAft>
                <a:spcPts val="800"/>
              </a:spcAft>
              <a:buFont typeface="Arial" panose="020B0604020202020204" pitchFamily="34" charset="0"/>
              <a:buNone/>
            </a:pPr>
            <a:r>
              <a:rPr lang="tr-TR" sz="3600" dirty="0">
                <a:solidFill>
                  <a:srgbClr val="FF5A1F"/>
                </a:solidFill>
                <a:latin typeface="+mj-lt"/>
                <a:ea typeface="Open Sans"/>
                <a:cs typeface="Open Sans"/>
              </a:rPr>
              <a:t>£ </a:t>
            </a:r>
            <a:r>
              <a:rPr lang="tr-TR" sz="3600" dirty="0" err="1">
                <a:solidFill>
                  <a:srgbClr val="FF5A1F"/>
                </a:solidFill>
                <a:latin typeface="+mj-lt"/>
                <a:ea typeface="Open Sans"/>
                <a:cs typeface="Open Sans"/>
              </a:rPr>
              <a:t>totalcostval</a:t>
            </a:r>
            <a:r>
              <a:rPr lang="tr-TR" sz="3600" dirty="0">
                <a:solidFill>
                  <a:srgbClr val="FF5A1F"/>
                </a:solidFill>
                <a:latin typeface="+mj-lt"/>
                <a:ea typeface="Open Sans"/>
                <a:cs typeface="Open Sans"/>
              </a:rPr>
              <a:t> </a:t>
            </a:r>
            <a:endParaRPr lang="en-GB" sz="3600" dirty="0">
              <a:solidFill>
                <a:srgbClr val="FF5A1F"/>
              </a:solidFill>
              <a:latin typeface="+mj-lt"/>
              <a:ea typeface="Open Sans"/>
              <a:cs typeface="Open Sans"/>
            </a:endParaRPr>
          </a:p>
        </p:txBody>
      </p:sp>
      <p:grpSp>
        <p:nvGrpSpPr>
          <p:cNvPr id="6" name="Grup 5">
            <a:extLst>
              <a:ext uri="{FF2B5EF4-FFF2-40B4-BE49-F238E27FC236}">
                <a16:creationId xmlns:a16="http://schemas.microsoft.com/office/drawing/2014/main" id="{8D4348BB-F96D-5635-CB00-3C861C330F48}"/>
              </a:ext>
            </a:extLst>
          </p:cNvPr>
          <p:cNvGrpSpPr/>
          <p:nvPr/>
        </p:nvGrpSpPr>
        <p:grpSpPr>
          <a:xfrm>
            <a:off x="8821682" y="5463229"/>
            <a:ext cx="2644839" cy="417662"/>
            <a:chOff x="6172590" y="1840342"/>
            <a:chExt cx="2644839" cy="417662"/>
          </a:xfrm>
        </p:grpSpPr>
        <p:sp>
          <p:nvSpPr>
            <p:cNvPr id="7" name="Metin kutusu 6">
              <a:extLst>
                <a:ext uri="{FF2B5EF4-FFF2-40B4-BE49-F238E27FC236}">
                  <a16:creationId xmlns:a16="http://schemas.microsoft.com/office/drawing/2014/main" id="{430EFD69-CEE9-E9D9-71E0-1615D0723927}"/>
                </a:ext>
              </a:extLst>
            </p:cNvPr>
            <p:cNvSpPr txBox="1"/>
            <p:nvPr/>
          </p:nvSpPr>
          <p:spPr>
            <a:xfrm>
              <a:off x="6172590" y="1840342"/>
              <a:ext cx="991377" cy="307777"/>
            </a:xfrm>
            <a:prstGeom prst="rect">
              <a:avLst/>
            </a:prstGeom>
            <a:noFill/>
          </p:spPr>
          <p:txBody>
            <a:bodyPr wrap="square">
              <a:spAutoFit/>
            </a:bodyPr>
            <a:lstStyle/>
            <a:p>
              <a:r>
                <a:rPr lang="tr-TR" sz="1200" b="1" i="0" dirty="0">
                  <a:solidFill>
                    <a:srgbClr val="A4A4B2"/>
                  </a:solidFill>
                  <a:effectLst/>
                  <a:highlight>
                    <a:srgbClr val="FFFFFF"/>
                  </a:highlight>
                  <a:latin typeface="Montserrat SemiBold" panose="00000700000000000000" pitchFamily="2" charset="0"/>
                </a:rPr>
                <a:t>per1x</a:t>
              </a:r>
              <a:r>
                <a:rPr lang="tr-TR" sz="1400" b="1" i="0" dirty="0">
                  <a:solidFill>
                    <a:srgbClr val="A4A4B2"/>
                  </a:solidFill>
                  <a:effectLst/>
                  <a:highlight>
                    <a:srgbClr val="FFFFFF"/>
                  </a:highlight>
                  <a:latin typeface="Montserrat SemiBold" panose="00000700000000000000" pitchFamily="2" charset="0"/>
                </a:rPr>
                <a:t>%</a:t>
              </a:r>
              <a:endParaRPr lang="tr-TR" sz="1400" dirty="0">
                <a:latin typeface="Montserrat SemiBold" panose="00000700000000000000" pitchFamily="2" charset="0"/>
              </a:endParaRPr>
            </a:p>
          </p:txBody>
        </p:sp>
        <p:sp>
          <p:nvSpPr>
            <p:cNvPr id="10" name="Metin kutusu 9">
              <a:extLst>
                <a:ext uri="{FF2B5EF4-FFF2-40B4-BE49-F238E27FC236}">
                  <a16:creationId xmlns:a16="http://schemas.microsoft.com/office/drawing/2014/main" id="{46522F1D-EAED-03B8-D2A2-C4A737BA8E96}"/>
                </a:ext>
              </a:extLst>
            </p:cNvPr>
            <p:cNvSpPr txBox="1"/>
            <p:nvPr/>
          </p:nvSpPr>
          <p:spPr>
            <a:xfrm>
              <a:off x="6846728" y="1870822"/>
              <a:ext cx="1970701" cy="276999"/>
            </a:xfrm>
            <a:prstGeom prst="rect">
              <a:avLst/>
            </a:prstGeom>
            <a:noFill/>
          </p:spPr>
          <p:txBody>
            <a:bodyPr wrap="square">
              <a:spAutoFit/>
            </a:bodyPr>
            <a:lstStyle/>
            <a:p>
              <a:r>
                <a:rPr lang="tr-TR" sz="1200" b="0" i="0" cap="all" dirty="0">
                  <a:solidFill>
                    <a:srgbClr val="25252C"/>
                  </a:solidFill>
                  <a:effectLst/>
                  <a:highlight>
                    <a:srgbClr val="FFFFFF"/>
                  </a:highlight>
                  <a:latin typeface="+mj-lt"/>
                </a:rPr>
                <a:t>IT </a:t>
              </a:r>
              <a:r>
                <a:rPr lang="tr-TR" sz="1200" b="0" i="0" cap="all" dirty="0" err="1">
                  <a:solidFill>
                    <a:srgbClr val="25252C"/>
                  </a:solidFill>
                  <a:effectLst/>
                  <a:highlight>
                    <a:srgbClr val="FFFFFF"/>
                  </a:highlight>
                  <a:latin typeface="+mj-lt"/>
                </a:rPr>
                <a:t>fInance</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systems</a:t>
              </a:r>
              <a:endParaRPr lang="tr-TR" sz="1200" dirty="0">
                <a:latin typeface="+mj-lt"/>
              </a:endParaRPr>
            </a:p>
          </p:txBody>
        </p:sp>
        <p:cxnSp>
          <p:nvCxnSpPr>
            <p:cNvPr id="14" name="Düz Bağlayıcı 13">
              <a:extLst>
                <a:ext uri="{FF2B5EF4-FFF2-40B4-BE49-F238E27FC236}">
                  <a16:creationId xmlns:a16="http://schemas.microsoft.com/office/drawing/2014/main" id="{3B8F86E5-511F-1BC5-9156-20EA2EE75EB8}"/>
                </a:ext>
              </a:extLst>
            </p:cNvPr>
            <p:cNvCxnSpPr>
              <a:cxnSpLocks/>
            </p:cNvCxnSpPr>
            <p:nvPr/>
          </p:nvCxnSpPr>
          <p:spPr>
            <a:xfrm>
              <a:off x="6279502" y="2258004"/>
              <a:ext cx="2304661" cy="0"/>
            </a:xfrm>
            <a:prstGeom prst="line">
              <a:avLst/>
            </a:prstGeom>
          </p:spPr>
          <p:style>
            <a:lnRef idx="1">
              <a:schemeClr val="dk1"/>
            </a:lnRef>
            <a:fillRef idx="0">
              <a:schemeClr val="dk1"/>
            </a:fillRef>
            <a:effectRef idx="0">
              <a:schemeClr val="dk1"/>
            </a:effectRef>
            <a:fontRef idx="minor">
              <a:schemeClr val="tx1"/>
            </a:fontRef>
          </p:style>
        </p:cxnSp>
      </p:grpSp>
      <p:grpSp>
        <p:nvGrpSpPr>
          <p:cNvPr id="8" name="Grup 7">
            <a:extLst>
              <a:ext uri="{FF2B5EF4-FFF2-40B4-BE49-F238E27FC236}">
                <a16:creationId xmlns:a16="http://schemas.microsoft.com/office/drawing/2014/main" id="{0C803E05-53C2-12CE-F497-0354F05F2166}"/>
              </a:ext>
            </a:extLst>
          </p:cNvPr>
          <p:cNvGrpSpPr/>
          <p:nvPr/>
        </p:nvGrpSpPr>
        <p:grpSpPr>
          <a:xfrm>
            <a:off x="6172590" y="1994549"/>
            <a:ext cx="2644839" cy="538965"/>
            <a:chOff x="6172590" y="2470186"/>
            <a:chExt cx="2644839" cy="538965"/>
          </a:xfrm>
        </p:grpSpPr>
        <p:sp>
          <p:nvSpPr>
            <p:cNvPr id="80" name="Metin kutusu 79">
              <a:extLst>
                <a:ext uri="{FF2B5EF4-FFF2-40B4-BE49-F238E27FC236}">
                  <a16:creationId xmlns:a16="http://schemas.microsoft.com/office/drawing/2014/main" id="{68CDE79D-95BF-0EB6-60D9-AF04B6549CB3}"/>
                </a:ext>
              </a:extLst>
            </p:cNvPr>
            <p:cNvSpPr txBox="1"/>
            <p:nvPr/>
          </p:nvSpPr>
          <p:spPr>
            <a:xfrm>
              <a:off x="6172590" y="2561626"/>
              <a:ext cx="991377" cy="307777"/>
            </a:xfrm>
            <a:prstGeom prst="rect">
              <a:avLst/>
            </a:prstGeom>
            <a:noFill/>
          </p:spPr>
          <p:txBody>
            <a:bodyPr wrap="square">
              <a:spAutoFit/>
            </a:bodyPr>
            <a:lstStyle/>
            <a:p>
              <a:r>
                <a:rPr lang="tr-TR" sz="1200" b="1" i="0" dirty="0">
                  <a:solidFill>
                    <a:srgbClr val="F15D23"/>
                  </a:solidFill>
                  <a:effectLst/>
                  <a:highlight>
                    <a:srgbClr val="FFFFFF"/>
                  </a:highlight>
                  <a:latin typeface="Montserrat SemiBold" panose="00000700000000000000" pitchFamily="2" charset="0"/>
                </a:rPr>
                <a:t>per2x</a:t>
              </a:r>
              <a:r>
                <a:rPr lang="tr-TR" sz="1400" b="1" i="0" dirty="0">
                  <a:solidFill>
                    <a:srgbClr val="F15D23"/>
                  </a:solidFill>
                  <a:effectLst/>
                  <a:highlight>
                    <a:srgbClr val="FFFFFF"/>
                  </a:highlight>
                  <a:latin typeface="Montserrat SemiBold" panose="00000700000000000000" pitchFamily="2" charset="0"/>
                </a:rPr>
                <a:t>%</a:t>
              </a:r>
              <a:endParaRPr lang="tr-TR" sz="1400" dirty="0">
                <a:solidFill>
                  <a:srgbClr val="F15D23"/>
                </a:solidFill>
                <a:latin typeface="Montserrat SemiBold" panose="00000700000000000000" pitchFamily="2" charset="0"/>
              </a:endParaRPr>
            </a:p>
          </p:txBody>
        </p:sp>
        <p:sp>
          <p:nvSpPr>
            <p:cNvPr id="81" name="Metin kutusu 80">
              <a:extLst>
                <a:ext uri="{FF2B5EF4-FFF2-40B4-BE49-F238E27FC236}">
                  <a16:creationId xmlns:a16="http://schemas.microsoft.com/office/drawing/2014/main" id="{B02C7387-F34D-6E3D-47CB-850336305775}"/>
                </a:ext>
              </a:extLst>
            </p:cNvPr>
            <p:cNvSpPr txBox="1"/>
            <p:nvPr/>
          </p:nvSpPr>
          <p:spPr>
            <a:xfrm>
              <a:off x="6846728" y="2470186"/>
              <a:ext cx="1970701" cy="461665"/>
            </a:xfrm>
            <a:prstGeom prst="rect">
              <a:avLst/>
            </a:prstGeom>
            <a:noFill/>
          </p:spPr>
          <p:txBody>
            <a:bodyPr wrap="square">
              <a:spAutoFit/>
            </a:bodyPr>
            <a:lstStyle/>
            <a:p>
              <a:r>
                <a:rPr lang="tr-TR" sz="1200" b="0" i="0" cap="all" dirty="0" err="1">
                  <a:solidFill>
                    <a:srgbClr val="25252C"/>
                  </a:solidFill>
                  <a:effectLst/>
                  <a:highlight>
                    <a:srgbClr val="FFFFFF"/>
                  </a:highlight>
                  <a:latin typeface="+mj-lt"/>
                </a:rPr>
                <a:t>RaIsIng</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Purchase</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Orders</a:t>
              </a:r>
              <a:endParaRPr lang="tr-TR" sz="1200" dirty="0">
                <a:latin typeface="+mj-lt"/>
              </a:endParaRPr>
            </a:p>
          </p:txBody>
        </p:sp>
        <p:cxnSp>
          <p:nvCxnSpPr>
            <p:cNvPr id="82" name="Düz Bağlayıcı 81">
              <a:extLst>
                <a:ext uri="{FF2B5EF4-FFF2-40B4-BE49-F238E27FC236}">
                  <a16:creationId xmlns:a16="http://schemas.microsoft.com/office/drawing/2014/main" id="{F867A425-2630-F877-4DD8-31BFC2A9B67F}"/>
                </a:ext>
              </a:extLst>
            </p:cNvPr>
            <p:cNvCxnSpPr>
              <a:cxnSpLocks/>
            </p:cNvCxnSpPr>
            <p:nvPr/>
          </p:nvCxnSpPr>
          <p:spPr>
            <a:xfrm>
              <a:off x="6279501" y="3009151"/>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9" name="Grup 8">
            <a:extLst>
              <a:ext uri="{FF2B5EF4-FFF2-40B4-BE49-F238E27FC236}">
                <a16:creationId xmlns:a16="http://schemas.microsoft.com/office/drawing/2014/main" id="{496E04BD-90D6-CA08-FD18-862E4800796B}"/>
              </a:ext>
            </a:extLst>
          </p:cNvPr>
          <p:cNvGrpSpPr/>
          <p:nvPr/>
        </p:nvGrpSpPr>
        <p:grpSpPr>
          <a:xfrm>
            <a:off x="8813352" y="2007131"/>
            <a:ext cx="2644839" cy="529631"/>
            <a:chOff x="6172590" y="3329543"/>
            <a:chExt cx="2644839" cy="529631"/>
          </a:xfrm>
        </p:grpSpPr>
        <p:sp>
          <p:nvSpPr>
            <p:cNvPr id="84" name="Metin kutusu 83">
              <a:extLst>
                <a:ext uri="{FF2B5EF4-FFF2-40B4-BE49-F238E27FC236}">
                  <a16:creationId xmlns:a16="http://schemas.microsoft.com/office/drawing/2014/main" id="{278DB918-1A97-DC06-4F94-A617F35652C6}"/>
                </a:ext>
              </a:extLst>
            </p:cNvPr>
            <p:cNvSpPr txBox="1"/>
            <p:nvPr/>
          </p:nvSpPr>
          <p:spPr>
            <a:xfrm>
              <a:off x="6172590" y="3420983"/>
              <a:ext cx="991377" cy="307777"/>
            </a:xfrm>
            <a:prstGeom prst="rect">
              <a:avLst/>
            </a:prstGeom>
            <a:noFill/>
          </p:spPr>
          <p:txBody>
            <a:bodyPr wrap="square">
              <a:spAutoFit/>
            </a:bodyPr>
            <a:lstStyle/>
            <a:p>
              <a:r>
                <a:rPr lang="tr-TR" sz="1200" b="1" dirty="0">
                  <a:solidFill>
                    <a:srgbClr val="F6911E"/>
                  </a:solidFill>
                  <a:highlight>
                    <a:srgbClr val="FFFFFF"/>
                  </a:highlight>
                  <a:latin typeface="Montserrat SemiBold" panose="00000700000000000000" pitchFamily="2" charset="0"/>
                </a:rPr>
                <a:t>per3x</a:t>
              </a:r>
              <a:r>
                <a:rPr lang="tr-TR" sz="1400" b="1" i="0" dirty="0">
                  <a:solidFill>
                    <a:srgbClr val="F6911E"/>
                  </a:solidFill>
                  <a:effectLst/>
                  <a:highlight>
                    <a:srgbClr val="FFFFFF"/>
                  </a:highlight>
                  <a:latin typeface="Montserrat SemiBold" panose="00000700000000000000" pitchFamily="2" charset="0"/>
                </a:rPr>
                <a:t>%</a:t>
              </a:r>
              <a:endParaRPr lang="tr-TR" sz="1400" dirty="0">
                <a:solidFill>
                  <a:srgbClr val="F6911E"/>
                </a:solidFill>
                <a:latin typeface="Montserrat SemiBold" panose="00000700000000000000" pitchFamily="2" charset="0"/>
              </a:endParaRPr>
            </a:p>
          </p:txBody>
        </p:sp>
        <p:sp>
          <p:nvSpPr>
            <p:cNvPr id="85" name="Metin kutusu 84">
              <a:extLst>
                <a:ext uri="{FF2B5EF4-FFF2-40B4-BE49-F238E27FC236}">
                  <a16:creationId xmlns:a16="http://schemas.microsoft.com/office/drawing/2014/main" id="{9DF16FC7-4A23-94C8-A50C-134D96320123}"/>
                </a:ext>
              </a:extLst>
            </p:cNvPr>
            <p:cNvSpPr txBox="1"/>
            <p:nvPr/>
          </p:nvSpPr>
          <p:spPr>
            <a:xfrm>
              <a:off x="6846728" y="3329543"/>
              <a:ext cx="1970701" cy="461665"/>
            </a:xfrm>
            <a:prstGeom prst="rect">
              <a:avLst/>
            </a:prstGeom>
            <a:noFill/>
          </p:spPr>
          <p:txBody>
            <a:bodyPr wrap="square">
              <a:spAutoFit/>
            </a:bodyPr>
            <a:lstStyle/>
            <a:p>
              <a:r>
                <a:rPr lang="tr-TR" sz="1200" b="0" i="0" cap="all" dirty="0" err="1">
                  <a:solidFill>
                    <a:srgbClr val="25252C"/>
                  </a:solidFill>
                  <a:effectLst/>
                  <a:highlight>
                    <a:srgbClr val="FFFFFF"/>
                  </a:highlight>
                  <a:latin typeface="+mj-lt"/>
                </a:rPr>
                <a:t>Purchase</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Order</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approvals</a:t>
              </a:r>
              <a:endParaRPr lang="tr-TR" sz="1200" dirty="0">
                <a:latin typeface="+mj-lt"/>
              </a:endParaRPr>
            </a:p>
          </p:txBody>
        </p:sp>
        <p:cxnSp>
          <p:nvCxnSpPr>
            <p:cNvPr id="86" name="Düz Bağlayıcı 85">
              <a:extLst>
                <a:ext uri="{FF2B5EF4-FFF2-40B4-BE49-F238E27FC236}">
                  <a16:creationId xmlns:a16="http://schemas.microsoft.com/office/drawing/2014/main" id="{5C05B148-EA34-BD35-D0F3-71C8B9F4F205}"/>
                </a:ext>
              </a:extLst>
            </p:cNvPr>
            <p:cNvCxnSpPr>
              <a:cxnSpLocks/>
            </p:cNvCxnSpPr>
            <p:nvPr/>
          </p:nvCxnSpPr>
          <p:spPr>
            <a:xfrm>
              <a:off x="6279502" y="3859174"/>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1" name="Grup 10">
            <a:extLst>
              <a:ext uri="{FF2B5EF4-FFF2-40B4-BE49-F238E27FC236}">
                <a16:creationId xmlns:a16="http://schemas.microsoft.com/office/drawing/2014/main" id="{B95D10E0-88BF-5D21-4657-0A35465732AF}"/>
              </a:ext>
            </a:extLst>
          </p:cNvPr>
          <p:cNvGrpSpPr/>
          <p:nvPr/>
        </p:nvGrpSpPr>
        <p:grpSpPr>
          <a:xfrm>
            <a:off x="6176843" y="5463229"/>
            <a:ext cx="2644839" cy="734900"/>
            <a:chOff x="6180613" y="4056396"/>
            <a:chExt cx="2644839" cy="734900"/>
          </a:xfrm>
        </p:grpSpPr>
        <p:sp>
          <p:nvSpPr>
            <p:cNvPr id="88" name="Metin kutusu 87">
              <a:extLst>
                <a:ext uri="{FF2B5EF4-FFF2-40B4-BE49-F238E27FC236}">
                  <a16:creationId xmlns:a16="http://schemas.microsoft.com/office/drawing/2014/main" id="{653BBD85-B2E2-226C-949E-3DC7E109DC41}"/>
                </a:ext>
              </a:extLst>
            </p:cNvPr>
            <p:cNvSpPr txBox="1"/>
            <p:nvPr/>
          </p:nvSpPr>
          <p:spPr>
            <a:xfrm>
              <a:off x="6180613" y="4208796"/>
              <a:ext cx="991377" cy="307777"/>
            </a:xfrm>
            <a:prstGeom prst="rect">
              <a:avLst/>
            </a:prstGeom>
            <a:noFill/>
          </p:spPr>
          <p:txBody>
            <a:bodyPr wrap="square">
              <a:spAutoFit/>
            </a:bodyPr>
            <a:lstStyle/>
            <a:p>
              <a:r>
                <a:rPr lang="tr-TR" sz="1200" b="1" dirty="0">
                  <a:solidFill>
                    <a:srgbClr val="2D4FB2"/>
                  </a:solidFill>
                  <a:highlight>
                    <a:srgbClr val="FFFFFF"/>
                  </a:highlight>
                  <a:latin typeface="Montserrat SemiBold" panose="00000700000000000000" pitchFamily="2" charset="0"/>
                </a:rPr>
                <a:t>per4x</a:t>
              </a:r>
              <a:r>
                <a:rPr lang="tr-TR" sz="1400" b="1" i="0" dirty="0">
                  <a:solidFill>
                    <a:srgbClr val="2D4FB2"/>
                  </a:solidFill>
                  <a:effectLst/>
                  <a:highlight>
                    <a:srgbClr val="FFFFFF"/>
                  </a:highlight>
                  <a:latin typeface="Montserrat SemiBold" panose="00000700000000000000" pitchFamily="2" charset="0"/>
                </a:rPr>
                <a:t>%</a:t>
              </a:r>
              <a:endParaRPr lang="tr-TR" sz="1400" dirty="0">
                <a:solidFill>
                  <a:srgbClr val="2D4FB2"/>
                </a:solidFill>
                <a:latin typeface="Montserrat SemiBold" panose="00000700000000000000" pitchFamily="2" charset="0"/>
              </a:endParaRPr>
            </a:p>
          </p:txBody>
        </p:sp>
        <p:sp>
          <p:nvSpPr>
            <p:cNvPr id="89" name="Metin kutusu 88">
              <a:extLst>
                <a:ext uri="{FF2B5EF4-FFF2-40B4-BE49-F238E27FC236}">
                  <a16:creationId xmlns:a16="http://schemas.microsoft.com/office/drawing/2014/main" id="{859A4E2B-C213-824B-34CE-8F02C1237BEC}"/>
                </a:ext>
              </a:extLst>
            </p:cNvPr>
            <p:cNvSpPr txBox="1"/>
            <p:nvPr/>
          </p:nvSpPr>
          <p:spPr>
            <a:xfrm>
              <a:off x="6854751" y="4056396"/>
              <a:ext cx="1970701" cy="646331"/>
            </a:xfrm>
            <a:prstGeom prst="rect">
              <a:avLst/>
            </a:prstGeom>
            <a:noFill/>
          </p:spPr>
          <p:txBody>
            <a:bodyPr wrap="square">
              <a:spAutoFit/>
            </a:bodyPr>
            <a:lstStyle/>
            <a:p>
              <a:r>
                <a:rPr lang="tr-TR" sz="1200" b="0" i="0" cap="all" dirty="0" err="1">
                  <a:solidFill>
                    <a:srgbClr val="25252C"/>
                  </a:solidFill>
                  <a:effectLst/>
                  <a:highlight>
                    <a:srgbClr val="FFFFFF"/>
                  </a:highlight>
                  <a:latin typeface="+mj-lt"/>
                </a:rPr>
                <a:t>Debt</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collectIon</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admInIstratIon</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processes</a:t>
              </a:r>
              <a:endParaRPr lang="tr-TR" sz="1200" dirty="0">
                <a:latin typeface="+mj-lt"/>
              </a:endParaRPr>
            </a:p>
          </p:txBody>
        </p:sp>
        <p:cxnSp>
          <p:nvCxnSpPr>
            <p:cNvPr id="90" name="Düz Bağlayıcı 89">
              <a:extLst>
                <a:ext uri="{FF2B5EF4-FFF2-40B4-BE49-F238E27FC236}">
                  <a16:creationId xmlns:a16="http://schemas.microsoft.com/office/drawing/2014/main" id="{736BD238-3225-F4E7-5477-79A5C3B32112}"/>
                </a:ext>
              </a:extLst>
            </p:cNvPr>
            <p:cNvCxnSpPr>
              <a:cxnSpLocks/>
            </p:cNvCxnSpPr>
            <p:nvPr/>
          </p:nvCxnSpPr>
          <p:spPr>
            <a:xfrm>
              <a:off x="6287525" y="4791296"/>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2" name="Grup 11">
            <a:extLst>
              <a:ext uri="{FF2B5EF4-FFF2-40B4-BE49-F238E27FC236}">
                <a16:creationId xmlns:a16="http://schemas.microsoft.com/office/drawing/2014/main" id="{20AC2C88-CC4F-B11A-EB34-E04D7FA22B0F}"/>
              </a:ext>
            </a:extLst>
          </p:cNvPr>
          <p:cNvGrpSpPr/>
          <p:nvPr/>
        </p:nvGrpSpPr>
        <p:grpSpPr>
          <a:xfrm>
            <a:off x="6168513" y="4696932"/>
            <a:ext cx="2644839" cy="557625"/>
            <a:chOff x="6172590" y="4943043"/>
            <a:chExt cx="2644839" cy="557625"/>
          </a:xfrm>
        </p:grpSpPr>
        <p:sp>
          <p:nvSpPr>
            <p:cNvPr id="92" name="Metin kutusu 91">
              <a:extLst>
                <a:ext uri="{FF2B5EF4-FFF2-40B4-BE49-F238E27FC236}">
                  <a16:creationId xmlns:a16="http://schemas.microsoft.com/office/drawing/2014/main" id="{558F4771-8C04-217B-32FF-6C357ED3235A}"/>
                </a:ext>
              </a:extLst>
            </p:cNvPr>
            <p:cNvSpPr txBox="1"/>
            <p:nvPr/>
          </p:nvSpPr>
          <p:spPr>
            <a:xfrm>
              <a:off x="6172590" y="5034483"/>
              <a:ext cx="991377" cy="307777"/>
            </a:xfrm>
            <a:prstGeom prst="rect">
              <a:avLst/>
            </a:prstGeom>
            <a:noFill/>
          </p:spPr>
          <p:txBody>
            <a:bodyPr wrap="square">
              <a:spAutoFit/>
            </a:bodyPr>
            <a:lstStyle/>
            <a:p>
              <a:r>
                <a:rPr lang="tr-TR" sz="1200" b="1" dirty="0">
                  <a:solidFill>
                    <a:srgbClr val="F37721"/>
                  </a:solidFill>
                  <a:highlight>
                    <a:srgbClr val="FFFFFF"/>
                  </a:highlight>
                  <a:latin typeface="Montserrat SemiBold" panose="00000700000000000000" pitchFamily="2" charset="0"/>
                </a:rPr>
                <a:t>per5x</a:t>
              </a:r>
              <a:r>
                <a:rPr lang="tr-TR" sz="1400" b="1" i="0" dirty="0">
                  <a:solidFill>
                    <a:srgbClr val="F37721"/>
                  </a:solidFill>
                  <a:effectLst/>
                  <a:highlight>
                    <a:srgbClr val="FFFFFF"/>
                  </a:highlight>
                  <a:latin typeface="Montserrat SemiBold" panose="00000700000000000000" pitchFamily="2" charset="0"/>
                </a:rPr>
                <a:t>%</a:t>
              </a:r>
              <a:endParaRPr lang="tr-TR" sz="1400" dirty="0">
                <a:solidFill>
                  <a:srgbClr val="F37721"/>
                </a:solidFill>
                <a:latin typeface="Montserrat SemiBold" panose="00000700000000000000" pitchFamily="2" charset="0"/>
              </a:endParaRPr>
            </a:p>
          </p:txBody>
        </p:sp>
        <p:sp>
          <p:nvSpPr>
            <p:cNvPr id="93" name="Metin kutusu 92">
              <a:extLst>
                <a:ext uri="{FF2B5EF4-FFF2-40B4-BE49-F238E27FC236}">
                  <a16:creationId xmlns:a16="http://schemas.microsoft.com/office/drawing/2014/main" id="{CE555165-C8F9-95E8-F188-CF8507B7FBD1}"/>
                </a:ext>
              </a:extLst>
            </p:cNvPr>
            <p:cNvSpPr txBox="1"/>
            <p:nvPr/>
          </p:nvSpPr>
          <p:spPr>
            <a:xfrm>
              <a:off x="6846728" y="4943043"/>
              <a:ext cx="1970701" cy="461665"/>
            </a:xfrm>
            <a:prstGeom prst="rect">
              <a:avLst/>
            </a:prstGeom>
            <a:noFill/>
          </p:spPr>
          <p:txBody>
            <a:bodyPr wrap="square">
              <a:spAutoFit/>
            </a:bodyPr>
            <a:lstStyle/>
            <a:p>
              <a:pPr algn="l"/>
              <a:r>
                <a:rPr lang="tr-TR" sz="1200" b="0" i="0" cap="all" dirty="0" err="1">
                  <a:solidFill>
                    <a:srgbClr val="25252C"/>
                  </a:solidFill>
                  <a:effectLst/>
                  <a:highlight>
                    <a:srgbClr val="FFFFFF"/>
                  </a:highlight>
                  <a:latin typeface="+mj-lt"/>
                </a:rPr>
                <a:t>CodIng</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InvoIce</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processes</a:t>
              </a:r>
              <a:endParaRPr lang="tr-TR" sz="1200" b="0" i="0" cap="all" dirty="0">
                <a:solidFill>
                  <a:srgbClr val="25252C"/>
                </a:solidFill>
                <a:effectLst/>
                <a:highlight>
                  <a:srgbClr val="FFFFFF"/>
                </a:highlight>
                <a:latin typeface="+mj-lt"/>
              </a:endParaRPr>
            </a:p>
          </p:txBody>
        </p:sp>
        <p:cxnSp>
          <p:nvCxnSpPr>
            <p:cNvPr id="94" name="Düz Bağlayıcı 93">
              <a:extLst>
                <a:ext uri="{FF2B5EF4-FFF2-40B4-BE49-F238E27FC236}">
                  <a16:creationId xmlns:a16="http://schemas.microsoft.com/office/drawing/2014/main" id="{AD13DE8B-792D-A507-5270-94A87326C8B6}"/>
                </a:ext>
              </a:extLst>
            </p:cNvPr>
            <p:cNvCxnSpPr>
              <a:cxnSpLocks/>
            </p:cNvCxnSpPr>
            <p:nvPr/>
          </p:nvCxnSpPr>
          <p:spPr>
            <a:xfrm>
              <a:off x="6279502" y="5500668"/>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3" name="Grup 12">
            <a:extLst>
              <a:ext uri="{FF2B5EF4-FFF2-40B4-BE49-F238E27FC236}">
                <a16:creationId xmlns:a16="http://schemas.microsoft.com/office/drawing/2014/main" id="{391FA04C-B207-6A3F-3AAC-B63E820BA5E4}"/>
              </a:ext>
            </a:extLst>
          </p:cNvPr>
          <p:cNvGrpSpPr/>
          <p:nvPr/>
        </p:nvGrpSpPr>
        <p:grpSpPr>
          <a:xfrm>
            <a:off x="6168513" y="2764506"/>
            <a:ext cx="2644839" cy="697587"/>
            <a:chOff x="8817429" y="1840342"/>
            <a:chExt cx="2644839" cy="697587"/>
          </a:xfrm>
        </p:grpSpPr>
        <p:sp>
          <p:nvSpPr>
            <p:cNvPr id="96" name="Metin kutusu 95">
              <a:extLst>
                <a:ext uri="{FF2B5EF4-FFF2-40B4-BE49-F238E27FC236}">
                  <a16:creationId xmlns:a16="http://schemas.microsoft.com/office/drawing/2014/main" id="{E371E906-4791-D4FB-13CB-98044AC4EE8F}"/>
                </a:ext>
              </a:extLst>
            </p:cNvPr>
            <p:cNvSpPr txBox="1"/>
            <p:nvPr/>
          </p:nvSpPr>
          <p:spPr>
            <a:xfrm>
              <a:off x="8817429" y="1982582"/>
              <a:ext cx="991377" cy="307777"/>
            </a:xfrm>
            <a:prstGeom prst="rect">
              <a:avLst/>
            </a:prstGeom>
            <a:noFill/>
          </p:spPr>
          <p:txBody>
            <a:bodyPr wrap="square">
              <a:spAutoFit/>
            </a:bodyPr>
            <a:lstStyle/>
            <a:p>
              <a:r>
                <a:rPr lang="tr-TR" sz="1200" b="1" i="0" dirty="0">
                  <a:solidFill>
                    <a:srgbClr val="616173"/>
                  </a:solidFill>
                  <a:effectLst/>
                  <a:highlight>
                    <a:srgbClr val="FFFFFF"/>
                  </a:highlight>
                  <a:latin typeface="Montserrat SemiBold" panose="00000700000000000000" pitchFamily="2" charset="0"/>
                </a:rPr>
                <a:t>per6x</a:t>
              </a:r>
              <a:r>
                <a:rPr lang="tr-TR" sz="1400" b="1" i="0" dirty="0">
                  <a:solidFill>
                    <a:srgbClr val="616173"/>
                  </a:solidFill>
                  <a:effectLst/>
                  <a:highlight>
                    <a:srgbClr val="FFFFFF"/>
                  </a:highlight>
                  <a:latin typeface="Montserrat SemiBold" panose="00000700000000000000" pitchFamily="2" charset="0"/>
                </a:rPr>
                <a:t>%</a:t>
              </a:r>
              <a:endParaRPr lang="tr-TR" sz="1400" dirty="0">
                <a:solidFill>
                  <a:srgbClr val="616173"/>
                </a:solidFill>
                <a:latin typeface="Montserrat SemiBold" panose="00000700000000000000" pitchFamily="2" charset="0"/>
              </a:endParaRPr>
            </a:p>
          </p:txBody>
        </p:sp>
        <p:sp>
          <p:nvSpPr>
            <p:cNvPr id="97" name="Metin kutusu 96">
              <a:extLst>
                <a:ext uri="{FF2B5EF4-FFF2-40B4-BE49-F238E27FC236}">
                  <a16:creationId xmlns:a16="http://schemas.microsoft.com/office/drawing/2014/main" id="{8BACD38B-61AC-8EA5-183D-C2E4348F4DFD}"/>
                </a:ext>
              </a:extLst>
            </p:cNvPr>
            <p:cNvSpPr txBox="1"/>
            <p:nvPr/>
          </p:nvSpPr>
          <p:spPr>
            <a:xfrm>
              <a:off x="9491567" y="1840342"/>
              <a:ext cx="1970701" cy="646331"/>
            </a:xfrm>
            <a:prstGeom prst="rect">
              <a:avLst/>
            </a:prstGeom>
            <a:noFill/>
          </p:spPr>
          <p:txBody>
            <a:bodyPr wrap="square">
              <a:spAutoFit/>
            </a:bodyPr>
            <a:lstStyle/>
            <a:p>
              <a:r>
                <a:rPr lang="en-US" sz="1200" b="0" i="0" cap="all" dirty="0">
                  <a:solidFill>
                    <a:srgbClr val="25252C"/>
                  </a:solidFill>
                  <a:effectLst/>
                  <a:highlight>
                    <a:srgbClr val="FFFFFF"/>
                  </a:highlight>
                  <a:latin typeface="+mj-lt"/>
                </a:rPr>
                <a:t>Management of supplier and purchase invoices</a:t>
              </a:r>
              <a:endParaRPr lang="tr-TR" sz="1200" dirty="0">
                <a:latin typeface="+mj-lt"/>
              </a:endParaRPr>
            </a:p>
          </p:txBody>
        </p:sp>
        <p:cxnSp>
          <p:nvCxnSpPr>
            <p:cNvPr id="98" name="Düz Bağlayıcı 97">
              <a:extLst>
                <a:ext uri="{FF2B5EF4-FFF2-40B4-BE49-F238E27FC236}">
                  <a16:creationId xmlns:a16="http://schemas.microsoft.com/office/drawing/2014/main" id="{19580D41-4D79-F44C-DAAE-CEC8B5FA1C6E}"/>
                </a:ext>
              </a:extLst>
            </p:cNvPr>
            <p:cNvCxnSpPr>
              <a:cxnSpLocks/>
            </p:cNvCxnSpPr>
            <p:nvPr/>
          </p:nvCxnSpPr>
          <p:spPr>
            <a:xfrm>
              <a:off x="8924341" y="2537929"/>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5" name="Grup 14">
            <a:extLst>
              <a:ext uri="{FF2B5EF4-FFF2-40B4-BE49-F238E27FC236}">
                <a16:creationId xmlns:a16="http://schemas.microsoft.com/office/drawing/2014/main" id="{E3815792-34AE-34EA-A4E6-D8697FD0659D}"/>
              </a:ext>
            </a:extLst>
          </p:cNvPr>
          <p:cNvGrpSpPr/>
          <p:nvPr/>
        </p:nvGrpSpPr>
        <p:grpSpPr>
          <a:xfrm>
            <a:off x="8813352" y="2741473"/>
            <a:ext cx="2644839" cy="716239"/>
            <a:chOff x="8817429" y="2741189"/>
            <a:chExt cx="2644839" cy="716239"/>
          </a:xfrm>
        </p:grpSpPr>
        <p:sp>
          <p:nvSpPr>
            <p:cNvPr id="100" name="Metin kutusu 99">
              <a:extLst>
                <a:ext uri="{FF2B5EF4-FFF2-40B4-BE49-F238E27FC236}">
                  <a16:creationId xmlns:a16="http://schemas.microsoft.com/office/drawing/2014/main" id="{FD7CAE49-F18D-367E-752C-761C39CE6C9E}"/>
                </a:ext>
              </a:extLst>
            </p:cNvPr>
            <p:cNvSpPr txBox="1"/>
            <p:nvPr/>
          </p:nvSpPr>
          <p:spPr>
            <a:xfrm>
              <a:off x="8817429" y="2893589"/>
              <a:ext cx="991377" cy="307777"/>
            </a:xfrm>
            <a:prstGeom prst="rect">
              <a:avLst/>
            </a:prstGeom>
            <a:noFill/>
          </p:spPr>
          <p:txBody>
            <a:bodyPr wrap="square">
              <a:spAutoFit/>
            </a:bodyPr>
            <a:lstStyle/>
            <a:p>
              <a:r>
                <a:rPr lang="tr-TR" sz="1200" b="1" i="0" dirty="0">
                  <a:solidFill>
                    <a:srgbClr val="1078CF"/>
                  </a:solidFill>
                  <a:effectLst/>
                  <a:highlight>
                    <a:srgbClr val="FFFFFF"/>
                  </a:highlight>
                  <a:latin typeface="Montserrat SemiBold" panose="00000700000000000000" pitchFamily="2" charset="0"/>
                </a:rPr>
                <a:t>per7x</a:t>
              </a:r>
              <a:r>
                <a:rPr lang="tr-TR" sz="1400" b="1" i="0" dirty="0">
                  <a:solidFill>
                    <a:srgbClr val="1078CF"/>
                  </a:solidFill>
                  <a:effectLst/>
                  <a:highlight>
                    <a:srgbClr val="FFFFFF"/>
                  </a:highlight>
                  <a:latin typeface="Montserrat SemiBold" panose="00000700000000000000" pitchFamily="2" charset="0"/>
                </a:rPr>
                <a:t>%</a:t>
              </a:r>
              <a:endParaRPr lang="tr-TR" sz="1400" dirty="0">
                <a:solidFill>
                  <a:srgbClr val="1078CF"/>
                </a:solidFill>
                <a:latin typeface="Montserrat SemiBold" panose="00000700000000000000" pitchFamily="2" charset="0"/>
              </a:endParaRPr>
            </a:p>
          </p:txBody>
        </p:sp>
        <p:sp>
          <p:nvSpPr>
            <p:cNvPr id="101" name="Metin kutusu 100">
              <a:extLst>
                <a:ext uri="{FF2B5EF4-FFF2-40B4-BE49-F238E27FC236}">
                  <a16:creationId xmlns:a16="http://schemas.microsoft.com/office/drawing/2014/main" id="{4E8335D8-ABCA-7E95-E77E-A9A9B1E4C505}"/>
                </a:ext>
              </a:extLst>
            </p:cNvPr>
            <p:cNvSpPr txBox="1"/>
            <p:nvPr/>
          </p:nvSpPr>
          <p:spPr>
            <a:xfrm>
              <a:off x="9491567" y="2741189"/>
              <a:ext cx="1970701" cy="646331"/>
            </a:xfrm>
            <a:prstGeom prst="rect">
              <a:avLst/>
            </a:prstGeom>
            <a:noFill/>
          </p:spPr>
          <p:txBody>
            <a:bodyPr wrap="square">
              <a:spAutoFit/>
            </a:bodyPr>
            <a:lstStyle/>
            <a:p>
              <a:r>
                <a:rPr lang="en-US" sz="1200" b="0" i="0" cap="all" dirty="0">
                  <a:solidFill>
                    <a:srgbClr val="25252C"/>
                  </a:solidFill>
                  <a:effectLst/>
                  <a:highlight>
                    <a:srgbClr val="FFFFFF"/>
                  </a:highlight>
                  <a:latin typeface="+mj-lt"/>
                </a:rPr>
                <a:t>Managing Maverick spend &amp; Spend leakage</a:t>
              </a:r>
              <a:endParaRPr lang="tr-TR" sz="1200" dirty="0">
                <a:latin typeface="+mj-lt"/>
              </a:endParaRPr>
            </a:p>
          </p:txBody>
        </p:sp>
        <p:cxnSp>
          <p:nvCxnSpPr>
            <p:cNvPr id="102" name="Düz Bağlayıcı 101">
              <a:extLst>
                <a:ext uri="{FF2B5EF4-FFF2-40B4-BE49-F238E27FC236}">
                  <a16:creationId xmlns:a16="http://schemas.microsoft.com/office/drawing/2014/main" id="{87409FF8-8F43-CBCD-E45F-A1465170BB84}"/>
                </a:ext>
              </a:extLst>
            </p:cNvPr>
            <p:cNvCxnSpPr>
              <a:cxnSpLocks/>
            </p:cNvCxnSpPr>
            <p:nvPr/>
          </p:nvCxnSpPr>
          <p:spPr>
            <a:xfrm>
              <a:off x="8924341" y="3457428"/>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6" name="Grup 15">
            <a:extLst>
              <a:ext uri="{FF2B5EF4-FFF2-40B4-BE49-F238E27FC236}">
                <a16:creationId xmlns:a16="http://schemas.microsoft.com/office/drawing/2014/main" id="{4FDF228D-4A53-C066-5082-528D3F1606C2}"/>
              </a:ext>
            </a:extLst>
          </p:cNvPr>
          <p:cNvGrpSpPr/>
          <p:nvPr/>
        </p:nvGrpSpPr>
        <p:grpSpPr>
          <a:xfrm>
            <a:off x="8813352" y="3635833"/>
            <a:ext cx="2644839" cy="921514"/>
            <a:chOff x="8817429" y="3656286"/>
            <a:chExt cx="2644839" cy="921514"/>
          </a:xfrm>
        </p:grpSpPr>
        <p:sp>
          <p:nvSpPr>
            <p:cNvPr id="104" name="Metin kutusu 103">
              <a:extLst>
                <a:ext uri="{FF2B5EF4-FFF2-40B4-BE49-F238E27FC236}">
                  <a16:creationId xmlns:a16="http://schemas.microsoft.com/office/drawing/2014/main" id="{E388BB5C-C9EF-9DC1-19B5-AD8823F87CA9}"/>
                </a:ext>
              </a:extLst>
            </p:cNvPr>
            <p:cNvSpPr txBox="1"/>
            <p:nvPr/>
          </p:nvSpPr>
          <p:spPr>
            <a:xfrm>
              <a:off x="8817429" y="3930606"/>
              <a:ext cx="991377" cy="307777"/>
            </a:xfrm>
            <a:prstGeom prst="rect">
              <a:avLst/>
            </a:prstGeom>
            <a:noFill/>
          </p:spPr>
          <p:txBody>
            <a:bodyPr wrap="square">
              <a:spAutoFit/>
            </a:bodyPr>
            <a:lstStyle/>
            <a:p>
              <a:r>
                <a:rPr lang="tr-TR" sz="1200" b="1" i="0" dirty="0">
                  <a:solidFill>
                    <a:srgbClr val="FCB415"/>
                  </a:solidFill>
                  <a:effectLst/>
                  <a:highlight>
                    <a:srgbClr val="FFFFFF"/>
                  </a:highlight>
                  <a:latin typeface="Montserrat SemiBold" panose="00000700000000000000" pitchFamily="2" charset="0"/>
                </a:rPr>
                <a:t>per8x</a:t>
              </a:r>
              <a:r>
                <a:rPr lang="tr-TR" sz="1400" b="1" i="0" dirty="0">
                  <a:solidFill>
                    <a:srgbClr val="FCB415"/>
                  </a:solidFill>
                  <a:effectLst/>
                  <a:highlight>
                    <a:srgbClr val="FFFFFF"/>
                  </a:highlight>
                  <a:latin typeface="Montserrat SemiBold" panose="00000700000000000000" pitchFamily="2" charset="0"/>
                </a:rPr>
                <a:t>%</a:t>
              </a:r>
              <a:endParaRPr lang="tr-TR" sz="1400" dirty="0">
                <a:solidFill>
                  <a:srgbClr val="FCB415"/>
                </a:solidFill>
                <a:latin typeface="Montserrat SemiBold" panose="00000700000000000000" pitchFamily="2" charset="0"/>
              </a:endParaRPr>
            </a:p>
          </p:txBody>
        </p:sp>
        <p:sp>
          <p:nvSpPr>
            <p:cNvPr id="105" name="Metin kutusu 104">
              <a:extLst>
                <a:ext uri="{FF2B5EF4-FFF2-40B4-BE49-F238E27FC236}">
                  <a16:creationId xmlns:a16="http://schemas.microsoft.com/office/drawing/2014/main" id="{A984B308-B2DC-7D51-BE88-33E4DB0B9ABD}"/>
                </a:ext>
              </a:extLst>
            </p:cNvPr>
            <p:cNvSpPr txBox="1"/>
            <p:nvPr/>
          </p:nvSpPr>
          <p:spPr>
            <a:xfrm>
              <a:off x="9491567" y="3656286"/>
              <a:ext cx="1970701" cy="830997"/>
            </a:xfrm>
            <a:prstGeom prst="rect">
              <a:avLst/>
            </a:prstGeom>
            <a:noFill/>
          </p:spPr>
          <p:txBody>
            <a:bodyPr wrap="square">
              <a:spAutoFit/>
            </a:bodyPr>
            <a:lstStyle/>
            <a:p>
              <a:r>
                <a:rPr lang="en-US" sz="1200" b="0" i="0" cap="all" dirty="0">
                  <a:solidFill>
                    <a:srgbClr val="25252C"/>
                  </a:solidFill>
                  <a:effectLst/>
                  <a:highlight>
                    <a:srgbClr val="FFFFFF"/>
                  </a:highlight>
                  <a:latin typeface="+mj-lt"/>
                </a:rPr>
                <a:t>Finance query management and dashboard reporting</a:t>
              </a:r>
              <a:endParaRPr lang="tr-TR" sz="1200" dirty="0">
                <a:latin typeface="+mj-lt"/>
              </a:endParaRPr>
            </a:p>
          </p:txBody>
        </p:sp>
        <p:cxnSp>
          <p:nvCxnSpPr>
            <p:cNvPr id="106" name="Düz Bağlayıcı 105">
              <a:extLst>
                <a:ext uri="{FF2B5EF4-FFF2-40B4-BE49-F238E27FC236}">
                  <a16:creationId xmlns:a16="http://schemas.microsoft.com/office/drawing/2014/main" id="{781FEE8A-8B62-E95E-11A3-56EF1D6C1FF9}"/>
                </a:ext>
              </a:extLst>
            </p:cNvPr>
            <p:cNvCxnSpPr>
              <a:cxnSpLocks/>
            </p:cNvCxnSpPr>
            <p:nvPr/>
          </p:nvCxnSpPr>
          <p:spPr>
            <a:xfrm>
              <a:off x="8924341" y="4577800"/>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7" name="Grup 16">
            <a:extLst>
              <a:ext uri="{FF2B5EF4-FFF2-40B4-BE49-F238E27FC236}">
                <a16:creationId xmlns:a16="http://schemas.microsoft.com/office/drawing/2014/main" id="{A447F7FB-0EA7-79A6-407C-2A20A3E89138}"/>
              </a:ext>
            </a:extLst>
          </p:cNvPr>
          <p:cNvGrpSpPr/>
          <p:nvPr/>
        </p:nvGrpSpPr>
        <p:grpSpPr>
          <a:xfrm>
            <a:off x="6168513" y="3688439"/>
            <a:ext cx="2644839" cy="896633"/>
            <a:chOff x="8817429" y="4788821"/>
            <a:chExt cx="2644839" cy="896633"/>
          </a:xfrm>
        </p:grpSpPr>
        <p:sp>
          <p:nvSpPr>
            <p:cNvPr id="108" name="Metin kutusu 107">
              <a:extLst>
                <a:ext uri="{FF2B5EF4-FFF2-40B4-BE49-F238E27FC236}">
                  <a16:creationId xmlns:a16="http://schemas.microsoft.com/office/drawing/2014/main" id="{B82BF7D9-C6A6-18BC-7236-5DAFEE7CB7E6}"/>
                </a:ext>
              </a:extLst>
            </p:cNvPr>
            <p:cNvSpPr txBox="1"/>
            <p:nvPr/>
          </p:nvSpPr>
          <p:spPr>
            <a:xfrm>
              <a:off x="8817429" y="5002181"/>
              <a:ext cx="991377" cy="307777"/>
            </a:xfrm>
            <a:prstGeom prst="rect">
              <a:avLst/>
            </a:prstGeom>
            <a:noFill/>
          </p:spPr>
          <p:txBody>
            <a:bodyPr wrap="square">
              <a:spAutoFit/>
            </a:bodyPr>
            <a:lstStyle/>
            <a:p>
              <a:r>
                <a:rPr lang="tr-TR" sz="1200" b="1" i="0" dirty="0">
                  <a:solidFill>
                    <a:srgbClr val="40404C"/>
                  </a:solidFill>
                  <a:effectLst/>
                  <a:highlight>
                    <a:srgbClr val="FFFFFF"/>
                  </a:highlight>
                  <a:latin typeface="Montserrat SemiBold" panose="00000700000000000000" pitchFamily="2" charset="0"/>
                </a:rPr>
                <a:t>per9x</a:t>
              </a:r>
              <a:r>
                <a:rPr lang="tr-TR" sz="1400" b="1" i="0" dirty="0">
                  <a:solidFill>
                    <a:srgbClr val="40404C"/>
                  </a:solidFill>
                  <a:effectLst/>
                  <a:highlight>
                    <a:srgbClr val="FFFFFF"/>
                  </a:highlight>
                  <a:latin typeface="Montserrat SemiBold" panose="00000700000000000000" pitchFamily="2" charset="0"/>
                </a:rPr>
                <a:t>%</a:t>
              </a:r>
              <a:endParaRPr lang="tr-TR" sz="1400" dirty="0">
                <a:solidFill>
                  <a:srgbClr val="40404C"/>
                </a:solidFill>
                <a:latin typeface="Montserrat SemiBold" panose="00000700000000000000" pitchFamily="2" charset="0"/>
              </a:endParaRPr>
            </a:p>
          </p:txBody>
        </p:sp>
        <p:sp>
          <p:nvSpPr>
            <p:cNvPr id="109" name="Metin kutusu 108">
              <a:extLst>
                <a:ext uri="{FF2B5EF4-FFF2-40B4-BE49-F238E27FC236}">
                  <a16:creationId xmlns:a16="http://schemas.microsoft.com/office/drawing/2014/main" id="{CAC382F4-FB39-6FC5-0D34-17B558A73657}"/>
                </a:ext>
              </a:extLst>
            </p:cNvPr>
            <p:cNvSpPr txBox="1"/>
            <p:nvPr/>
          </p:nvSpPr>
          <p:spPr>
            <a:xfrm>
              <a:off x="9491567" y="4788821"/>
              <a:ext cx="1970701" cy="830997"/>
            </a:xfrm>
            <a:prstGeom prst="rect">
              <a:avLst/>
            </a:prstGeom>
            <a:noFill/>
          </p:spPr>
          <p:txBody>
            <a:bodyPr wrap="square">
              <a:spAutoFit/>
            </a:bodyPr>
            <a:lstStyle/>
            <a:p>
              <a:r>
                <a:rPr lang="en-US" sz="1200" b="0" i="0" cap="all" dirty="0">
                  <a:solidFill>
                    <a:srgbClr val="25252C"/>
                  </a:solidFill>
                  <a:effectLst/>
                  <a:highlight>
                    <a:srgbClr val="FFFFFF"/>
                  </a:highlight>
                  <a:latin typeface="+mj-lt"/>
                </a:rPr>
                <a:t>Customer Invoicing &amp; Finance Workflow Management</a:t>
              </a:r>
              <a:endParaRPr lang="tr-TR" sz="1200" dirty="0">
                <a:latin typeface="+mj-lt"/>
              </a:endParaRPr>
            </a:p>
          </p:txBody>
        </p:sp>
        <p:cxnSp>
          <p:nvCxnSpPr>
            <p:cNvPr id="110" name="Düz Bağlayıcı 109">
              <a:extLst>
                <a:ext uri="{FF2B5EF4-FFF2-40B4-BE49-F238E27FC236}">
                  <a16:creationId xmlns:a16="http://schemas.microsoft.com/office/drawing/2014/main" id="{A4347154-C127-FFC1-08D3-FB0EF51C4824}"/>
                </a:ext>
              </a:extLst>
            </p:cNvPr>
            <p:cNvCxnSpPr>
              <a:cxnSpLocks/>
            </p:cNvCxnSpPr>
            <p:nvPr/>
          </p:nvCxnSpPr>
          <p:spPr>
            <a:xfrm>
              <a:off x="8924341" y="5685454"/>
              <a:ext cx="2304000" cy="0"/>
            </a:xfrm>
            <a:prstGeom prst="line">
              <a:avLst/>
            </a:prstGeom>
          </p:spPr>
          <p:style>
            <a:lnRef idx="1">
              <a:schemeClr val="dk1"/>
            </a:lnRef>
            <a:fillRef idx="0">
              <a:schemeClr val="dk1"/>
            </a:fillRef>
            <a:effectRef idx="0">
              <a:schemeClr val="dk1"/>
            </a:effectRef>
            <a:fontRef idx="minor">
              <a:schemeClr val="tx1"/>
            </a:fontRef>
          </p:style>
        </p:cxnSp>
      </p:grpSp>
      <p:grpSp>
        <p:nvGrpSpPr>
          <p:cNvPr id="18" name="Grup 17">
            <a:extLst>
              <a:ext uri="{FF2B5EF4-FFF2-40B4-BE49-F238E27FC236}">
                <a16:creationId xmlns:a16="http://schemas.microsoft.com/office/drawing/2014/main" id="{8AF031B6-445D-051F-E70B-9B3120E69AB5}"/>
              </a:ext>
            </a:extLst>
          </p:cNvPr>
          <p:cNvGrpSpPr/>
          <p:nvPr/>
        </p:nvGrpSpPr>
        <p:grpSpPr>
          <a:xfrm>
            <a:off x="8821682" y="4700582"/>
            <a:ext cx="2644839" cy="588934"/>
            <a:chOff x="8817429" y="5816406"/>
            <a:chExt cx="2644839" cy="588934"/>
          </a:xfrm>
        </p:grpSpPr>
        <p:sp>
          <p:nvSpPr>
            <p:cNvPr id="112" name="Metin kutusu 111">
              <a:extLst>
                <a:ext uri="{FF2B5EF4-FFF2-40B4-BE49-F238E27FC236}">
                  <a16:creationId xmlns:a16="http://schemas.microsoft.com/office/drawing/2014/main" id="{CC84724E-414F-4032-7E50-6A3377C93D5B}"/>
                </a:ext>
              </a:extLst>
            </p:cNvPr>
            <p:cNvSpPr txBox="1"/>
            <p:nvPr/>
          </p:nvSpPr>
          <p:spPr>
            <a:xfrm>
              <a:off x="8817429" y="5938326"/>
              <a:ext cx="991377" cy="307777"/>
            </a:xfrm>
            <a:prstGeom prst="rect">
              <a:avLst/>
            </a:prstGeom>
            <a:noFill/>
          </p:spPr>
          <p:txBody>
            <a:bodyPr wrap="square">
              <a:spAutoFit/>
            </a:bodyPr>
            <a:lstStyle/>
            <a:p>
              <a:r>
                <a:rPr lang="tr-TR" sz="1200" b="1" i="0" dirty="0">
                  <a:solidFill>
                    <a:srgbClr val="4C9ADB"/>
                  </a:solidFill>
                  <a:effectLst/>
                  <a:highlight>
                    <a:srgbClr val="FFFFFF"/>
                  </a:highlight>
                  <a:latin typeface="Montserrat SemiBold" panose="00000700000000000000" pitchFamily="2" charset="0"/>
                </a:rPr>
                <a:t>per10x</a:t>
              </a:r>
              <a:r>
                <a:rPr lang="tr-TR" sz="1400" b="1" i="0" dirty="0">
                  <a:solidFill>
                    <a:srgbClr val="4C9ADB"/>
                  </a:solidFill>
                  <a:effectLst/>
                  <a:highlight>
                    <a:srgbClr val="FFFFFF"/>
                  </a:highlight>
                  <a:latin typeface="Montserrat SemiBold" panose="00000700000000000000" pitchFamily="2" charset="0"/>
                </a:rPr>
                <a:t>%</a:t>
              </a:r>
              <a:endParaRPr lang="tr-TR" sz="1400" dirty="0">
                <a:solidFill>
                  <a:srgbClr val="4C9ADB"/>
                </a:solidFill>
                <a:latin typeface="Montserrat SemiBold" panose="00000700000000000000" pitchFamily="2" charset="0"/>
              </a:endParaRPr>
            </a:p>
          </p:txBody>
        </p:sp>
        <p:sp>
          <p:nvSpPr>
            <p:cNvPr id="113" name="Metin kutusu 112">
              <a:extLst>
                <a:ext uri="{FF2B5EF4-FFF2-40B4-BE49-F238E27FC236}">
                  <a16:creationId xmlns:a16="http://schemas.microsoft.com/office/drawing/2014/main" id="{8ECA3C71-B90C-5C79-92BE-D4A43231630C}"/>
                </a:ext>
              </a:extLst>
            </p:cNvPr>
            <p:cNvSpPr txBox="1"/>
            <p:nvPr/>
          </p:nvSpPr>
          <p:spPr>
            <a:xfrm>
              <a:off x="9491567" y="5816406"/>
              <a:ext cx="1970701" cy="461665"/>
            </a:xfrm>
            <a:prstGeom prst="rect">
              <a:avLst/>
            </a:prstGeom>
            <a:noFill/>
          </p:spPr>
          <p:txBody>
            <a:bodyPr wrap="square">
              <a:spAutoFit/>
            </a:bodyPr>
            <a:lstStyle/>
            <a:p>
              <a:r>
                <a:rPr lang="tr-TR" sz="1200" b="0" i="0" cap="all" dirty="0" err="1">
                  <a:solidFill>
                    <a:srgbClr val="25252C"/>
                  </a:solidFill>
                  <a:effectLst/>
                  <a:highlight>
                    <a:srgbClr val="FFFFFF"/>
                  </a:highlight>
                  <a:latin typeface="+mj-lt"/>
                </a:rPr>
                <a:t>OnlIne</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expense</a:t>
              </a:r>
              <a:r>
                <a:rPr lang="tr-TR" sz="1200" b="0" i="0" cap="all" dirty="0">
                  <a:solidFill>
                    <a:srgbClr val="25252C"/>
                  </a:solidFill>
                  <a:effectLst/>
                  <a:highlight>
                    <a:srgbClr val="FFFFFF"/>
                  </a:highlight>
                  <a:latin typeface="+mj-lt"/>
                </a:rPr>
                <a:t> </a:t>
              </a:r>
              <a:r>
                <a:rPr lang="tr-TR" sz="1200" b="0" i="0" cap="all" dirty="0" err="1">
                  <a:solidFill>
                    <a:srgbClr val="25252C"/>
                  </a:solidFill>
                  <a:effectLst/>
                  <a:highlight>
                    <a:srgbClr val="FFFFFF"/>
                  </a:highlight>
                  <a:latin typeface="+mj-lt"/>
                </a:rPr>
                <a:t>management</a:t>
              </a:r>
              <a:endParaRPr lang="tr-TR" sz="1200" dirty="0">
                <a:latin typeface="+mj-lt"/>
              </a:endParaRPr>
            </a:p>
          </p:txBody>
        </p:sp>
        <p:cxnSp>
          <p:nvCxnSpPr>
            <p:cNvPr id="114" name="Düz Bağlayıcı 113">
              <a:extLst>
                <a:ext uri="{FF2B5EF4-FFF2-40B4-BE49-F238E27FC236}">
                  <a16:creationId xmlns:a16="http://schemas.microsoft.com/office/drawing/2014/main" id="{18380BCB-3B68-498E-6E7C-C5B6B59EDEE3}"/>
                </a:ext>
              </a:extLst>
            </p:cNvPr>
            <p:cNvCxnSpPr>
              <a:cxnSpLocks/>
            </p:cNvCxnSpPr>
            <p:nvPr/>
          </p:nvCxnSpPr>
          <p:spPr>
            <a:xfrm>
              <a:off x="8924341" y="6405340"/>
              <a:ext cx="2304000" cy="0"/>
            </a:xfrm>
            <a:prstGeom prst="line">
              <a:avLst/>
            </a:prstGeom>
          </p:spPr>
          <p:style>
            <a:lnRef idx="1">
              <a:schemeClr val="dk1"/>
            </a:lnRef>
            <a:fillRef idx="0">
              <a:schemeClr val="dk1"/>
            </a:fillRef>
            <a:effectRef idx="0">
              <a:schemeClr val="dk1"/>
            </a:effectRef>
            <a:fontRef idx="minor">
              <a:schemeClr val="tx1"/>
            </a:fontRef>
          </p:style>
        </p:cxnSp>
      </p:grpSp>
      <p:graphicFrame>
        <p:nvGraphicFramePr>
          <p:cNvPr id="19" name="Chart 9">
            <a:extLst>
              <a:ext uri="{FF2B5EF4-FFF2-40B4-BE49-F238E27FC236}">
                <a16:creationId xmlns:a16="http://schemas.microsoft.com/office/drawing/2014/main" id="{CB2957A3-C29F-EA0C-D4F9-6E1774FD7D32}"/>
              </a:ext>
            </a:extLst>
          </p:cNvPr>
          <p:cNvGraphicFramePr>
            <a:graphicFrameLocks/>
          </p:cNvGraphicFramePr>
          <p:nvPr>
            <p:extLst>
              <p:ext uri="{D42A27DB-BD31-4B8C-83A1-F6EECF244321}">
                <p14:modId xmlns:p14="http://schemas.microsoft.com/office/powerpoint/2010/main" val="3697842235"/>
              </p:ext>
            </p:extLst>
          </p:nvPr>
        </p:nvGraphicFramePr>
        <p:xfrm>
          <a:off x="695326" y="1392132"/>
          <a:ext cx="4987017" cy="4890682"/>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6">
            <a:extLst>
              <a:ext uri="{FF2B5EF4-FFF2-40B4-BE49-F238E27FC236}">
                <a16:creationId xmlns:a16="http://schemas.microsoft.com/office/drawing/2014/main" id="{2C272AF8-2197-51B5-CD77-5ABC943D88DB}"/>
              </a:ext>
            </a:extLst>
          </p:cNvPr>
          <p:cNvSpPr txBox="1"/>
          <p:nvPr/>
        </p:nvSpPr>
        <p:spPr>
          <a:xfrm>
            <a:off x="2083966" y="2951930"/>
            <a:ext cx="223772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100" dirty="0">
                <a:solidFill>
                  <a:schemeClr val="tx1">
                    <a:lumMod val="50000"/>
                    <a:lumOff val="50000"/>
                  </a:schemeClr>
                </a:solidFill>
                <a:ea typeface="Open Sans" panose="020B0606030504020204" pitchFamily="34" charset="0"/>
                <a:cs typeface="Open Sans" panose="020B0606030504020204" pitchFamily="34" charset="0"/>
              </a:rPr>
              <a:t>Save</a:t>
            </a:r>
          </a:p>
        </p:txBody>
      </p:sp>
      <p:sp>
        <p:nvSpPr>
          <p:cNvPr id="20" name="TextBox 5">
            <a:extLst>
              <a:ext uri="{FF2B5EF4-FFF2-40B4-BE49-F238E27FC236}">
                <a16:creationId xmlns:a16="http://schemas.microsoft.com/office/drawing/2014/main" id="{E98D4C97-5354-D2A4-0E9C-B113753AE082}"/>
              </a:ext>
            </a:extLst>
          </p:cNvPr>
          <p:cNvSpPr txBox="1"/>
          <p:nvPr/>
        </p:nvSpPr>
        <p:spPr>
          <a:xfrm>
            <a:off x="2083966" y="4098608"/>
            <a:ext cx="2237726" cy="2616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solidFill>
                  <a:schemeClr val="tx1">
                    <a:lumMod val="50000"/>
                    <a:lumOff val="50000"/>
                  </a:schemeClr>
                </a:solidFill>
                <a:ea typeface="Open Sans" panose="020B0606030504020204" pitchFamily="34" charset="0"/>
                <a:cs typeface="Open Sans" panose="020B0606030504020204" pitchFamily="34" charset="0"/>
              </a:rPr>
              <a:t>across the term of the contract</a:t>
            </a:r>
          </a:p>
        </p:txBody>
      </p:sp>
      <p:sp>
        <p:nvSpPr>
          <p:cNvPr id="21" name="TextBox 4">
            <a:extLst>
              <a:ext uri="{FF2B5EF4-FFF2-40B4-BE49-F238E27FC236}">
                <a16:creationId xmlns:a16="http://schemas.microsoft.com/office/drawing/2014/main" id="{896BC969-B546-8012-870B-E36E9D9D9F9E}"/>
              </a:ext>
            </a:extLst>
          </p:cNvPr>
          <p:cNvSpPr txBox="1"/>
          <p:nvPr/>
        </p:nvSpPr>
        <p:spPr>
          <a:xfrm>
            <a:off x="6176844" y="1361440"/>
            <a:ext cx="5319832" cy="60016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solidFill>
                  <a:schemeClr val="tx1">
                    <a:lumMod val="50000"/>
                    <a:lumOff val="50000"/>
                  </a:schemeClr>
                </a:solidFill>
                <a:ea typeface="Open Sans" panose="020B0606030504020204" pitchFamily="34" charset="0"/>
                <a:cs typeface="Open Sans" panose="020B0606030504020204" pitchFamily="34" charset="0"/>
              </a:rPr>
              <a:t>If you purchase our systems and employ our software, our savings will help alleviate the following pain points across your organisation, and support revenue growth</a:t>
            </a:r>
          </a:p>
        </p:txBody>
      </p:sp>
    </p:spTree>
    <p:extLst>
      <p:ext uri="{BB962C8B-B14F-4D97-AF65-F5344CB8AC3E}">
        <p14:creationId xmlns:p14="http://schemas.microsoft.com/office/powerpoint/2010/main" val="657890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a:extLst>
              <a:ext uri="{FF2B5EF4-FFF2-40B4-BE49-F238E27FC236}">
                <a16:creationId xmlns:a16="http://schemas.microsoft.com/office/drawing/2014/main" id="{4799F497-A7B6-4959-CA18-E0445795558A}"/>
              </a:ext>
            </a:extLst>
          </p:cNvPr>
          <p:cNvSpPr>
            <a:spLocks noGrp="1"/>
          </p:cNvSpPr>
          <p:nvPr>
            <p:ph type="sldNum" sz="quarter" idx="12"/>
          </p:nvPr>
        </p:nvSpPr>
        <p:spPr/>
        <p:txBody>
          <a:bodyPr/>
          <a:lstStyle/>
          <a:p>
            <a:fld id="{3531A8E9-B4CF-5643-AF96-CB4C768DAD63}" type="slidenum">
              <a:rPr lang="en-US" smtClean="0"/>
              <a:t>5</a:t>
            </a:fld>
            <a:endParaRPr lang="en-US"/>
          </a:p>
        </p:txBody>
      </p:sp>
      <p:sp>
        <p:nvSpPr>
          <p:cNvPr id="4" name="Title 2">
            <a:extLst>
              <a:ext uri="{FF2B5EF4-FFF2-40B4-BE49-F238E27FC236}">
                <a16:creationId xmlns:a16="http://schemas.microsoft.com/office/drawing/2014/main" id="{86DF87E2-0A1C-D1BB-361D-C6ECA4633BB3}"/>
              </a:ext>
            </a:extLst>
          </p:cNvPr>
          <p:cNvSpPr>
            <a:spLocks noGrp="1"/>
          </p:cNvSpPr>
          <p:nvPr>
            <p:ph type="title"/>
          </p:nvPr>
        </p:nvSpPr>
        <p:spPr>
          <a:xfrm>
            <a:off x="694800" y="429459"/>
            <a:ext cx="10801349" cy="388773"/>
          </a:xfrm>
        </p:spPr>
        <p:txBody>
          <a:bodyPr>
            <a:normAutofit/>
          </a:bodyPr>
          <a:lstStyle/>
          <a:p>
            <a:r>
              <a:rPr lang="en-GB" dirty="0"/>
              <a:t>TOTAL COST OF DELAY</a:t>
            </a:r>
            <a:r>
              <a:rPr lang="tr-TR" dirty="0"/>
              <a:t> : BREAKDOWN</a:t>
            </a:r>
            <a:endParaRPr lang="en-GB" dirty="0"/>
          </a:p>
        </p:txBody>
      </p:sp>
      <p:grpSp>
        <p:nvGrpSpPr>
          <p:cNvPr id="8" name="Grup 7">
            <a:extLst>
              <a:ext uri="{FF2B5EF4-FFF2-40B4-BE49-F238E27FC236}">
                <a16:creationId xmlns:a16="http://schemas.microsoft.com/office/drawing/2014/main" id="{D652DCD0-C009-2081-FA82-3662C7BF1E7B}"/>
              </a:ext>
            </a:extLst>
          </p:cNvPr>
          <p:cNvGrpSpPr/>
          <p:nvPr/>
        </p:nvGrpSpPr>
        <p:grpSpPr>
          <a:xfrm>
            <a:off x="612523" y="1555506"/>
            <a:ext cx="2738027" cy="1134010"/>
            <a:chOff x="323184" y="683777"/>
            <a:chExt cx="3395944" cy="1201040"/>
          </a:xfrm>
        </p:grpSpPr>
        <p:sp>
          <p:nvSpPr>
            <p:cNvPr id="3" name="TextBox 41">
              <a:extLst>
                <a:ext uri="{FF2B5EF4-FFF2-40B4-BE49-F238E27FC236}">
                  <a16:creationId xmlns:a16="http://schemas.microsoft.com/office/drawing/2014/main" id="{22F32B97-3F00-B750-6AA5-DA551F12C778}"/>
                </a:ext>
              </a:extLst>
            </p:cNvPr>
            <p:cNvSpPr txBox="1"/>
            <p:nvPr/>
          </p:nvSpPr>
          <p:spPr>
            <a:xfrm>
              <a:off x="356496" y="683777"/>
              <a:ext cx="2612846" cy="391163"/>
            </a:xfrm>
            <a:prstGeom prst="rect">
              <a:avLst/>
            </a:prstGeom>
            <a:noFill/>
          </p:spPr>
          <p:txBody>
            <a:bodyPr wrap="square" rtlCol="0" anchor="b" anchorCtr="0">
              <a:spAutoFit/>
            </a:bodyPr>
            <a:lstStyle/>
            <a:p>
              <a:r>
                <a:rPr lang="tr-TR" b="1" i="0" dirty="0">
                  <a:solidFill>
                    <a:srgbClr val="F15D23"/>
                  </a:solidFill>
                  <a:effectLst/>
                  <a:latin typeface="Open Sans" panose="020B0606030504020204" pitchFamily="34" charset="0"/>
                </a:rPr>
                <a:t>£</a:t>
              </a:r>
              <a:r>
                <a:rPr lang="tr-TR" b="1" dirty="0" err="1">
                  <a:solidFill>
                    <a:srgbClr val="F15D23"/>
                  </a:solidFill>
                  <a:latin typeface="Montserrat SemiBold" panose="00000700000000000000" pitchFamily="2" charset="0"/>
                </a:rPr>
                <a:t>prpoval</a:t>
              </a:r>
              <a:endParaRPr lang="en-US" b="1" dirty="0">
                <a:latin typeface="Montserrat SemiBold" panose="00000700000000000000" pitchFamily="2" charset="0"/>
                <a:ea typeface="League Spartan" charset="0"/>
                <a:cs typeface="Poppins" pitchFamily="2" charset="77"/>
              </a:endParaRPr>
            </a:p>
          </p:txBody>
        </p:sp>
        <p:sp>
          <p:nvSpPr>
            <p:cNvPr id="5" name="Metin kutusu 4">
              <a:extLst>
                <a:ext uri="{FF2B5EF4-FFF2-40B4-BE49-F238E27FC236}">
                  <a16:creationId xmlns:a16="http://schemas.microsoft.com/office/drawing/2014/main" id="{11C0659B-B953-2BD7-B07D-1642C2DDDF68}"/>
                </a:ext>
              </a:extLst>
            </p:cNvPr>
            <p:cNvSpPr txBox="1"/>
            <p:nvPr/>
          </p:nvSpPr>
          <p:spPr>
            <a:xfrm>
              <a:off x="356496" y="1098031"/>
              <a:ext cx="3362632" cy="277074"/>
            </a:xfrm>
            <a:prstGeom prst="rect">
              <a:avLst/>
            </a:prstGeom>
            <a:noFill/>
          </p:spPr>
          <p:txBody>
            <a:bodyPr wrap="square">
              <a:spAutoFit/>
            </a:bodyPr>
            <a:lstStyle/>
            <a:p>
              <a:pPr algn="l"/>
              <a:r>
                <a:rPr lang="tr-TR" sz="1100" b="1" i="0" cap="all" dirty="0" err="1">
                  <a:solidFill>
                    <a:srgbClr val="555555"/>
                  </a:solidFill>
                  <a:effectLst/>
                  <a:latin typeface="Montserrat SemiBold" panose="00000700000000000000" pitchFamily="2" charset="0"/>
                </a:rPr>
                <a:t>RaIsIng</a:t>
              </a:r>
              <a:r>
                <a:rPr lang="tr-TR" sz="1100" b="1" i="0" cap="all" dirty="0">
                  <a:solidFill>
                    <a:srgbClr val="555555"/>
                  </a:solidFill>
                  <a:effectLst/>
                  <a:latin typeface="Montserrat SemiBold" panose="00000700000000000000" pitchFamily="2" charset="0"/>
                </a:rPr>
                <a:t> </a:t>
              </a:r>
              <a:r>
                <a:rPr lang="tr-TR" sz="1100" b="1" i="0" cap="all" dirty="0" err="1">
                  <a:solidFill>
                    <a:srgbClr val="555555"/>
                  </a:solidFill>
                  <a:effectLst/>
                  <a:latin typeface="Montserrat SemiBold" panose="00000700000000000000" pitchFamily="2" charset="0"/>
                </a:rPr>
                <a:t>Purchase</a:t>
              </a:r>
              <a:r>
                <a:rPr lang="tr-TR" sz="1100" b="1" i="0" cap="all" dirty="0">
                  <a:solidFill>
                    <a:srgbClr val="555555"/>
                  </a:solidFill>
                  <a:effectLst/>
                  <a:latin typeface="Montserrat SemiBold" panose="00000700000000000000" pitchFamily="2" charset="0"/>
                </a:rPr>
                <a:t> </a:t>
              </a:r>
              <a:r>
                <a:rPr lang="tr-TR" sz="1100" b="1" i="0" cap="all" dirty="0" err="1">
                  <a:solidFill>
                    <a:srgbClr val="555555"/>
                  </a:solidFill>
                  <a:effectLst/>
                  <a:latin typeface="Montserrat SemiBold" panose="00000700000000000000" pitchFamily="2" charset="0"/>
                </a:rPr>
                <a:t>Orders</a:t>
              </a:r>
              <a:endParaRPr lang="tr-TR" sz="1100" b="1" i="0" cap="all" dirty="0">
                <a:solidFill>
                  <a:srgbClr val="555555"/>
                </a:solidFill>
                <a:effectLst/>
                <a:latin typeface="Montserrat SemiBold" panose="00000700000000000000" pitchFamily="2" charset="0"/>
              </a:endParaRPr>
            </a:p>
          </p:txBody>
        </p:sp>
        <p:sp>
          <p:nvSpPr>
            <p:cNvPr id="7" name="Metin kutusu 6">
              <a:extLst>
                <a:ext uri="{FF2B5EF4-FFF2-40B4-BE49-F238E27FC236}">
                  <a16:creationId xmlns:a16="http://schemas.microsoft.com/office/drawing/2014/main" id="{CE5DD493-8C8B-7B2F-C609-120E02BD117D}"/>
                </a:ext>
              </a:extLst>
            </p:cNvPr>
            <p:cNvSpPr txBox="1"/>
            <p:nvPr/>
          </p:nvSpPr>
          <p:spPr>
            <a:xfrm>
              <a:off x="323184" y="1477355"/>
              <a:ext cx="3261775" cy="407462"/>
            </a:xfrm>
            <a:prstGeom prst="rect">
              <a:avLst/>
            </a:prstGeom>
            <a:noFill/>
          </p:spPr>
          <p:txBody>
            <a:bodyPr wrap="square">
              <a:spAutoFit/>
            </a:bodyPr>
            <a:lstStyle/>
            <a:p>
              <a:r>
                <a:rPr lang="en-US" sz="950" b="0" i="0" dirty="0" err="1">
                  <a:solidFill>
                    <a:srgbClr val="555555"/>
                  </a:solidFill>
                  <a:effectLst/>
                  <a:latin typeface="Open Sans" panose="020B0606030504020204" pitchFamily="34" charset="0"/>
                </a:rPr>
                <a:t>Optimise</a:t>
              </a:r>
              <a:r>
                <a:rPr lang="en-US" sz="950" b="0" i="0" dirty="0">
                  <a:solidFill>
                    <a:srgbClr val="555555"/>
                  </a:solidFill>
                  <a:effectLst/>
                  <a:latin typeface="Open Sans" panose="020B0606030504020204" pitchFamily="34" charset="0"/>
                </a:rPr>
                <a:t> purchasing processes, </a:t>
              </a:r>
              <a:r>
                <a:rPr lang="en-US" sz="950" b="0" i="0" dirty="0" err="1">
                  <a:solidFill>
                    <a:srgbClr val="555555"/>
                  </a:solidFill>
                  <a:effectLst/>
                  <a:latin typeface="Open Sans" panose="020B0606030504020204" pitchFamily="34" charset="0"/>
                </a:rPr>
                <a:t>minimise</a:t>
              </a:r>
              <a:r>
                <a:rPr lang="en-US" sz="950" b="0" i="0" dirty="0">
                  <a:solidFill>
                    <a:srgbClr val="555555"/>
                  </a:solidFill>
                  <a:effectLst/>
                  <a:latin typeface="Open Sans" panose="020B0606030504020204" pitchFamily="34" charset="0"/>
                </a:rPr>
                <a:t> errors, and ensure timely procurement</a:t>
              </a:r>
              <a:endParaRPr lang="tr-TR" sz="950" dirty="0"/>
            </a:p>
          </p:txBody>
        </p:sp>
      </p:grpSp>
      <p:grpSp>
        <p:nvGrpSpPr>
          <p:cNvPr id="57" name="Grup 56">
            <a:extLst>
              <a:ext uri="{FF2B5EF4-FFF2-40B4-BE49-F238E27FC236}">
                <a16:creationId xmlns:a16="http://schemas.microsoft.com/office/drawing/2014/main" id="{F98E25A5-05E0-0F5A-B0CE-8A07D9D5A161}"/>
              </a:ext>
            </a:extLst>
          </p:cNvPr>
          <p:cNvGrpSpPr/>
          <p:nvPr/>
        </p:nvGrpSpPr>
        <p:grpSpPr>
          <a:xfrm>
            <a:off x="3283824" y="1555506"/>
            <a:ext cx="2711169" cy="1254544"/>
            <a:chOff x="356496" y="683777"/>
            <a:chExt cx="3362632" cy="1328701"/>
          </a:xfrm>
        </p:grpSpPr>
        <p:sp>
          <p:nvSpPr>
            <p:cNvPr id="58" name="TextBox 41">
              <a:extLst>
                <a:ext uri="{FF2B5EF4-FFF2-40B4-BE49-F238E27FC236}">
                  <a16:creationId xmlns:a16="http://schemas.microsoft.com/office/drawing/2014/main" id="{4F8C3667-588B-01E3-6ABC-422A96BD3866}"/>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F6911E"/>
                  </a:solidFill>
                  <a:effectLst/>
                  <a:latin typeface="Open Sans" panose="020B0606030504020204" pitchFamily="34" charset="0"/>
                </a:rPr>
                <a:t>£</a:t>
              </a:r>
              <a:r>
                <a:rPr lang="tr-TR" b="1" dirty="0" err="1">
                  <a:solidFill>
                    <a:srgbClr val="F6911E"/>
                  </a:solidFill>
                  <a:latin typeface="Montserrat SemiBold" panose="00000700000000000000" pitchFamily="2" charset="0"/>
                </a:rPr>
                <a:t>ppoaval</a:t>
              </a:r>
              <a:endParaRPr lang="en-US" b="1" dirty="0">
                <a:solidFill>
                  <a:srgbClr val="F6911E"/>
                </a:solidFill>
                <a:latin typeface="Montserrat SemiBold" panose="00000700000000000000" pitchFamily="2" charset="0"/>
                <a:ea typeface="League Spartan" charset="0"/>
                <a:cs typeface="Poppins" pitchFamily="2" charset="77"/>
              </a:endParaRPr>
            </a:p>
          </p:txBody>
        </p:sp>
        <p:sp>
          <p:nvSpPr>
            <p:cNvPr id="59" name="Metin kutusu 58">
              <a:extLst>
                <a:ext uri="{FF2B5EF4-FFF2-40B4-BE49-F238E27FC236}">
                  <a16:creationId xmlns:a16="http://schemas.microsoft.com/office/drawing/2014/main" id="{52EF5415-BE16-643E-44C5-4FB74BB57C6B}"/>
                </a:ext>
              </a:extLst>
            </p:cNvPr>
            <p:cNvSpPr txBox="1"/>
            <p:nvPr/>
          </p:nvSpPr>
          <p:spPr>
            <a:xfrm>
              <a:off x="356496" y="1098031"/>
              <a:ext cx="3362632" cy="277074"/>
            </a:xfrm>
            <a:prstGeom prst="rect">
              <a:avLst/>
            </a:prstGeom>
            <a:noFill/>
          </p:spPr>
          <p:txBody>
            <a:bodyPr wrap="square">
              <a:spAutoFit/>
            </a:bodyPr>
            <a:lstStyle/>
            <a:p>
              <a:pPr algn="l"/>
              <a:r>
                <a:rPr lang="tr-TR" sz="1100" b="1" cap="all" dirty="0" err="1">
                  <a:solidFill>
                    <a:srgbClr val="555555"/>
                  </a:solidFill>
                  <a:latin typeface="Montserrat SemiBold" panose="00000700000000000000" pitchFamily="2" charset="0"/>
                </a:rPr>
                <a:t>Purchase</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Order</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approvals</a:t>
              </a:r>
              <a:endParaRPr lang="tr-TR" sz="1100" b="1" cap="all" dirty="0">
                <a:solidFill>
                  <a:srgbClr val="555555"/>
                </a:solidFill>
                <a:latin typeface="Montserrat SemiBold" panose="00000700000000000000" pitchFamily="2" charset="0"/>
              </a:endParaRPr>
            </a:p>
          </p:txBody>
        </p:sp>
        <p:sp>
          <p:nvSpPr>
            <p:cNvPr id="60" name="Metin kutusu 59">
              <a:extLst>
                <a:ext uri="{FF2B5EF4-FFF2-40B4-BE49-F238E27FC236}">
                  <a16:creationId xmlns:a16="http://schemas.microsoft.com/office/drawing/2014/main" id="{89890676-43BD-C906-5D2A-09FAB0D2B707}"/>
                </a:ext>
              </a:extLst>
            </p:cNvPr>
            <p:cNvSpPr txBox="1"/>
            <p:nvPr/>
          </p:nvSpPr>
          <p:spPr>
            <a:xfrm>
              <a:off x="356496" y="1450180"/>
              <a:ext cx="3261775" cy="562298"/>
            </a:xfrm>
            <a:prstGeom prst="rect">
              <a:avLst/>
            </a:prstGeom>
            <a:noFill/>
          </p:spPr>
          <p:txBody>
            <a:bodyPr wrap="square">
              <a:spAutoFit/>
            </a:bodyPr>
            <a:lstStyle/>
            <a:p>
              <a:r>
                <a:rPr lang="en-US" sz="950" dirty="0">
                  <a:solidFill>
                    <a:srgbClr val="555555"/>
                  </a:solidFill>
                  <a:latin typeface="Open Sans" panose="020B0606030504020204" pitchFamily="34" charset="0"/>
                </a:rPr>
                <a:t>Improve precision and ensure timely purchase order processes, ultimately enhancing operational efficiency.</a:t>
              </a:r>
              <a:endParaRPr lang="tr-TR" sz="950" dirty="0">
                <a:solidFill>
                  <a:srgbClr val="555555"/>
                </a:solidFill>
                <a:latin typeface="Open Sans" panose="020B0606030504020204" pitchFamily="34" charset="0"/>
              </a:endParaRPr>
            </a:p>
          </p:txBody>
        </p:sp>
      </p:grpSp>
      <p:grpSp>
        <p:nvGrpSpPr>
          <p:cNvPr id="61" name="Grup 60">
            <a:extLst>
              <a:ext uri="{FF2B5EF4-FFF2-40B4-BE49-F238E27FC236}">
                <a16:creationId xmlns:a16="http://schemas.microsoft.com/office/drawing/2014/main" id="{6348A403-BBD3-7C03-63D8-71DB33FCEC60}"/>
              </a:ext>
            </a:extLst>
          </p:cNvPr>
          <p:cNvGrpSpPr/>
          <p:nvPr/>
        </p:nvGrpSpPr>
        <p:grpSpPr>
          <a:xfrm>
            <a:off x="5928267" y="1555507"/>
            <a:ext cx="2711169" cy="1236422"/>
            <a:chOff x="356496" y="683777"/>
            <a:chExt cx="3362632" cy="1309506"/>
          </a:xfrm>
        </p:grpSpPr>
        <p:sp>
          <p:nvSpPr>
            <p:cNvPr id="62" name="TextBox 41">
              <a:extLst>
                <a:ext uri="{FF2B5EF4-FFF2-40B4-BE49-F238E27FC236}">
                  <a16:creationId xmlns:a16="http://schemas.microsoft.com/office/drawing/2014/main" id="{76824EF2-887D-D375-D8A5-111DB55811D2}"/>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F37721"/>
                  </a:solidFill>
                  <a:effectLst/>
                  <a:latin typeface="Open Sans" panose="020B0606030504020204" pitchFamily="34" charset="0"/>
                </a:rPr>
                <a:t>£</a:t>
              </a:r>
              <a:r>
                <a:rPr lang="tr-TR" b="1" dirty="0" err="1">
                  <a:solidFill>
                    <a:srgbClr val="F37721"/>
                  </a:solidFill>
                  <a:latin typeface="Montserrat SemiBold" panose="00000700000000000000" pitchFamily="2" charset="0"/>
                </a:rPr>
                <a:t>pcipval</a:t>
              </a:r>
              <a:endParaRPr lang="en-US" b="1" dirty="0">
                <a:solidFill>
                  <a:srgbClr val="F37721"/>
                </a:solidFill>
                <a:latin typeface="Montserrat SemiBold" panose="00000700000000000000" pitchFamily="2" charset="0"/>
                <a:ea typeface="League Spartan" charset="0"/>
                <a:cs typeface="Poppins" pitchFamily="2" charset="77"/>
              </a:endParaRPr>
            </a:p>
          </p:txBody>
        </p:sp>
        <p:sp>
          <p:nvSpPr>
            <p:cNvPr id="63" name="Metin kutusu 62">
              <a:extLst>
                <a:ext uri="{FF2B5EF4-FFF2-40B4-BE49-F238E27FC236}">
                  <a16:creationId xmlns:a16="http://schemas.microsoft.com/office/drawing/2014/main" id="{01DB5729-5F76-DD4E-DECD-00DBA4631227}"/>
                </a:ext>
              </a:extLst>
            </p:cNvPr>
            <p:cNvSpPr txBox="1"/>
            <p:nvPr/>
          </p:nvSpPr>
          <p:spPr>
            <a:xfrm>
              <a:off x="356496" y="1063999"/>
              <a:ext cx="3362632" cy="277074"/>
            </a:xfrm>
            <a:prstGeom prst="rect">
              <a:avLst/>
            </a:prstGeom>
            <a:noFill/>
          </p:spPr>
          <p:txBody>
            <a:bodyPr wrap="square">
              <a:spAutoFit/>
            </a:bodyPr>
            <a:lstStyle/>
            <a:p>
              <a:pPr algn="l"/>
              <a:r>
                <a:rPr lang="tr-TR" sz="1100" b="1" cap="all" dirty="0" err="1">
                  <a:solidFill>
                    <a:srgbClr val="555555"/>
                  </a:solidFill>
                  <a:latin typeface="Montserrat SemiBold" panose="00000700000000000000" pitchFamily="2" charset="0"/>
                </a:rPr>
                <a:t>Cod</a:t>
              </a:r>
              <a:r>
                <a:rPr lang="tr-TR" sz="1100" b="1" i="0" cap="all" dirty="0" err="1">
                  <a:solidFill>
                    <a:srgbClr val="555555"/>
                  </a:solidFill>
                  <a:effectLst/>
                  <a:latin typeface="Montserrat SemiBold" panose="00000700000000000000" pitchFamily="2" charset="0"/>
                </a:rPr>
                <a:t>I</a:t>
              </a:r>
              <a:r>
                <a:rPr lang="tr-TR" sz="1100" b="1" cap="all" dirty="0" err="1">
                  <a:solidFill>
                    <a:srgbClr val="555555"/>
                  </a:solidFill>
                  <a:latin typeface="Montserrat SemiBold" panose="00000700000000000000" pitchFamily="2" charset="0"/>
                </a:rPr>
                <a:t>ng</a:t>
              </a:r>
              <a:r>
                <a:rPr lang="tr-TR" sz="1100" b="1" cap="all" dirty="0">
                  <a:solidFill>
                    <a:srgbClr val="555555"/>
                  </a:solidFill>
                  <a:latin typeface="Montserrat SemiBold" panose="00000700000000000000" pitchFamily="2" charset="0"/>
                </a:rPr>
                <a:t> </a:t>
              </a:r>
              <a:r>
                <a:rPr lang="tr-TR" sz="1100" b="1" i="0" cap="all" dirty="0" err="1">
                  <a:solidFill>
                    <a:srgbClr val="555555"/>
                  </a:solidFill>
                  <a:effectLst/>
                  <a:latin typeface="Montserrat SemiBold" panose="00000700000000000000" pitchFamily="2" charset="0"/>
                </a:rPr>
                <a:t>I</a:t>
              </a:r>
              <a:r>
                <a:rPr lang="tr-TR" sz="1100" b="1" cap="all" dirty="0" err="1">
                  <a:solidFill>
                    <a:srgbClr val="555555"/>
                  </a:solidFill>
                  <a:latin typeface="Montserrat SemiBold" panose="00000700000000000000" pitchFamily="2" charset="0"/>
                </a:rPr>
                <a:t>nvo</a:t>
              </a:r>
              <a:r>
                <a:rPr lang="tr-TR" sz="1100" b="1" i="0" cap="all" dirty="0" err="1">
                  <a:solidFill>
                    <a:srgbClr val="555555"/>
                  </a:solidFill>
                  <a:effectLst/>
                  <a:latin typeface="Montserrat SemiBold" panose="00000700000000000000" pitchFamily="2" charset="0"/>
                </a:rPr>
                <a:t>I</a:t>
              </a:r>
              <a:r>
                <a:rPr lang="tr-TR" sz="1100" b="1" cap="all" dirty="0" err="1">
                  <a:solidFill>
                    <a:srgbClr val="555555"/>
                  </a:solidFill>
                  <a:latin typeface="Montserrat SemiBold" panose="00000700000000000000" pitchFamily="2" charset="0"/>
                </a:rPr>
                <a:t>ce</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processes</a:t>
              </a:r>
              <a:endParaRPr lang="tr-TR" sz="1100" b="1" cap="all" dirty="0">
                <a:solidFill>
                  <a:srgbClr val="555555"/>
                </a:solidFill>
                <a:latin typeface="Montserrat SemiBold" panose="00000700000000000000" pitchFamily="2" charset="0"/>
              </a:endParaRPr>
            </a:p>
          </p:txBody>
        </p:sp>
        <p:sp>
          <p:nvSpPr>
            <p:cNvPr id="64" name="Metin kutusu 63">
              <a:extLst>
                <a:ext uri="{FF2B5EF4-FFF2-40B4-BE49-F238E27FC236}">
                  <a16:creationId xmlns:a16="http://schemas.microsoft.com/office/drawing/2014/main" id="{70B7DF68-A6B1-A7D1-1FE0-C4BC70BD0EDD}"/>
                </a:ext>
              </a:extLst>
            </p:cNvPr>
            <p:cNvSpPr txBox="1"/>
            <p:nvPr/>
          </p:nvSpPr>
          <p:spPr>
            <a:xfrm>
              <a:off x="356496" y="1430986"/>
              <a:ext cx="3261775" cy="562297"/>
            </a:xfrm>
            <a:prstGeom prst="rect">
              <a:avLst/>
            </a:prstGeom>
            <a:noFill/>
          </p:spPr>
          <p:txBody>
            <a:bodyPr wrap="square">
              <a:spAutoFit/>
            </a:bodyPr>
            <a:lstStyle/>
            <a:p>
              <a:r>
                <a:rPr lang="en-US" sz="950" dirty="0" err="1">
                  <a:solidFill>
                    <a:srgbClr val="555555"/>
                  </a:solidFill>
                  <a:latin typeface="Open Sans" panose="020B0606030504020204" pitchFamily="34" charset="0"/>
                </a:rPr>
                <a:t>Minimise</a:t>
              </a:r>
              <a:r>
                <a:rPr lang="en-US" sz="950" dirty="0">
                  <a:solidFill>
                    <a:srgbClr val="555555"/>
                  </a:solidFill>
                  <a:latin typeface="Open Sans" panose="020B0606030504020204" pitchFamily="34" charset="0"/>
                </a:rPr>
                <a:t> errors and boost customer satisfaction by ensuring invoices are accurate and timely.</a:t>
              </a:r>
              <a:endParaRPr lang="tr-TR" sz="950" dirty="0">
                <a:solidFill>
                  <a:srgbClr val="555555"/>
                </a:solidFill>
                <a:latin typeface="Open Sans" panose="020B0606030504020204" pitchFamily="34" charset="0"/>
              </a:endParaRPr>
            </a:p>
          </p:txBody>
        </p:sp>
      </p:grpSp>
      <p:grpSp>
        <p:nvGrpSpPr>
          <p:cNvPr id="65" name="Grup 64">
            <a:extLst>
              <a:ext uri="{FF2B5EF4-FFF2-40B4-BE49-F238E27FC236}">
                <a16:creationId xmlns:a16="http://schemas.microsoft.com/office/drawing/2014/main" id="{7470ADB2-C72B-CAF1-540B-C342E3A40EE7}"/>
              </a:ext>
            </a:extLst>
          </p:cNvPr>
          <p:cNvGrpSpPr/>
          <p:nvPr/>
        </p:nvGrpSpPr>
        <p:grpSpPr>
          <a:xfrm>
            <a:off x="8572711" y="1555506"/>
            <a:ext cx="2817024" cy="1236422"/>
            <a:chOff x="356496" y="683777"/>
            <a:chExt cx="3362632" cy="1309507"/>
          </a:xfrm>
        </p:grpSpPr>
        <p:sp>
          <p:nvSpPr>
            <p:cNvPr id="66" name="TextBox 41">
              <a:extLst>
                <a:ext uri="{FF2B5EF4-FFF2-40B4-BE49-F238E27FC236}">
                  <a16:creationId xmlns:a16="http://schemas.microsoft.com/office/drawing/2014/main" id="{1EB35EE1-4666-4F9B-E86F-8E125084A501}"/>
                </a:ext>
              </a:extLst>
            </p:cNvPr>
            <p:cNvSpPr txBox="1"/>
            <p:nvPr/>
          </p:nvSpPr>
          <p:spPr>
            <a:xfrm>
              <a:off x="356496" y="683777"/>
              <a:ext cx="2612845" cy="391163"/>
            </a:xfrm>
            <a:prstGeom prst="rect">
              <a:avLst/>
            </a:prstGeom>
            <a:noFill/>
          </p:spPr>
          <p:txBody>
            <a:bodyPr wrap="square" rtlCol="0" anchor="b" anchorCtr="0">
              <a:spAutoFit/>
            </a:bodyPr>
            <a:lstStyle/>
            <a:p>
              <a:r>
                <a:rPr lang="tr-TR" b="1" i="0" dirty="0">
                  <a:solidFill>
                    <a:srgbClr val="616173"/>
                  </a:solidFill>
                  <a:effectLst/>
                  <a:latin typeface="Open Sans" panose="020B0606030504020204" pitchFamily="34" charset="0"/>
                </a:rPr>
                <a:t>£</a:t>
              </a:r>
              <a:r>
                <a:rPr lang="tr-TR" b="1" dirty="0" err="1">
                  <a:solidFill>
                    <a:srgbClr val="616173"/>
                  </a:solidFill>
                  <a:latin typeface="Montserrat SemiBold" panose="00000700000000000000" pitchFamily="2" charset="0"/>
                </a:rPr>
                <a:t>pmspival</a:t>
              </a:r>
              <a:endParaRPr lang="en-US" b="1" dirty="0">
                <a:solidFill>
                  <a:srgbClr val="616173"/>
                </a:solidFill>
                <a:latin typeface="Montserrat SemiBold" panose="00000700000000000000" pitchFamily="2" charset="0"/>
                <a:ea typeface="League Spartan" charset="0"/>
                <a:cs typeface="Poppins" pitchFamily="2" charset="77"/>
              </a:endParaRPr>
            </a:p>
          </p:txBody>
        </p:sp>
        <p:sp>
          <p:nvSpPr>
            <p:cNvPr id="67" name="Metin kutusu 66">
              <a:extLst>
                <a:ext uri="{FF2B5EF4-FFF2-40B4-BE49-F238E27FC236}">
                  <a16:creationId xmlns:a16="http://schemas.microsoft.com/office/drawing/2014/main" id="{B4C366F9-7CA7-D5CB-D168-B331177566FD}"/>
                </a:ext>
              </a:extLst>
            </p:cNvPr>
            <p:cNvSpPr txBox="1"/>
            <p:nvPr/>
          </p:nvSpPr>
          <p:spPr>
            <a:xfrm>
              <a:off x="356496" y="1035612"/>
              <a:ext cx="3362632" cy="456357"/>
            </a:xfrm>
            <a:prstGeom prst="rect">
              <a:avLst/>
            </a:prstGeom>
            <a:noFill/>
          </p:spPr>
          <p:txBody>
            <a:bodyPr wrap="square">
              <a:spAutoFit/>
            </a:bodyPr>
            <a:lstStyle/>
            <a:p>
              <a:pPr algn="l"/>
              <a:r>
                <a:rPr lang="en-US" sz="1100" b="1" cap="all" dirty="0">
                  <a:solidFill>
                    <a:srgbClr val="555555"/>
                  </a:solidFill>
                  <a:latin typeface="Montserrat SemiBold" panose="00000700000000000000" pitchFamily="2" charset="0"/>
                </a:rPr>
                <a:t>Management of supplier and purchase invoices</a:t>
              </a:r>
              <a:endParaRPr lang="tr-TR" sz="1100" b="1" cap="all" dirty="0">
                <a:solidFill>
                  <a:srgbClr val="555555"/>
                </a:solidFill>
                <a:latin typeface="Montserrat SemiBold" panose="00000700000000000000" pitchFamily="2" charset="0"/>
              </a:endParaRPr>
            </a:p>
          </p:txBody>
        </p:sp>
        <p:sp>
          <p:nvSpPr>
            <p:cNvPr id="68" name="Metin kutusu 67">
              <a:extLst>
                <a:ext uri="{FF2B5EF4-FFF2-40B4-BE49-F238E27FC236}">
                  <a16:creationId xmlns:a16="http://schemas.microsoft.com/office/drawing/2014/main" id="{A513D85B-78B3-DBE2-BD9A-ABE5F9E43C18}"/>
                </a:ext>
              </a:extLst>
            </p:cNvPr>
            <p:cNvSpPr txBox="1"/>
            <p:nvPr/>
          </p:nvSpPr>
          <p:spPr>
            <a:xfrm>
              <a:off x="356496" y="1430987"/>
              <a:ext cx="3261775" cy="562297"/>
            </a:xfrm>
            <a:prstGeom prst="rect">
              <a:avLst/>
            </a:prstGeom>
            <a:noFill/>
          </p:spPr>
          <p:txBody>
            <a:bodyPr wrap="square">
              <a:spAutoFit/>
            </a:bodyPr>
            <a:lstStyle/>
            <a:p>
              <a:r>
                <a:rPr lang="en-US" sz="950" dirty="0">
                  <a:solidFill>
                    <a:srgbClr val="555555"/>
                  </a:solidFill>
                  <a:latin typeface="Open Sans" panose="020B0606030504020204" pitchFamily="34" charset="0"/>
                </a:rPr>
                <a:t>Ensure timely payments, maintain good supplier relationships, and contribute to efficient financial operations.</a:t>
              </a:r>
              <a:endParaRPr lang="tr-TR" sz="950" dirty="0">
                <a:solidFill>
                  <a:srgbClr val="555555"/>
                </a:solidFill>
                <a:latin typeface="Open Sans" panose="020B0606030504020204" pitchFamily="34" charset="0"/>
              </a:endParaRPr>
            </a:p>
          </p:txBody>
        </p:sp>
      </p:grpSp>
      <p:grpSp>
        <p:nvGrpSpPr>
          <p:cNvPr id="101" name="Grup 100">
            <a:extLst>
              <a:ext uri="{FF2B5EF4-FFF2-40B4-BE49-F238E27FC236}">
                <a16:creationId xmlns:a16="http://schemas.microsoft.com/office/drawing/2014/main" id="{63970938-07D4-7FBB-C212-E5A391FCEEBA}"/>
              </a:ext>
            </a:extLst>
          </p:cNvPr>
          <p:cNvGrpSpPr/>
          <p:nvPr/>
        </p:nvGrpSpPr>
        <p:grpSpPr>
          <a:xfrm>
            <a:off x="639381" y="3093878"/>
            <a:ext cx="2711169" cy="1370981"/>
            <a:chOff x="356496" y="683777"/>
            <a:chExt cx="3362632" cy="1452020"/>
          </a:xfrm>
        </p:grpSpPr>
        <p:sp>
          <p:nvSpPr>
            <p:cNvPr id="102" name="TextBox 41">
              <a:extLst>
                <a:ext uri="{FF2B5EF4-FFF2-40B4-BE49-F238E27FC236}">
                  <a16:creationId xmlns:a16="http://schemas.microsoft.com/office/drawing/2014/main" id="{8405EFC9-E102-49D6-6EF0-82763702D37E}"/>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1078CF"/>
                  </a:solidFill>
                  <a:effectLst/>
                  <a:latin typeface="Open Sans" panose="020B0606030504020204" pitchFamily="34" charset="0"/>
                </a:rPr>
                <a:t>£</a:t>
              </a:r>
              <a:r>
                <a:rPr lang="tr-TR" b="1" dirty="0" err="1">
                  <a:solidFill>
                    <a:srgbClr val="1078CF"/>
                  </a:solidFill>
                  <a:latin typeface="Montserrat SemiBold" panose="00000700000000000000" pitchFamily="2" charset="0"/>
                </a:rPr>
                <a:t>pmslval</a:t>
              </a:r>
              <a:endParaRPr lang="en-US" b="1" dirty="0">
                <a:solidFill>
                  <a:srgbClr val="1078CF"/>
                </a:solidFill>
                <a:latin typeface="Montserrat SemiBold" panose="00000700000000000000" pitchFamily="2" charset="0"/>
                <a:ea typeface="League Spartan" charset="0"/>
                <a:cs typeface="Poppins" pitchFamily="2" charset="77"/>
              </a:endParaRPr>
            </a:p>
          </p:txBody>
        </p:sp>
        <p:sp>
          <p:nvSpPr>
            <p:cNvPr id="103" name="Metin kutusu 102">
              <a:extLst>
                <a:ext uri="{FF2B5EF4-FFF2-40B4-BE49-F238E27FC236}">
                  <a16:creationId xmlns:a16="http://schemas.microsoft.com/office/drawing/2014/main" id="{EE4731C8-E691-F24C-1264-5D180A9D9577}"/>
                </a:ext>
              </a:extLst>
            </p:cNvPr>
            <p:cNvSpPr txBox="1"/>
            <p:nvPr/>
          </p:nvSpPr>
          <p:spPr>
            <a:xfrm>
              <a:off x="356496" y="1035612"/>
              <a:ext cx="3362632" cy="456357"/>
            </a:xfrm>
            <a:prstGeom prst="rect">
              <a:avLst/>
            </a:prstGeom>
            <a:noFill/>
          </p:spPr>
          <p:txBody>
            <a:bodyPr wrap="square">
              <a:spAutoFit/>
            </a:bodyPr>
            <a:lstStyle/>
            <a:p>
              <a:r>
                <a:rPr lang="en-US" sz="1100" b="1" cap="all" dirty="0">
                  <a:solidFill>
                    <a:srgbClr val="555555"/>
                  </a:solidFill>
                  <a:latin typeface="Montserrat SemiBold" panose="00000700000000000000" pitchFamily="2" charset="0"/>
                </a:rPr>
                <a:t>Managing Maverick spend &amp; Spend leakage</a:t>
              </a:r>
              <a:endParaRPr lang="tr-TR" sz="1100" b="1" cap="all" dirty="0">
                <a:solidFill>
                  <a:srgbClr val="555555"/>
                </a:solidFill>
                <a:latin typeface="Montserrat SemiBold" panose="00000700000000000000" pitchFamily="2" charset="0"/>
              </a:endParaRPr>
            </a:p>
          </p:txBody>
        </p:sp>
        <p:sp>
          <p:nvSpPr>
            <p:cNvPr id="104" name="Metin kutusu 103">
              <a:extLst>
                <a:ext uri="{FF2B5EF4-FFF2-40B4-BE49-F238E27FC236}">
                  <a16:creationId xmlns:a16="http://schemas.microsoft.com/office/drawing/2014/main" id="{FDEF0E98-0A9F-48CE-8429-19F6641A7B0A}"/>
                </a:ext>
              </a:extLst>
            </p:cNvPr>
            <p:cNvSpPr txBox="1"/>
            <p:nvPr/>
          </p:nvSpPr>
          <p:spPr>
            <a:xfrm>
              <a:off x="356496" y="1418665"/>
              <a:ext cx="3261775" cy="717132"/>
            </a:xfrm>
            <a:prstGeom prst="rect">
              <a:avLst/>
            </a:prstGeom>
            <a:noFill/>
          </p:spPr>
          <p:txBody>
            <a:bodyPr wrap="square">
              <a:spAutoFit/>
            </a:bodyPr>
            <a:lstStyle/>
            <a:p>
              <a:r>
                <a:rPr lang="en-US" sz="950" dirty="0">
                  <a:solidFill>
                    <a:srgbClr val="555555"/>
                  </a:solidFill>
                  <a:latin typeface="Open Sans" panose="020B0606030504020204" pitchFamily="34" charset="0"/>
                </a:rPr>
                <a:t>Enable significant cost savings, empowering your business to allocate resources more effectively and achieve greater financial stability.</a:t>
              </a:r>
              <a:endParaRPr lang="tr-TR" sz="950" dirty="0">
                <a:solidFill>
                  <a:srgbClr val="555555"/>
                </a:solidFill>
                <a:latin typeface="Open Sans" panose="020B0606030504020204" pitchFamily="34" charset="0"/>
              </a:endParaRPr>
            </a:p>
          </p:txBody>
        </p:sp>
      </p:grpSp>
      <p:grpSp>
        <p:nvGrpSpPr>
          <p:cNvPr id="105" name="Grup 104">
            <a:extLst>
              <a:ext uri="{FF2B5EF4-FFF2-40B4-BE49-F238E27FC236}">
                <a16:creationId xmlns:a16="http://schemas.microsoft.com/office/drawing/2014/main" id="{6EA10EF7-BBCF-88E8-5286-57CF48AA033D}"/>
              </a:ext>
            </a:extLst>
          </p:cNvPr>
          <p:cNvGrpSpPr/>
          <p:nvPr/>
        </p:nvGrpSpPr>
        <p:grpSpPr>
          <a:xfrm>
            <a:off x="3283824" y="3093877"/>
            <a:ext cx="2711169" cy="1392109"/>
            <a:chOff x="356496" y="683777"/>
            <a:chExt cx="3362632" cy="1474396"/>
          </a:xfrm>
        </p:grpSpPr>
        <p:sp>
          <p:nvSpPr>
            <p:cNvPr id="106" name="TextBox 41">
              <a:extLst>
                <a:ext uri="{FF2B5EF4-FFF2-40B4-BE49-F238E27FC236}">
                  <a16:creationId xmlns:a16="http://schemas.microsoft.com/office/drawing/2014/main" id="{110710D0-F844-4CED-6400-E571D0E48B28}"/>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FCB415"/>
                  </a:solidFill>
                  <a:effectLst/>
                  <a:latin typeface="Open Sans" panose="020B0606030504020204" pitchFamily="34" charset="0"/>
                </a:rPr>
                <a:t>£</a:t>
              </a:r>
              <a:r>
                <a:rPr lang="tr-TR" b="1" dirty="0" err="1">
                  <a:solidFill>
                    <a:srgbClr val="FCB415"/>
                  </a:solidFill>
                  <a:latin typeface="Montserrat SemiBold" panose="00000700000000000000" pitchFamily="2" charset="0"/>
                </a:rPr>
                <a:t>pfqmrval</a:t>
              </a:r>
              <a:endParaRPr lang="en-US" b="1" dirty="0">
                <a:solidFill>
                  <a:srgbClr val="FCB415"/>
                </a:solidFill>
                <a:latin typeface="Montserrat SemiBold" panose="00000700000000000000" pitchFamily="2" charset="0"/>
                <a:ea typeface="League Spartan" charset="0"/>
                <a:cs typeface="Poppins" pitchFamily="2" charset="77"/>
              </a:endParaRPr>
            </a:p>
          </p:txBody>
        </p:sp>
        <p:sp>
          <p:nvSpPr>
            <p:cNvPr id="107" name="Metin kutusu 106">
              <a:extLst>
                <a:ext uri="{FF2B5EF4-FFF2-40B4-BE49-F238E27FC236}">
                  <a16:creationId xmlns:a16="http://schemas.microsoft.com/office/drawing/2014/main" id="{D2E86102-1E86-EC74-3C17-D2762C0A5B9B}"/>
                </a:ext>
              </a:extLst>
            </p:cNvPr>
            <p:cNvSpPr txBox="1"/>
            <p:nvPr/>
          </p:nvSpPr>
          <p:spPr>
            <a:xfrm>
              <a:off x="356496" y="1035612"/>
              <a:ext cx="3362632" cy="456357"/>
            </a:xfrm>
            <a:prstGeom prst="rect">
              <a:avLst/>
            </a:prstGeom>
            <a:noFill/>
          </p:spPr>
          <p:txBody>
            <a:bodyPr wrap="square">
              <a:spAutoFit/>
            </a:bodyPr>
            <a:lstStyle/>
            <a:p>
              <a:pPr algn="l"/>
              <a:r>
                <a:rPr lang="en-US" sz="1100" b="1" cap="all" dirty="0">
                  <a:solidFill>
                    <a:srgbClr val="555555"/>
                  </a:solidFill>
                  <a:latin typeface="Montserrat SemiBold" panose="00000700000000000000" pitchFamily="2" charset="0"/>
                </a:rPr>
                <a:t>Finance query management and dashboard reporting</a:t>
              </a:r>
              <a:endParaRPr lang="tr-TR" sz="1100" b="1" cap="all" dirty="0">
                <a:solidFill>
                  <a:srgbClr val="555555"/>
                </a:solidFill>
                <a:latin typeface="Montserrat SemiBold" panose="00000700000000000000" pitchFamily="2" charset="0"/>
              </a:endParaRPr>
            </a:p>
          </p:txBody>
        </p:sp>
        <p:sp>
          <p:nvSpPr>
            <p:cNvPr id="108" name="Metin kutusu 107">
              <a:extLst>
                <a:ext uri="{FF2B5EF4-FFF2-40B4-BE49-F238E27FC236}">
                  <a16:creationId xmlns:a16="http://schemas.microsoft.com/office/drawing/2014/main" id="{B52508D1-3082-1BBA-EA36-0DCADDB47EDB}"/>
                </a:ext>
              </a:extLst>
            </p:cNvPr>
            <p:cNvSpPr txBox="1"/>
            <p:nvPr/>
          </p:nvSpPr>
          <p:spPr>
            <a:xfrm>
              <a:off x="356496" y="1441042"/>
              <a:ext cx="3261775" cy="717131"/>
            </a:xfrm>
            <a:prstGeom prst="rect">
              <a:avLst/>
            </a:prstGeom>
            <a:noFill/>
          </p:spPr>
          <p:txBody>
            <a:bodyPr wrap="square">
              <a:spAutoFit/>
            </a:bodyPr>
            <a:lstStyle/>
            <a:p>
              <a:r>
                <a:rPr lang="en-US" sz="950" dirty="0">
                  <a:solidFill>
                    <a:srgbClr val="555555"/>
                  </a:solidFill>
                  <a:latin typeface="Open Sans" panose="020B0606030504020204" pitchFamily="34" charset="0"/>
                </a:rPr>
                <a:t>Quicker decision-making, increased accuracy and enhanced visibility into financial performance, ultimately drives customer success and satisfaction.</a:t>
              </a:r>
              <a:endParaRPr lang="tr-TR" sz="950" dirty="0">
                <a:solidFill>
                  <a:srgbClr val="555555"/>
                </a:solidFill>
                <a:latin typeface="Open Sans" panose="020B0606030504020204" pitchFamily="34" charset="0"/>
              </a:endParaRPr>
            </a:p>
          </p:txBody>
        </p:sp>
      </p:grpSp>
      <p:grpSp>
        <p:nvGrpSpPr>
          <p:cNvPr id="109" name="Grup 108">
            <a:extLst>
              <a:ext uri="{FF2B5EF4-FFF2-40B4-BE49-F238E27FC236}">
                <a16:creationId xmlns:a16="http://schemas.microsoft.com/office/drawing/2014/main" id="{4AB562DE-9CD3-F33E-5606-DE490E0F965E}"/>
              </a:ext>
            </a:extLst>
          </p:cNvPr>
          <p:cNvGrpSpPr/>
          <p:nvPr/>
        </p:nvGrpSpPr>
        <p:grpSpPr>
          <a:xfrm>
            <a:off x="5928267" y="3093877"/>
            <a:ext cx="2711169" cy="1397126"/>
            <a:chOff x="356496" y="683777"/>
            <a:chExt cx="3362632" cy="1479709"/>
          </a:xfrm>
        </p:grpSpPr>
        <p:sp>
          <p:nvSpPr>
            <p:cNvPr id="110" name="TextBox 41">
              <a:extLst>
                <a:ext uri="{FF2B5EF4-FFF2-40B4-BE49-F238E27FC236}">
                  <a16:creationId xmlns:a16="http://schemas.microsoft.com/office/drawing/2014/main" id="{C4D3B900-CA76-28B7-D9F0-20582987BC8C}"/>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2D4FB2"/>
                  </a:solidFill>
                  <a:effectLst/>
                  <a:latin typeface="Open Sans" panose="020B0606030504020204" pitchFamily="34" charset="0"/>
                </a:rPr>
                <a:t>£</a:t>
              </a:r>
              <a:r>
                <a:rPr lang="tr-TR" b="1" dirty="0" err="1">
                  <a:solidFill>
                    <a:srgbClr val="2D4FB2"/>
                  </a:solidFill>
                  <a:latin typeface="Montserrat SemiBold" panose="00000700000000000000" pitchFamily="2" charset="0"/>
                </a:rPr>
                <a:t>pdcapval</a:t>
              </a:r>
              <a:endParaRPr lang="en-US" b="1" dirty="0">
                <a:solidFill>
                  <a:srgbClr val="2D4FB2"/>
                </a:solidFill>
                <a:latin typeface="Montserrat SemiBold" panose="00000700000000000000" pitchFamily="2" charset="0"/>
                <a:ea typeface="League Spartan" charset="0"/>
                <a:cs typeface="Poppins" pitchFamily="2" charset="77"/>
              </a:endParaRPr>
            </a:p>
          </p:txBody>
        </p:sp>
        <p:sp>
          <p:nvSpPr>
            <p:cNvPr id="111" name="Metin kutusu 110">
              <a:extLst>
                <a:ext uri="{FF2B5EF4-FFF2-40B4-BE49-F238E27FC236}">
                  <a16:creationId xmlns:a16="http://schemas.microsoft.com/office/drawing/2014/main" id="{68BE52E6-12A4-3342-83DA-22F2F3DF7254}"/>
                </a:ext>
              </a:extLst>
            </p:cNvPr>
            <p:cNvSpPr txBox="1"/>
            <p:nvPr/>
          </p:nvSpPr>
          <p:spPr>
            <a:xfrm>
              <a:off x="356496" y="1035612"/>
              <a:ext cx="3362632" cy="456357"/>
            </a:xfrm>
            <a:prstGeom prst="rect">
              <a:avLst/>
            </a:prstGeom>
            <a:noFill/>
          </p:spPr>
          <p:txBody>
            <a:bodyPr wrap="square">
              <a:spAutoFit/>
            </a:bodyPr>
            <a:lstStyle/>
            <a:p>
              <a:r>
                <a:rPr lang="tr-TR" sz="1100" b="1" cap="all" dirty="0" err="1">
                  <a:solidFill>
                    <a:srgbClr val="555555"/>
                  </a:solidFill>
                  <a:latin typeface="Montserrat SemiBold" panose="00000700000000000000" pitchFamily="2" charset="0"/>
                </a:rPr>
                <a:t>Debt</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collectIon</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adm</a:t>
              </a:r>
              <a:r>
                <a:rPr lang="tr-TR" sz="1100" b="1" i="0" cap="all" dirty="0" err="1">
                  <a:solidFill>
                    <a:srgbClr val="555555"/>
                  </a:solidFill>
                  <a:effectLst/>
                  <a:latin typeface="Montserrat SemiBold" panose="00000700000000000000" pitchFamily="2" charset="0"/>
                </a:rPr>
                <a:t>I</a:t>
              </a:r>
              <a:r>
                <a:rPr lang="tr-TR" sz="1100" b="1" cap="all" dirty="0" err="1">
                  <a:solidFill>
                    <a:srgbClr val="555555"/>
                  </a:solidFill>
                  <a:latin typeface="Montserrat SemiBold" panose="00000700000000000000" pitchFamily="2" charset="0"/>
                </a:rPr>
                <a:t>n</a:t>
              </a:r>
              <a:r>
                <a:rPr lang="tr-TR" sz="1100" b="1" i="0" cap="all" dirty="0" err="1">
                  <a:solidFill>
                    <a:srgbClr val="555555"/>
                  </a:solidFill>
                  <a:effectLst/>
                  <a:latin typeface="Montserrat SemiBold" panose="00000700000000000000" pitchFamily="2" charset="0"/>
                </a:rPr>
                <a:t>I</a:t>
              </a:r>
              <a:r>
                <a:rPr lang="tr-TR" sz="1100" b="1" cap="all" dirty="0" err="1">
                  <a:solidFill>
                    <a:srgbClr val="555555"/>
                  </a:solidFill>
                  <a:latin typeface="Montserrat SemiBold" panose="00000700000000000000" pitchFamily="2" charset="0"/>
                </a:rPr>
                <a:t>strat</a:t>
              </a:r>
              <a:r>
                <a:rPr lang="tr-TR" sz="1100" b="1" i="0" cap="all" dirty="0" err="1">
                  <a:solidFill>
                    <a:srgbClr val="555555"/>
                  </a:solidFill>
                  <a:effectLst/>
                  <a:latin typeface="Montserrat SemiBold" panose="00000700000000000000" pitchFamily="2" charset="0"/>
                </a:rPr>
                <a:t>I</a:t>
              </a:r>
              <a:r>
                <a:rPr lang="tr-TR" sz="1100" b="1" cap="all" dirty="0" err="1">
                  <a:solidFill>
                    <a:srgbClr val="555555"/>
                  </a:solidFill>
                  <a:latin typeface="Montserrat SemiBold" panose="00000700000000000000" pitchFamily="2" charset="0"/>
                </a:rPr>
                <a:t>on</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processes</a:t>
              </a:r>
              <a:endParaRPr lang="tr-TR" sz="1100" b="1" cap="all" dirty="0">
                <a:solidFill>
                  <a:srgbClr val="555555"/>
                </a:solidFill>
                <a:latin typeface="Montserrat SemiBold" panose="00000700000000000000" pitchFamily="2" charset="0"/>
              </a:endParaRPr>
            </a:p>
          </p:txBody>
        </p:sp>
        <p:sp>
          <p:nvSpPr>
            <p:cNvPr id="112" name="Metin kutusu 111">
              <a:extLst>
                <a:ext uri="{FF2B5EF4-FFF2-40B4-BE49-F238E27FC236}">
                  <a16:creationId xmlns:a16="http://schemas.microsoft.com/office/drawing/2014/main" id="{D2627D97-5F59-1AE7-ECD6-2D326E5AE7B6}"/>
                </a:ext>
              </a:extLst>
            </p:cNvPr>
            <p:cNvSpPr txBox="1"/>
            <p:nvPr/>
          </p:nvSpPr>
          <p:spPr>
            <a:xfrm>
              <a:off x="356496" y="1446355"/>
              <a:ext cx="3261775" cy="717131"/>
            </a:xfrm>
            <a:prstGeom prst="rect">
              <a:avLst/>
            </a:prstGeom>
            <a:noFill/>
          </p:spPr>
          <p:txBody>
            <a:bodyPr wrap="square">
              <a:spAutoFit/>
            </a:bodyPr>
            <a:lstStyle/>
            <a:p>
              <a:r>
                <a:rPr lang="en-US" sz="950" dirty="0">
                  <a:solidFill>
                    <a:srgbClr val="555555"/>
                  </a:solidFill>
                  <a:latin typeface="Open Sans" panose="020B0606030504020204" pitchFamily="34" charset="0"/>
                </a:rPr>
                <a:t>Boost efficiency, cut costs, and elevate customer satisfaction by ensuring tailored and responsive debt collection processes, which  are timely and accurate.</a:t>
              </a:r>
              <a:endParaRPr lang="tr-TR" sz="950" dirty="0">
                <a:solidFill>
                  <a:srgbClr val="555555"/>
                </a:solidFill>
                <a:latin typeface="Open Sans" panose="020B0606030504020204" pitchFamily="34" charset="0"/>
              </a:endParaRPr>
            </a:p>
          </p:txBody>
        </p:sp>
      </p:grpSp>
      <p:grpSp>
        <p:nvGrpSpPr>
          <p:cNvPr id="113" name="Grup 112">
            <a:extLst>
              <a:ext uri="{FF2B5EF4-FFF2-40B4-BE49-F238E27FC236}">
                <a16:creationId xmlns:a16="http://schemas.microsoft.com/office/drawing/2014/main" id="{785FC446-70BF-C184-F74D-D65742F8C401}"/>
              </a:ext>
            </a:extLst>
          </p:cNvPr>
          <p:cNvGrpSpPr/>
          <p:nvPr/>
        </p:nvGrpSpPr>
        <p:grpSpPr>
          <a:xfrm>
            <a:off x="8558119" y="3094926"/>
            <a:ext cx="2711169" cy="1281712"/>
            <a:chOff x="356496" y="651180"/>
            <a:chExt cx="3362632" cy="1357473"/>
          </a:xfrm>
        </p:grpSpPr>
        <p:sp>
          <p:nvSpPr>
            <p:cNvPr id="114" name="TextBox 41">
              <a:extLst>
                <a:ext uri="{FF2B5EF4-FFF2-40B4-BE49-F238E27FC236}">
                  <a16:creationId xmlns:a16="http://schemas.microsoft.com/office/drawing/2014/main" id="{011AA6F9-0185-2DEB-8507-4CA61E672CB8}"/>
                </a:ext>
              </a:extLst>
            </p:cNvPr>
            <p:cNvSpPr txBox="1"/>
            <p:nvPr/>
          </p:nvSpPr>
          <p:spPr>
            <a:xfrm>
              <a:off x="356496" y="651180"/>
              <a:ext cx="2612847" cy="423761"/>
            </a:xfrm>
            <a:prstGeom prst="rect">
              <a:avLst/>
            </a:prstGeom>
            <a:noFill/>
          </p:spPr>
          <p:txBody>
            <a:bodyPr wrap="square" rtlCol="0" anchor="b" anchorCtr="0">
              <a:spAutoFit/>
            </a:bodyPr>
            <a:lstStyle/>
            <a:p>
              <a:r>
                <a:rPr lang="tr-TR" sz="2000" b="1" i="0" dirty="0">
                  <a:solidFill>
                    <a:srgbClr val="40404C"/>
                  </a:solidFill>
                  <a:effectLst/>
                  <a:latin typeface="Open Sans" panose="020B0606030504020204" pitchFamily="34" charset="0"/>
                </a:rPr>
                <a:t>£</a:t>
              </a:r>
              <a:r>
                <a:rPr lang="tr-TR" sz="2000" b="1" dirty="0" err="1">
                  <a:solidFill>
                    <a:srgbClr val="40404C"/>
                  </a:solidFill>
                  <a:latin typeface="Montserrat SemiBold" panose="00000700000000000000" pitchFamily="2" charset="0"/>
                </a:rPr>
                <a:t>pcifwval</a:t>
              </a:r>
              <a:endParaRPr lang="en-US" sz="2000" b="1" dirty="0">
                <a:solidFill>
                  <a:srgbClr val="40404C"/>
                </a:solidFill>
                <a:latin typeface="Montserrat SemiBold" panose="00000700000000000000" pitchFamily="2" charset="0"/>
                <a:ea typeface="League Spartan" charset="0"/>
                <a:cs typeface="Poppins" pitchFamily="2" charset="77"/>
              </a:endParaRPr>
            </a:p>
          </p:txBody>
        </p:sp>
        <p:sp>
          <p:nvSpPr>
            <p:cNvPr id="115" name="Metin kutusu 114">
              <a:extLst>
                <a:ext uri="{FF2B5EF4-FFF2-40B4-BE49-F238E27FC236}">
                  <a16:creationId xmlns:a16="http://schemas.microsoft.com/office/drawing/2014/main" id="{B2A6F5CB-99DA-A6F5-B757-2BC263A6C1E7}"/>
                </a:ext>
              </a:extLst>
            </p:cNvPr>
            <p:cNvSpPr txBox="1"/>
            <p:nvPr/>
          </p:nvSpPr>
          <p:spPr>
            <a:xfrm>
              <a:off x="356496" y="1035613"/>
              <a:ext cx="3362632" cy="456357"/>
            </a:xfrm>
            <a:prstGeom prst="rect">
              <a:avLst/>
            </a:prstGeom>
            <a:noFill/>
          </p:spPr>
          <p:txBody>
            <a:bodyPr wrap="square">
              <a:spAutoFit/>
            </a:bodyPr>
            <a:lstStyle/>
            <a:p>
              <a:pPr algn="l"/>
              <a:r>
                <a:rPr lang="en-US" sz="1100" b="1" cap="all" dirty="0">
                  <a:solidFill>
                    <a:srgbClr val="555555"/>
                  </a:solidFill>
                  <a:latin typeface="Montserrat SemiBold" panose="00000700000000000000" pitchFamily="2" charset="0"/>
                </a:rPr>
                <a:t>Customer Invoicing &amp; Finance Workflow Management</a:t>
              </a:r>
              <a:endParaRPr lang="tr-TR" sz="1100" b="1" cap="all" dirty="0">
                <a:solidFill>
                  <a:srgbClr val="555555"/>
                </a:solidFill>
                <a:latin typeface="Montserrat SemiBold" panose="00000700000000000000" pitchFamily="2" charset="0"/>
              </a:endParaRPr>
            </a:p>
          </p:txBody>
        </p:sp>
        <p:sp>
          <p:nvSpPr>
            <p:cNvPr id="116" name="Metin kutusu 115">
              <a:extLst>
                <a:ext uri="{FF2B5EF4-FFF2-40B4-BE49-F238E27FC236}">
                  <a16:creationId xmlns:a16="http://schemas.microsoft.com/office/drawing/2014/main" id="{4277378F-1D56-88FC-ED14-AB2F841A560B}"/>
                </a:ext>
              </a:extLst>
            </p:cNvPr>
            <p:cNvSpPr txBox="1"/>
            <p:nvPr/>
          </p:nvSpPr>
          <p:spPr>
            <a:xfrm>
              <a:off x="356496" y="1446356"/>
              <a:ext cx="3261775" cy="562297"/>
            </a:xfrm>
            <a:prstGeom prst="rect">
              <a:avLst/>
            </a:prstGeom>
            <a:noFill/>
          </p:spPr>
          <p:txBody>
            <a:bodyPr wrap="square">
              <a:spAutoFit/>
            </a:bodyPr>
            <a:lstStyle/>
            <a:p>
              <a:r>
                <a:rPr lang="en-US" sz="950" dirty="0">
                  <a:solidFill>
                    <a:srgbClr val="555555"/>
                  </a:solidFill>
                  <a:latin typeface="Open Sans" panose="020B0606030504020204" pitchFamily="34" charset="0"/>
                </a:rPr>
                <a:t>Enhance accuracy, efficiency and customer satisfaction by streamlining processes and reducing errors.</a:t>
              </a:r>
              <a:endParaRPr lang="tr-TR" sz="950" dirty="0">
                <a:solidFill>
                  <a:srgbClr val="555555"/>
                </a:solidFill>
                <a:latin typeface="Open Sans" panose="020B0606030504020204" pitchFamily="34" charset="0"/>
              </a:endParaRPr>
            </a:p>
          </p:txBody>
        </p:sp>
      </p:grpSp>
      <p:grpSp>
        <p:nvGrpSpPr>
          <p:cNvPr id="117" name="Grup 116">
            <a:extLst>
              <a:ext uri="{FF2B5EF4-FFF2-40B4-BE49-F238E27FC236}">
                <a16:creationId xmlns:a16="http://schemas.microsoft.com/office/drawing/2014/main" id="{6F2E7AF9-F8E2-5B22-2358-036B48F3D3F8}"/>
              </a:ext>
            </a:extLst>
          </p:cNvPr>
          <p:cNvGrpSpPr/>
          <p:nvPr/>
        </p:nvGrpSpPr>
        <p:grpSpPr>
          <a:xfrm>
            <a:off x="639381" y="4898950"/>
            <a:ext cx="2711169" cy="1137569"/>
            <a:chOff x="356496" y="683777"/>
            <a:chExt cx="3362632" cy="1204811"/>
          </a:xfrm>
        </p:grpSpPr>
        <p:sp>
          <p:nvSpPr>
            <p:cNvPr id="118" name="TextBox 41">
              <a:extLst>
                <a:ext uri="{FF2B5EF4-FFF2-40B4-BE49-F238E27FC236}">
                  <a16:creationId xmlns:a16="http://schemas.microsoft.com/office/drawing/2014/main" id="{C614F80E-10FB-53CA-0DC0-E3D867CBB51C}"/>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4C9ADB"/>
                  </a:solidFill>
                  <a:effectLst/>
                  <a:latin typeface="Open Sans" panose="020B0606030504020204" pitchFamily="34" charset="0"/>
                </a:rPr>
                <a:t>£</a:t>
              </a:r>
              <a:r>
                <a:rPr lang="tr-TR" b="1" dirty="0" err="1">
                  <a:solidFill>
                    <a:srgbClr val="4C9ADB"/>
                  </a:solidFill>
                  <a:latin typeface="Montserrat SemiBold" panose="00000700000000000000" pitchFamily="2" charset="0"/>
                </a:rPr>
                <a:t>poemval</a:t>
              </a:r>
              <a:endParaRPr lang="en-US" b="1" dirty="0">
                <a:solidFill>
                  <a:srgbClr val="4C9ADB"/>
                </a:solidFill>
                <a:latin typeface="Montserrat SemiBold" panose="00000700000000000000" pitchFamily="2" charset="0"/>
                <a:ea typeface="League Spartan" charset="0"/>
                <a:cs typeface="Poppins" pitchFamily="2" charset="77"/>
              </a:endParaRPr>
            </a:p>
          </p:txBody>
        </p:sp>
        <p:sp>
          <p:nvSpPr>
            <p:cNvPr id="119" name="Metin kutusu 118">
              <a:extLst>
                <a:ext uri="{FF2B5EF4-FFF2-40B4-BE49-F238E27FC236}">
                  <a16:creationId xmlns:a16="http://schemas.microsoft.com/office/drawing/2014/main" id="{0EF7D480-7EE8-1E83-4828-FA87E7CBB4A6}"/>
                </a:ext>
              </a:extLst>
            </p:cNvPr>
            <p:cNvSpPr txBox="1"/>
            <p:nvPr/>
          </p:nvSpPr>
          <p:spPr>
            <a:xfrm>
              <a:off x="356496" y="1035612"/>
              <a:ext cx="3362632" cy="277074"/>
            </a:xfrm>
            <a:prstGeom prst="rect">
              <a:avLst/>
            </a:prstGeom>
            <a:noFill/>
          </p:spPr>
          <p:txBody>
            <a:bodyPr wrap="square">
              <a:spAutoFit/>
            </a:bodyPr>
            <a:lstStyle/>
            <a:p>
              <a:pPr algn="l"/>
              <a:r>
                <a:rPr lang="tr-TR" sz="1100" b="1" cap="all" dirty="0" err="1">
                  <a:solidFill>
                    <a:srgbClr val="555555"/>
                  </a:solidFill>
                  <a:latin typeface="Montserrat SemiBold" panose="00000700000000000000" pitchFamily="2" charset="0"/>
                </a:rPr>
                <a:t>Onl</a:t>
              </a:r>
              <a:r>
                <a:rPr lang="tr-TR" sz="1100" b="1" i="0" cap="all" dirty="0" err="1">
                  <a:solidFill>
                    <a:srgbClr val="555555"/>
                  </a:solidFill>
                  <a:effectLst/>
                  <a:latin typeface="Montserrat SemiBold" panose="00000700000000000000" pitchFamily="2" charset="0"/>
                </a:rPr>
                <a:t>I</a:t>
              </a:r>
              <a:r>
                <a:rPr lang="tr-TR" sz="1100" b="1" cap="all" dirty="0" err="1">
                  <a:solidFill>
                    <a:srgbClr val="555555"/>
                  </a:solidFill>
                  <a:latin typeface="Montserrat SemiBold" panose="00000700000000000000" pitchFamily="2" charset="0"/>
                </a:rPr>
                <a:t>ne</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expense</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management</a:t>
              </a:r>
              <a:endParaRPr lang="tr-TR" sz="1100" b="1" cap="all" dirty="0">
                <a:solidFill>
                  <a:srgbClr val="555555"/>
                </a:solidFill>
                <a:latin typeface="Montserrat SemiBold" panose="00000700000000000000" pitchFamily="2" charset="0"/>
              </a:endParaRPr>
            </a:p>
          </p:txBody>
        </p:sp>
        <p:sp>
          <p:nvSpPr>
            <p:cNvPr id="120" name="Metin kutusu 119">
              <a:extLst>
                <a:ext uri="{FF2B5EF4-FFF2-40B4-BE49-F238E27FC236}">
                  <a16:creationId xmlns:a16="http://schemas.microsoft.com/office/drawing/2014/main" id="{EF87C3C9-0CEC-F09F-1071-897022ACD7FA}"/>
                </a:ext>
              </a:extLst>
            </p:cNvPr>
            <p:cNvSpPr txBox="1"/>
            <p:nvPr/>
          </p:nvSpPr>
          <p:spPr>
            <a:xfrm>
              <a:off x="356496" y="1326290"/>
              <a:ext cx="3261775" cy="562298"/>
            </a:xfrm>
            <a:prstGeom prst="rect">
              <a:avLst/>
            </a:prstGeom>
            <a:noFill/>
          </p:spPr>
          <p:txBody>
            <a:bodyPr wrap="square">
              <a:spAutoFit/>
            </a:bodyPr>
            <a:lstStyle/>
            <a:p>
              <a:r>
                <a:rPr lang="en-US" sz="950" dirty="0">
                  <a:solidFill>
                    <a:srgbClr val="555555"/>
                  </a:solidFill>
                  <a:latin typeface="Open Sans" panose="020B0606030504020204" pitchFamily="34" charset="0"/>
                </a:rPr>
                <a:t>Simplify financial expenses tracking, reduce claim errors and enhance expense budget controls easily.</a:t>
              </a:r>
              <a:endParaRPr lang="tr-TR" sz="950" dirty="0">
                <a:solidFill>
                  <a:srgbClr val="555555"/>
                </a:solidFill>
                <a:latin typeface="Open Sans" panose="020B0606030504020204" pitchFamily="34" charset="0"/>
              </a:endParaRPr>
            </a:p>
          </p:txBody>
        </p:sp>
      </p:grpSp>
      <p:grpSp>
        <p:nvGrpSpPr>
          <p:cNvPr id="121" name="Grup 120">
            <a:extLst>
              <a:ext uri="{FF2B5EF4-FFF2-40B4-BE49-F238E27FC236}">
                <a16:creationId xmlns:a16="http://schemas.microsoft.com/office/drawing/2014/main" id="{257C2E3A-8AF5-EB74-493A-902F5FF0CBBF}"/>
              </a:ext>
            </a:extLst>
          </p:cNvPr>
          <p:cNvGrpSpPr/>
          <p:nvPr/>
        </p:nvGrpSpPr>
        <p:grpSpPr>
          <a:xfrm>
            <a:off x="3283824" y="4898950"/>
            <a:ext cx="2711169" cy="1283762"/>
            <a:chOff x="356496" y="683777"/>
            <a:chExt cx="3362632" cy="1359644"/>
          </a:xfrm>
        </p:grpSpPr>
        <p:sp>
          <p:nvSpPr>
            <p:cNvPr id="122" name="TextBox 41">
              <a:extLst>
                <a:ext uri="{FF2B5EF4-FFF2-40B4-BE49-F238E27FC236}">
                  <a16:creationId xmlns:a16="http://schemas.microsoft.com/office/drawing/2014/main" id="{F406E458-8874-85AB-363D-4DE317E9B303}"/>
                </a:ext>
              </a:extLst>
            </p:cNvPr>
            <p:cNvSpPr txBox="1"/>
            <p:nvPr/>
          </p:nvSpPr>
          <p:spPr>
            <a:xfrm>
              <a:off x="356496" y="683777"/>
              <a:ext cx="2612847" cy="391163"/>
            </a:xfrm>
            <a:prstGeom prst="rect">
              <a:avLst/>
            </a:prstGeom>
            <a:noFill/>
          </p:spPr>
          <p:txBody>
            <a:bodyPr wrap="square" rtlCol="0" anchor="b" anchorCtr="0">
              <a:spAutoFit/>
            </a:bodyPr>
            <a:lstStyle/>
            <a:p>
              <a:r>
                <a:rPr lang="tr-TR" b="1" i="0" dirty="0">
                  <a:solidFill>
                    <a:srgbClr val="A4A4B2"/>
                  </a:solidFill>
                  <a:effectLst/>
                  <a:latin typeface="Open Sans" panose="020B0606030504020204" pitchFamily="34" charset="0"/>
                </a:rPr>
                <a:t>£</a:t>
              </a:r>
              <a:r>
                <a:rPr lang="tr-TR" b="1" dirty="0" err="1">
                  <a:solidFill>
                    <a:srgbClr val="A4A4B2"/>
                  </a:solidFill>
                  <a:latin typeface="Montserrat SemiBold" panose="00000700000000000000" pitchFamily="2" charset="0"/>
                </a:rPr>
                <a:t>pitfinanceval</a:t>
              </a:r>
              <a:endParaRPr lang="en-US" b="1" dirty="0">
                <a:solidFill>
                  <a:srgbClr val="A4A4B2"/>
                </a:solidFill>
                <a:latin typeface="Montserrat SemiBold" panose="00000700000000000000" pitchFamily="2" charset="0"/>
                <a:ea typeface="League Spartan" charset="0"/>
                <a:cs typeface="Poppins" pitchFamily="2" charset="77"/>
              </a:endParaRPr>
            </a:p>
          </p:txBody>
        </p:sp>
        <p:sp>
          <p:nvSpPr>
            <p:cNvPr id="123" name="Metin kutusu 122">
              <a:extLst>
                <a:ext uri="{FF2B5EF4-FFF2-40B4-BE49-F238E27FC236}">
                  <a16:creationId xmlns:a16="http://schemas.microsoft.com/office/drawing/2014/main" id="{A0B7123B-E077-14D7-5216-0A25474D14D2}"/>
                </a:ext>
              </a:extLst>
            </p:cNvPr>
            <p:cNvSpPr txBox="1"/>
            <p:nvPr/>
          </p:nvSpPr>
          <p:spPr>
            <a:xfrm>
              <a:off x="356496" y="1035612"/>
              <a:ext cx="3362632" cy="277074"/>
            </a:xfrm>
            <a:prstGeom prst="rect">
              <a:avLst/>
            </a:prstGeom>
            <a:noFill/>
          </p:spPr>
          <p:txBody>
            <a:bodyPr wrap="square">
              <a:spAutoFit/>
            </a:bodyPr>
            <a:lstStyle/>
            <a:p>
              <a:pPr algn="l"/>
              <a:r>
                <a:rPr lang="tr-TR" sz="1100" b="1" cap="all" dirty="0">
                  <a:solidFill>
                    <a:srgbClr val="555555"/>
                  </a:solidFill>
                  <a:latin typeface="Montserrat SemiBold" panose="00000700000000000000" pitchFamily="2" charset="0"/>
                </a:rPr>
                <a:t>IT </a:t>
              </a:r>
              <a:r>
                <a:rPr lang="tr-TR" sz="1100" b="1" cap="all" dirty="0" err="1">
                  <a:solidFill>
                    <a:srgbClr val="555555"/>
                  </a:solidFill>
                  <a:latin typeface="Montserrat SemiBold" panose="00000700000000000000" pitchFamily="2" charset="0"/>
                </a:rPr>
                <a:t>fInance</a:t>
              </a:r>
              <a:r>
                <a:rPr lang="tr-TR" sz="1100" b="1" cap="all" dirty="0">
                  <a:solidFill>
                    <a:srgbClr val="555555"/>
                  </a:solidFill>
                  <a:latin typeface="Montserrat SemiBold" panose="00000700000000000000" pitchFamily="2" charset="0"/>
                </a:rPr>
                <a:t> </a:t>
              </a:r>
              <a:r>
                <a:rPr lang="tr-TR" sz="1100" b="1" cap="all" dirty="0" err="1">
                  <a:solidFill>
                    <a:srgbClr val="555555"/>
                  </a:solidFill>
                  <a:latin typeface="Montserrat SemiBold" panose="00000700000000000000" pitchFamily="2" charset="0"/>
                </a:rPr>
                <a:t>systems</a:t>
              </a:r>
              <a:endParaRPr lang="tr-TR" sz="1100" b="1" cap="all" dirty="0">
                <a:solidFill>
                  <a:srgbClr val="555555"/>
                </a:solidFill>
                <a:latin typeface="Montserrat SemiBold" panose="00000700000000000000" pitchFamily="2" charset="0"/>
              </a:endParaRPr>
            </a:p>
          </p:txBody>
        </p:sp>
        <p:sp>
          <p:nvSpPr>
            <p:cNvPr id="124" name="Metin kutusu 123">
              <a:extLst>
                <a:ext uri="{FF2B5EF4-FFF2-40B4-BE49-F238E27FC236}">
                  <a16:creationId xmlns:a16="http://schemas.microsoft.com/office/drawing/2014/main" id="{68C0EE1E-0DEA-9319-9D0A-2FEF92CB1472}"/>
                </a:ext>
              </a:extLst>
            </p:cNvPr>
            <p:cNvSpPr txBox="1"/>
            <p:nvPr/>
          </p:nvSpPr>
          <p:spPr>
            <a:xfrm>
              <a:off x="356496" y="1326290"/>
              <a:ext cx="3261775" cy="717131"/>
            </a:xfrm>
            <a:prstGeom prst="rect">
              <a:avLst/>
            </a:prstGeom>
            <a:noFill/>
          </p:spPr>
          <p:txBody>
            <a:bodyPr wrap="square">
              <a:spAutoFit/>
            </a:bodyPr>
            <a:lstStyle/>
            <a:p>
              <a:r>
                <a:rPr lang="en-US" sz="950" dirty="0">
                  <a:solidFill>
                    <a:srgbClr val="555555"/>
                  </a:solidFill>
                  <a:latin typeface="Open Sans" panose="020B0606030504020204" pitchFamily="34" charset="0"/>
                </a:rPr>
                <a:t>Enhance operational efficiency, strengthen security, and support business growth by ensuring systems are </a:t>
              </a:r>
              <a:r>
                <a:rPr lang="en-US" sz="950" dirty="0" err="1">
                  <a:solidFill>
                    <a:srgbClr val="555555"/>
                  </a:solidFill>
                  <a:latin typeface="Open Sans" panose="020B0606030504020204" pitchFamily="34" charset="0"/>
                </a:rPr>
                <a:t>optimised</a:t>
              </a:r>
              <a:r>
                <a:rPr lang="en-US" sz="950" dirty="0">
                  <a:solidFill>
                    <a:srgbClr val="555555"/>
                  </a:solidFill>
                  <a:latin typeface="Open Sans" panose="020B0606030504020204" pitchFamily="34" charset="0"/>
                </a:rPr>
                <a:t>, reliable and scalable.</a:t>
              </a:r>
              <a:endParaRPr lang="tr-TR" sz="950" dirty="0">
                <a:solidFill>
                  <a:srgbClr val="555555"/>
                </a:solidFill>
                <a:latin typeface="Open Sans" panose="020B0606030504020204" pitchFamily="34" charset="0"/>
              </a:endParaRPr>
            </a:p>
          </p:txBody>
        </p:sp>
      </p:grpSp>
      <p:sp>
        <p:nvSpPr>
          <p:cNvPr id="9" name="Metin kutusu 8">
            <a:extLst>
              <a:ext uri="{FF2B5EF4-FFF2-40B4-BE49-F238E27FC236}">
                <a16:creationId xmlns:a16="http://schemas.microsoft.com/office/drawing/2014/main" id="{D694F77F-5C63-07F4-FA29-3F900093893C}"/>
              </a:ext>
            </a:extLst>
          </p:cNvPr>
          <p:cNvSpPr txBox="1"/>
          <p:nvPr/>
        </p:nvSpPr>
        <p:spPr>
          <a:xfrm>
            <a:off x="631988" y="983033"/>
            <a:ext cx="10707208" cy="430887"/>
          </a:xfrm>
          <a:prstGeom prst="rect">
            <a:avLst/>
          </a:prstGeom>
          <a:noFill/>
        </p:spPr>
        <p:txBody>
          <a:bodyPr wrap="square">
            <a:spAutoFit/>
          </a:bodyPr>
          <a:lstStyle/>
          <a:p>
            <a:r>
              <a:rPr lang="en-GB" sz="1100" dirty="0">
                <a:solidFill>
                  <a:schemeClr val="tx1">
                    <a:lumMod val="50000"/>
                    <a:lumOff val="50000"/>
                  </a:schemeClr>
                </a:solidFill>
                <a:highlight>
                  <a:srgbClr val="FFFF00"/>
                </a:highlight>
                <a:ea typeface="Open Sans" panose="020B0606030504020204" pitchFamily="34" charset="0"/>
                <a:cs typeface="Open Sans" panose="020B0606030504020204" pitchFamily="34" charset="0"/>
              </a:rPr>
              <a:t>If you purchase our software, over the term of your contract with us, you will save the following amounts for each of your processes. Our systems are designed to assist you streamline your workflow and maximise returns.</a:t>
            </a:r>
          </a:p>
        </p:txBody>
      </p:sp>
    </p:spTree>
    <p:extLst>
      <p:ext uri="{BB962C8B-B14F-4D97-AF65-F5344CB8AC3E}">
        <p14:creationId xmlns:p14="http://schemas.microsoft.com/office/powerpoint/2010/main" val="692529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F9B21B-0DB0-4A3B-2A56-3222E861E382}"/>
              </a:ext>
            </a:extLst>
          </p:cNvPr>
          <p:cNvSpPr>
            <a:spLocks noGrp="1"/>
          </p:cNvSpPr>
          <p:nvPr>
            <p:ph type="sldNum" sz="quarter" idx="12"/>
          </p:nvPr>
        </p:nvSpPr>
        <p:spPr/>
        <p:txBody>
          <a:bodyPr/>
          <a:lstStyle/>
          <a:p>
            <a:fld id="{3531A8E9-B4CF-5643-AF96-CB4C768DAD63}" type="slidenum">
              <a:rPr lang="en-US" smtClean="0"/>
              <a:t>6</a:t>
            </a:fld>
            <a:endParaRPr lang="en-US"/>
          </a:p>
        </p:txBody>
      </p:sp>
      <p:sp>
        <p:nvSpPr>
          <p:cNvPr id="3" name="Title 2">
            <a:extLst>
              <a:ext uri="{FF2B5EF4-FFF2-40B4-BE49-F238E27FC236}">
                <a16:creationId xmlns:a16="http://schemas.microsoft.com/office/drawing/2014/main" id="{982CBA69-C11A-8CE4-B582-EF16D83B80A8}"/>
              </a:ext>
            </a:extLst>
          </p:cNvPr>
          <p:cNvSpPr>
            <a:spLocks noGrp="1"/>
          </p:cNvSpPr>
          <p:nvPr>
            <p:ph type="title"/>
          </p:nvPr>
        </p:nvSpPr>
        <p:spPr>
          <a:xfrm>
            <a:off x="695326" y="428400"/>
            <a:ext cx="10801349" cy="388773"/>
          </a:xfrm>
        </p:spPr>
        <p:txBody>
          <a:bodyPr>
            <a:normAutofit/>
          </a:bodyPr>
          <a:lstStyle/>
          <a:p>
            <a:r>
              <a:rPr lang="en-GB" dirty="0"/>
              <a:t>SUMMARY OF RETURNS</a:t>
            </a:r>
          </a:p>
        </p:txBody>
      </p:sp>
      <p:sp>
        <p:nvSpPr>
          <p:cNvPr id="74" name="TextBox 73">
            <a:extLst>
              <a:ext uri="{FF2B5EF4-FFF2-40B4-BE49-F238E27FC236}">
                <a16:creationId xmlns:a16="http://schemas.microsoft.com/office/drawing/2014/main" id="{4B237159-5595-B234-5E4A-043EFFCA2AED}"/>
              </a:ext>
            </a:extLst>
          </p:cNvPr>
          <p:cNvSpPr txBox="1"/>
          <p:nvPr/>
        </p:nvSpPr>
        <p:spPr>
          <a:xfrm>
            <a:off x="635504" y="823804"/>
            <a:ext cx="2297326" cy="200055"/>
          </a:xfrm>
          <a:prstGeom prst="rect">
            <a:avLst/>
          </a:prstGeom>
          <a:noFill/>
        </p:spPr>
        <p:txBody>
          <a:bodyPr wrap="square" rtlCol="0">
            <a:spAutoFit/>
          </a:bodyPr>
          <a:lstStyle/>
          <a:p>
            <a:r>
              <a:rPr lang="en-GB" sz="70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sp>
        <p:nvSpPr>
          <p:cNvPr id="11" name="Text Placeholder 3">
            <a:extLst>
              <a:ext uri="{FF2B5EF4-FFF2-40B4-BE49-F238E27FC236}">
                <a16:creationId xmlns:a16="http://schemas.microsoft.com/office/drawing/2014/main" id="{E11A7449-0F94-58D4-D1A8-AABE95370FFD}"/>
              </a:ext>
            </a:extLst>
          </p:cNvPr>
          <p:cNvSpPr txBox="1">
            <a:spLocks/>
          </p:cNvSpPr>
          <p:nvPr/>
        </p:nvSpPr>
        <p:spPr>
          <a:xfrm>
            <a:off x="635504" y="1121531"/>
            <a:ext cx="10666143" cy="5599944"/>
          </a:xfrm>
          <a:prstGeom prst="rect">
            <a:avLst/>
          </a:prstGeom>
        </p:spPr>
        <p:txBody>
          <a:bodyPr vert="horz" lIns="0" tIns="0" rIns="0" bIns="0" numCol="3" spcCol="360000" rtlCol="0" anchor="t">
            <a:noAutofit/>
          </a:bodyPr>
          <a:lst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170" indent="0">
              <a:spcBef>
                <a:spcPts val="400"/>
              </a:spcBef>
              <a:spcAft>
                <a:spcPts val="400"/>
              </a:spcAft>
              <a:buNone/>
            </a:pPr>
            <a:r>
              <a:rPr lang="en-US" sz="1000" b="1" dirty="0">
                <a:solidFill>
                  <a:srgbClr val="E23F13"/>
                </a:solidFill>
                <a:latin typeface="Montserrat SemiBold" panose="00000700000000000000" pitchFamily="2" charset="0"/>
                <a:ea typeface="League Spartan" charset="0"/>
                <a:cs typeface="Poppins" pitchFamily="2" charset="77"/>
              </a:rPr>
              <a:t>IT FINANCE SYSTEMS </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itfinanceper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pitfinanceval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asitfinance</a:t>
            </a:r>
            <a:r>
              <a:rPr lang="en-GB" sz="1000" dirty="0">
                <a:solidFill>
                  <a:schemeClr val="tx1">
                    <a:lumMod val="50000"/>
                    <a:lumOff val="50000"/>
                  </a:schemeClr>
                </a:solidFill>
                <a:latin typeface="Open Sans"/>
                <a:ea typeface="Open Sans"/>
                <a:cs typeface="Open Sans"/>
              </a:rPr>
              <a:t> every year</a:t>
            </a:r>
          </a:p>
          <a:p>
            <a:pPr marL="90170" indent="0">
              <a:spcBef>
                <a:spcPts val="400"/>
              </a:spcBef>
              <a:spcAft>
                <a:spcPts val="400"/>
              </a:spcAft>
              <a:buFont typeface="Arial" panose="020B0604020202020204" pitchFamily="34" charset="0"/>
              <a:buNone/>
            </a:pPr>
            <a:r>
              <a:rPr lang="en-GB" sz="1000" b="1" dirty="0">
                <a:solidFill>
                  <a:srgbClr val="E23F13"/>
                </a:solidFill>
                <a:latin typeface="Montserrat SemiBold" panose="00000700000000000000" pitchFamily="2" charset="0"/>
                <a:cs typeface="Poppins" pitchFamily="2" charset="77"/>
              </a:rPr>
              <a:t>RAISING PURCHASE ORDERS</a:t>
            </a:r>
            <a:r>
              <a:rPr lang="en-GB" sz="1000" b="1" dirty="0">
                <a:solidFill>
                  <a:srgbClr val="E23F13"/>
                </a:solidFill>
                <a:latin typeface="Open Sans"/>
                <a:ea typeface="Open Sans"/>
                <a:cs typeface="Open Sans"/>
              </a:rPr>
              <a:t> </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rpoper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prpoval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asrpoval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will save </a:t>
            </a:r>
            <a:r>
              <a:rPr lang="tr-TR" sz="1000" dirty="0" err="1">
                <a:solidFill>
                  <a:schemeClr val="tx1">
                    <a:lumMod val="50000"/>
                    <a:lumOff val="50000"/>
                  </a:schemeClr>
                </a:solidFill>
                <a:latin typeface="Open Sans"/>
                <a:ea typeface="Open Sans"/>
                <a:cs typeface="Open Sans"/>
              </a:rPr>
              <a:t>eytimerpo</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across</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your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Font typeface="Arial" panose="020B0604020202020204" pitchFamily="34" charset="0"/>
              <a:buNone/>
            </a:pPr>
            <a:r>
              <a:rPr lang="en-GB" sz="1000" b="1" dirty="0">
                <a:solidFill>
                  <a:srgbClr val="E23F13"/>
                </a:solidFill>
                <a:latin typeface="Montserrat SemiBold" panose="00000700000000000000" pitchFamily="2" charset="0"/>
                <a:cs typeface="Poppins" pitchFamily="2" charset="77"/>
              </a:rPr>
              <a:t>PURCHASE ORDER APPROVALS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poaper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ppoaval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aspoaval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will save </a:t>
            </a:r>
            <a:r>
              <a:rPr lang="tr-TR" sz="1000" dirty="0" err="1">
                <a:solidFill>
                  <a:schemeClr val="tx1">
                    <a:lumMod val="50000"/>
                    <a:lumOff val="50000"/>
                  </a:schemeClr>
                </a:solidFill>
                <a:latin typeface="Open Sans"/>
                <a:ea typeface="Open Sans"/>
                <a:cs typeface="Open Sans"/>
              </a:rPr>
              <a:t>eytimepoa</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across</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your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US" sz="1000" b="1" dirty="0">
                <a:solidFill>
                  <a:srgbClr val="E23F13"/>
                </a:solidFill>
                <a:latin typeface="Montserrat SemiBold" panose="00000700000000000000" pitchFamily="2" charset="0"/>
                <a:ea typeface="League Spartan" charset="0"/>
                <a:cs typeface="Poppins" pitchFamily="2" charset="77"/>
              </a:rPr>
              <a:t>CODING INVOICE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cipper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pcipval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ascipval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will save </a:t>
            </a:r>
            <a:r>
              <a:rPr lang="tr-TR" sz="1000" dirty="0" err="1">
                <a:solidFill>
                  <a:schemeClr val="tx1">
                    <a:lumMod val="50000"/>
                    <a:lumOff val="50000"/>
                  </a:schemeClr>
                </a:solidFill>
                <a:latin typeface="Open Sans"/>
                <a:ea typeface="Open Sans"/>
                <a:cs typeface="Open Sans"/>
              </a:rPr>
              <a:t>eytimecip</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across</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your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GB" sz="1000" b="1" dirty="0">
                <a:solidFill>
                  <a:srgbClr val="E23F13"/>
                </a:solidFill>
                <a:latin typeface="Montserrat SemiBold" panose="00000700000000000000" pitchFamily="2" charset="0"/>
                <a:cs typeface="Poppins" pitchFamily="2" charset="77"/>
              </a:rPr>
              <a:t>MANAGEMENT OF SUPPLIER AND PURCHASE INVOICES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mspiper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pmspival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asmspival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will save </a:t>
            </a:r>
            <a:r>
              <a:rPr lang="tr-TR" sz="1000" dirty="0" err="1">
                <a:solidFill>
                  <a:schemeClr val="tx1">
                    <a:lumMod val="50000"/>
                    <a:lumOff val="50000"/>
                  </a:schemeClr>
                </a:solidFill>
                <a:latin typeface="Open Sans"/>
                <a:ea typeface="Open Sans"/>
                <a:cs typeface="Open Sans"/>
              </a:rPr>
              <a:t>eytimemspi</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across</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your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US" sz="1000" b="1" dirty="0">
                <a:solidFill>
                  <a:srgbClr val="E23F13"/>
                </a:solidFill>
                <a:latin typeface="Montserrat SemiBold" panose="00000700000000000000" pitchFamily="2" charset="0"/>
                <a:cs typeface="Poppins" pitchFamily="2" charset="77"/>
              </a:rPr>
              <a:t>MANAGING SPEND LEAKAGE </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valmslper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pmslval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asmslval</a:t>
            </a:r>
            <a:r>
              <a:rPr lang="en-GB" sz="1000" dirty="0">
                <a:solidFill>
                  <a:schemeClr val="tx1">
                    <a:lumMod val="50000"/>
                    <a:lumOff val="50000"/>
                  </a:schemeClr>
                </a:solidFill>
                <a:latin typeface="Open Sans"/>
                <a:ea typeface="Open Sans"/>
                <a:cs typeface="Open Sans"/>
              </a:rPr>
              <a:t> every year</a:t>
            </a:r>
          </a:p>
          <a:p>
            <a:pPr marL="90170" indent="0">
              <a:spcBef>
                <a:spcPts val="400"/>
              </a:spcBef>
              <a:spcAft>
                <a:spcPts val="400"/>
              </a:spcAft>
              <a:buNone/>
            </a:pPr>
            <a:r>
              <a:rPr lang="en-US" sz="1000" b="1" dirty="0">
                <a:solidFill>
                  <a:srgbClr val="E23F13"/>
                </a:solidFill>
                <a:latin typeface="Montserrat SemiBold" panose="00000700000000000000" pitchFamily="2" charset="0"/>
                <a:ea typeface="League Spartan" charset="0"/>
                <a:cs typeface="Poppins" pitchFamily="2" charset="77"/>
              </a:rPr>
              <a:t>FINANCE QUERY MANAGEMENT &amp; REPORTING</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valfqmrper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pfqmrval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asfqmrval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will save </a:t>
            </a:r>
            <a:r>
              <a:rPr lang="tr-TR" sz="1000" dirty="0" err="1">
                <a:solidFill>
                  <a:schemeClr val="tx1">
                    <a:lumMod val="50000"/>
                    <a:lumOff val="50000"/>
                  </a:schemeClr>
                </a:solidFill>
                <a:latin typeface="Open Sans"/>
                <a:ea typeface="Open Sans"/>
                <a:cs typeface="Open Sans"/>
              </a:rPr>
              <a:t>eytimefqmr</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across</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your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endParaRPr lang="tr-TR" sz="10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endParaRPr lang="tr-TR" sz="10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endParaRPr lang="tr-TR" sz="10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endParaRPr lang="tr-TR" sz="10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endParaRPr lang="tr-TR" sz="1000" b="1" dirty="0">
              <a:solidFill>
                <a:srgbClr val="E23F13"/>
              </a:solidFill>
              <a:latin typeface="Montserrat SemiBold" panose="00000700000000000000" pitchFamily="2" charset="0"/>
              <a:ea typeface="League Spartan" charset="0"/>
              <a:cs typeface="Poppins" pitchFamily="2" charset="77"/>
            </a:endParaRPr>
          </a:p>
          <a:p>
            <a:pPr marL="90170" indent="0">
              <a:spcBef>
                <a:spcPts val="400"/>
              </a:spcBef>
              <a:spcAft>
                <a:spcPts val="400"/>
              </a:spcAft>
              <a:buNone/>
            </a:pPr>
            <a:r>
              <a:rPr lang="en-US" sz="1000" b="1" dirty="0">
                <a:solidFill>
                  <a:srgbClr val="E23F13"/>
                </a:solidFill>
                <a:latin typeface="Montserrat SemiBold" panose="00000700000000000000" pitchFamily="2" charset="0"/>
                <a:cs typeface="Poppins" pitchFamily="2" charset="77"/>
              </a:rPr>
              <a:t>DEBT COLLECTION ADMINISTRATION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valdcapper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pdcapval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asdcapval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will save </a:t>
            </a:r>
            <a:r>
              <a:rPr lang="tr-TR" sz="1000" dirty="0" err="1">
                <a:solidFill>
                  <a:schemeClr val="tx1">
                    <a:lumMod val="50000"/>
                    <a:lumOff val="50000"/>
                  </a:schemeClr>
                </a:solidFill>
                <a:latin typeface="Open Sans"/>
                <a:ea typeface="Open Sans"/>
                <a:cs typeface="Open Sans"/>
              </a:rPr>
              <a:t>eytimedcap</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across</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your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US" sz="1000" b="1" dirty="0">
                <a:solidFill>
                  <a:srgbClr val="E23F13"/>
                </a:solidFill>
                <a:latin typeface="Montserrat SemiBold" panose="00000700000000000000" pitchFamily="2" charset="0"/>
                <a:ea typeface="League Spartan" charset="0"/>
                <a:cs typeface="Poppins" pitchFamily="2" charset="77"/>
              </a:rPr>
              <a:t>CUSTOMER INVOICING &amp; FINANCE WORKFLOW</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anticipate </a:t>
            </a:r>
            <a:r>
              <a:rPr lang="en-GB" sz="1000" b="1" dirty="0">
                <a:solidFill>
                  <a:schemeClr val="tx1">
                    <a:lumMod val="50000"/>
                    <a:lumOff val="50000"/>
                  </a:schemeClr>
                </a:solidFill>
                <a:latin typeface="Open Sans"/>
                <a:ea typeface="Open Sans"/>
                <a:cs typeface="Open Sans"/>
              </a:rPr>
              <a:t>a </a:t>
            </a:r>
            <a:r>
              <a:rPr lang="tr-TR" sz="1000" b="1" dirty="0" err="1">
                <a:solidFill>
                  <a:schemeClr val="tx1">
                    <a:lumMod val="50000"/>
                    <a:lumOff val="50000"/>
                  </a:schemeClr>
                </a:solidFill>
                <a:latin typeface="Open Sans"/>
                <a:ea typeface="Open Sans"/>
                <a:cs typeface="Open Sans"/>
              </a:rPr>
              <a:t>valcifwper</a:t>
            </a:r>
            <a:r>
              <a:rPr lang="en-GB" sz="1000" b="1" dirty="0">
                <a:solidFill>
                  <a:schemeClr val="tx1">
                    <a:lumMod val="50000"/>
                    <a:lumOff val="50000"/>
                  </a:schemeClr>
                </a:solidFill>
                <a:latin typeface="Open Sans"/>
                <a:ea typeface="Open Sans"/>
                <a:cs typeface="Open Sans"/>
              </a:rPr>
              <a:t>% efficiency </a:t>
            </a:r>
            <a:r>
              <a:rPr lang="en-GB" sz="1000" dirty="0">
                <a:solidFill>
                  <a:schemeClr val="tx1">
                    <a:lumMod val="50000"/>
                    <a:lumOff val="50000"/>
                  </a:schemeClr>
                </a:solidFill>
                <a:latin typeface="Open Sans"/>
                <a:ea typeface="Open Sans"/>
                <a:cs typeface="Open Sans"/>
              </a:rPr>
              <a:t>increase to your current processes</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pcifwval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ascifwval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will save </a:t>
            </a:r>
            <a:r>
              <a:rPr lang="tr-TR" sz="1000" dirty="0" err="1">
                <a:solidFill>
                  <a:schemeClr val="tx1">
                    <a:lumMod val="50000"/>
                    <a:lumOff val="50000"/>
                  </a:schemeClr>
                </a:solidFill>
                <a:latin typeface="Open Sans"/>
                <a:ea typeface="Open Sans"/>
                <a:cs typeface="Open Sans"/>
              </a:rPr>
              <a:t>eytimecifw</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across</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your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None/>
            </a:pPr>
            <a:r>
              <a:rPr lang="en-GB" sz="1000" b="1" dirty="0">
                <a:solidFill>
                  <a:srgbClr val="E23F13"/>
                </a:solidFill>
                <a:latin typeface="Montserrat SemiBold" panose="00000700000000000000" pitchFamily="2" charset="0"/>
                <a:cs typeface="Poppins" pitchFamily="2" charset="77"/>
              </a:rPr>
              <a:t>ONLINE EXPENSE MANAGEMENT</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This will save you £</a:t>
            </a:r>
            <a:r>
              <a:rPr lang="tr-TR" sz="1000" dirty="0" err="1">
                <a:solidFill>
                  <a:schemeClr val="tx1">
                    <a:lumMod val="50000"/>
                    <a:lumOff val="50000"/>
                  </a:schemeClr>
                </a:solidFill>
                <a:latin typeface="Open Sans"/>
                <a:ea typeface="Open Sans"/>
                <a:cs typeface="Open Sans"/>
              </a:rPr>
              <a:t>poemval</a:t>
            </a:r>
            <a:r>
              <a:rPr lang="en-GB" sz="1000" dirty="0">
                <a:solidFill>
                  <a:schemeClr val="tx1">
                    <a:lumMod val="50000"/>
                    <a:lumOff val="50000"/>
                  </a:schemeClr>
                </a:solidFill>
                <a:latin typeface="Open Sans"/>
                <a:ea typeface="Open Sans"/>
                <a:cs typeface="Open Sans"/>
              </a:rPr>
              <a:t> across the term of the contract, and £</a:t>
            </a:r>
            <a:r>
              <a:rPr lang="tr-TR" sz="1000" dirty="0" err="1">
                <a:solidFill>
                  <a:schemeClr val="tx1">
                    <a:lumMod val="50000"/>
                    <a:lumOff val="50000"/>
                  </a:schemeClr>
                </a:solidFill>
                <a:latin typeface="Open Sans"/>
                <a:ea typeface="Open Sans"/>
                <a:cs typeface="Open Sans"/>
              </a:rPr>
              <a:t>asoemval</a:t>
            </a:r>
            <a:r>
              <a:rPr lang="en-GB" sz="1000" dirty="0">
                <a:solidFill>
                  <a:schemeClr val="tx1">
                    <a:lumMod val="50000"/>
                    <a:lumOff val="50000"/>
                  </a:schemeClr>
                </a:solidFill>
                <a:latin typeface="Open Sans"/>
                <a:ea typeface="Open Sans"/>
                <a:cs typeface="Open Sans"/>
              </a:rPr>
              <a:t> every year</a:t>
            </a:r>
          </a:p>
          <a:p>
            <a:pPr marL="261620" indent="-171450">
              <a:lnSpc>
                <a:spcPct val="100000"/>
              </a:lnSpc>
              <a:spcBef>
                <a:spcPts val="400"/>
              </a:spcBef>
              <a:spcAft>
                <a:spcPts val="400"/>
              </a:spcAft>
            </a:pPr>
            <a:r>
              <a:rPr lang="en-GB" sz="1000" dirty="0">
                <a:solidFill>
                  <a:schemeClr val="tx1">
                    <a:lumMod val="50000"/>
                    <a:lumOff val="50000"/>
                  </a:schemeClr>
                </a:solidFill>
                <a:latin typeface="Open Sans"/>
                <a:ea typeface="Open Sans"/>
                <a:cs typeface="Open Sans"/>
              </a:rPr>
              <a:t>We estimate you will save </a:t>
            </a:r>
            <a:r>
              <a:rPr lang="tr-TR" sz="1000" dirty="0" err="1">
                <a:solidFill>
                  <a:schemeClr val="tx1">
                    <a:lumMod val="50000"/>
                    <a:lumOff val="50000"/>
                  </a:schemeClr>
                </a:solidFill>
                <a:latin typeface="Open Sans"/>
                <a:ea typeface="Open Sans"/>
                <a:cs typeface="Open Sans"/>
              </a:rPr>
              <a:t>eytimeoem</a:t>
            </a:r>
            <a:r>
              <a:rPr lang="en-GB" sz="1000" dirty="0">
                <a:solidFill>
                  <a:schemeClr val="tx1">
                    <a:lumMod val="50000"/>
                    <a:lumOff val="50000"/>
                  </a:schemeClr>
                </a:solidFill>
                <a:latin typeface="Open Sans"/>
                <a:ea typeface="Open Sans"/>
                <a:cs typeface="Open Sans"/>
              </a:rPr>
              <a:t> hours every year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across</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your</a:t>
            </a:r>
            <a:r>
              <a:rPr lang="tr-TR" sz="1000" dirty="0">
                <a:solidFill>
                  <a:schemeClr val="tx1">
                    <a:lumMod val="50000"/>
                    <a:lumOff val="50000"/>
                  </a:schemeClr>
                </a:solidFill>
                <a:latin typeface="Open Sans"/>
                <a:ea typeface="Open Sans"/>
                <a:cs typeface="Open Sans"/>
              </a:rPr>
              <a:t> </a:t>
            </a:r>
            <a:r>
              <a:rPr lang="tr-TR" sz="1000" dirty="0" err="1">
                <a:solidFill>
                  <a:schemeClr val="tx1">
                    <a:lumMod val="50000"/>
                    <a:lumOff val="50000"/>
                  </a:schemeClr>
                </a:solidFill>
                <a:latin typeface="Open Sans"/>
                <a:ea typeface="Open Sans"/>
                <a:cs typeface="Open Sans"/>
              </a:rPr>
              <a:t>team</a:t>
            </a:r>
            <a:endParaRPr lang="en-GB" sz="1000" dirty="0">
              <a:solidFill>
                <a:schemeClr val="tx1">
                  <a:lumMod val="50000"/>
                  <a:lumOff val="50000"/>
                </a:schemeClr>
              </a:solidFill>
              <a:latin typeface="Open Sans"/>
              <a:ea typeface="Open Sans"/>
              <a:cs typeface="Open Sans"/>
            </a:endParaRPr>
          </a:p>
          <a:p>
            <a:pPr marL="90170" indent="0">
              <a:spcBef>
                <a:spcPts val="400"/>
              </a:spcBef>
              <a:spcAft>
                <a:spcPts val="400"/>
              </a:spcAft>
              <a:buFont typeface="Arial" panose="020B0604020202020204" pitchFamily="34" charset="0"/>
              <a:buNone/>
            </a:pPr>
            <a:endParaRPr lang="en-GB" sz="1000" dirty="0">
              <a:solidFill>
                <a:schemeClr val="tx1">
                  <a:lumMod val="50000"/>
                  <a:lumOff val="50000"/>
                </a:schemeClr>
              </a:solidFill>
              <a:latin typeface="Open Sans"/>
              <a:ea typeface="Open Sans"/>
              <a:cs typeface="Open Sans"/>
            </a:endParaRPr>
          </a:p>
        </p:txBody>
      </p:sp>
    </p:spTree>
    <p:extLst>
      <p:ext uri="{BB962C8B-B14F-4D97-AF65-F5344CB8AC3E}">
        <p14:creationId xmlns:p14="http://schemas.microsoft.com/office/powerpoint/2010/main" val="254662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BC53D8-9D7C-941A-CC2A-4063486EB986}"/>
              </a:ext>
            </a:extLst>
          </p:cNvPr>
          <p:cNvSpPr>
            <a:spLocks noGrp="1"/>
          </p:cNvSpPr>
          <p:nvPr>
            <p:ph type="sldNum" sz="quarter" idx="12"/>
          </p:nvPr>
        </p:nvSpPr>
        <p:spPr/>
        <p:txBody>
          <a:bodyPr/>
          <a:lstStyle/>
          <a:p>
            <a:fld id="{3531A8E9-B4CF-5643-AF96-CB4C768DAD63}" type="slidenum">
              <a:rPr lang="en-US" smtClean="0"/>
              <a:t>7</a:t>
            </a:fld>
            <a:endParaRPr lang="en-US"/>
          </a:p>
        </p:txBody>
      </p:sp>
      <p:sp>
        <p:nvSpPr>
          <p:cNvPr id="3" name="Title 2">
            <a:extLst>
              <a:ext uri="{FF2B5EF4-FFF2-40B4-BE49-F238E27FC236}">
                <a16:creationId xmlns:a16="http://schemas.microsoft.com/office/drawing/2014/main" id="{8E8DA237-B9A8-8F39-10D8-DB6BB882015C}"/>
              </a:ext>
            </a:extLst>
          </p:cNvPr>
          <p:cNvSpPr>
            <a:spLocks noGrp="1"/>
          </p:cNvSpPr>
          <p:nvPr>
            <p:ph type="title"/>
          </p:nvPr>
        </p:nvSpPr>
        <p:spPr/>
        <p:txBody>
          <a:bodyPr>
            <a:normAutofit fontScale="90000"/>
          </a:bodyPr>
          <a:lstStyle/>
          <a:p>
            <a:r>
              <a:rPr lang="en-GB" sz="3100" dirty="0"/>
              <a:t>OUR VALUE OFFERING</a:t>
            </a:r>
            <a:br>
              <a:rPr lang="en-GB" dirty="0"/>
            </a:br>
            <a:endParaRPr lang="en-US" dirty="0"/>
          </a:p>
        </p:txBody>
      </p:sp>
      <p:graphicFrame>
        <p:nvGraphicFramePr>
          <p:cNvPr id="8" name="Chart 7">
            <a:extLst>
              <a:ext uri="{FF2B5EF4-FFF2-40B4-BE49-F238E27FC236}">
                <a16:creationId xmlns:a16="http://schemas.microsoft.com/office/drawing/2014/main" id="{EFCB1EEA-BDEC-08E7-276C-322204CC06FC}"/>
              </a:ext>
            </a:extLst>
          </p:cNvPr>
          <p:cNvGraphicFramePr>
            <a:graphicFrameLocks/>
          </p:cNvGraphicFramePr>
          <p:nvPr/>
        </p:nvGraphicFramePr>
        <p:xfrm>
          <a:off x="5669907" y="2657753"/>
          <a:ext cx="5531728" cy="1866311"/>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BE94A281-D1A0-E5FD-CB82-72B642FBC7D5}"/>
              </a:ext>
            </a:extLst>
          </p:cNvPr>
          <p:cNvSpPr txBox="1"/>
          <p:nvPr/>
        </p:nvSpPr>
        <p:spPr>
          <a:xfrm>
            <a:off x="6318909" y="4542908"/>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1</a:t>
            </a:r>
          </a:p>
        </p:txBody>
      </p:sp>
      <p:cxnSp>
        <p:nvCxnSpPr>
          <p:cNvPr id="10" name="Straight Connector 9">
            <a:extLst>
              <a:ext uri="{FF2B5EF4-FFF2-40B4-BE49-F238E27FC236}">
                <a16:creationId xmlns:a16="http://schemas.microsoft.com/office/drawing/2014/main" id="{8449F8A7-FC6D-313E-A2DF-2680E8BEA7AC}"/>
              </a:ext>
            </a:extLst>
          </p:cNvPr>
          <p:cNvCxnSpPr>
            <a:cxnSpLocks/>
          </p:cNvCxnSpPr>
          <p:nvPr/>
        </p:nvCxnSpPr>
        <p:spPr>
          <a:xfrm>
            <a:off x="6303932" y="4505358"/>
            <a:ext cx="607573"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sp>
        <p:nvSpPr>
          <p:cNvPr id="11" name="TextBox 10">
            <a:extLst>
              <a:ext uri="{FF2B5EF4-FFF2-40B4-BE49-F238E27FC236}">
                <a16:creationId xmlns:a16="http://schemas.microsoft.com/office/drawing/2014/main" id="{7965C874-7CD2-69FC-F01E-31A1F1F36C0E}"/>
              </a:ext>
            </a:extLst>
          </p:cNvPr>
          <p:cNvSpPr txBox="1"/>
          <p:nvPr/>
        </p:nvSpPr>
        <p:spPr>
          <a:xfrm>
            <a:off x="9521321" y="4542908"/>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4</a:t>
            </a:r>
          </a:p>
        </p:txBody>
      </p:sp>
      <p:sp>
        <p:nvSpPr>
          <p:cNvPr id="12" name="Rectangle 11">
            <a:extLst>
              <a:ext uri="{FF2B5EF4-FFF2-40B4-BE49-F238E27FC236}">
                <a16:creationId xmlns:a16="http://schemas.microsoft.com/office/drawing/2014/main" id="{C17307F1-3E9F-31AB-602F-D0B447E51DF3}"/>
              </a:ext>
            </a:extLst>
          </p:cNvPr>
          <p:cNvSpPr/>
          <p:nvPr/>
        </p:nvSpPr>
        <p:spPr>
          <a:xfrm>
            <a:off x="7671223" y="4871633"/>
            <a:ext cx="172687" cy="160235"/>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C19F8ECD-4880-724C-097B-DAE96AEC930F}"/>
              </a:ext>
            </a:extLst>
          </p:cNvPr>
          <p:cNvSpPr txBox="1"/>
          <p:nvPr/>
        </p:nvSpPr>
        <p:spPr>
          <a:xfrm>
            <a:off x="7772940" y="4862500"/>
            <a:ext cx="906240"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INVESTMENT</a:t>
            </a:r>
          </a:p>
        </p:txBody>
      </p:sp>
      <p:sp>
        <p:nvSpPr>
          <p:cNvPr id="14" name="Rectangle 13">
            <a:extLst>
              <a:ext uri="{FF2B5EF4-FFF2-40B4-BE49-F238E27FC236}">
                <a16:creationId xmlns:a16="http://schemas.microsoft.com/office/drawing/2014/main" id="{23547995-0EAD-1650-0828-399741769E1F}"/>
              </a:ext>
            </a:extLst>
          </p:cNvPr>
          <p:cNvSpPr/>
          <p:nvPr/>
        </p:nvSpPr>
        <p:spPr>
          <a:xfrm>
            <a:off x="9086850" y="4871613"/>
            <a:ext cx="184133" cy="160235"/>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0B381449-0B76-F1EF-4F55-C41BCD50E42A}"/>
              </a:ext>
            </a:extLst>
          </p:cNvPr>
          <p:cNvSpPr txBox="1"/>
          <p:nvPr/>
        </p:nvSpPr>
        <p:spPr>
          <a:xfrm>
            <a:off x="9209014" y="4862500"/>
            <a:ext cx="624613"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BENEFIT</a:t>
            </a:r>
          </a:p>
        </p:txBody>
      </p:sp>
      <p:sp>
        <p:nvSpPr>
          <p:cNvPr id="16" name="TextBox 15">
            <a:extLst>
              <a:ext uri="{FF2B5EF4-FFF2-40B4-BE49-F238E27FC236}">
                <a16:creationId xmlns:a16="http://schemas.microsoft.com/office/drawing/2014/main" id="{81F4BBBE-B522-6819-ADDD-AA352D356F1F}"/>
              </a:ext>
            </a:extLst>
          </p:cNvPr>
          <p:cNvSpPr txBox="1"/>
          <p:nvPr/>
        </p:nvSpPr>
        <p:spPr>
          <a:xfrm>
            <a:off x="7370173" y="4534313"/>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2</a:t>
            </a:r>
          </a:p>
        </p:txBody>
      </p:sp>
      <p:sp>
        <p:nvSpPr>
          <p:cNvPr id="17" name="TextBox 16">
            <a:extLst>
              <a:ext uri="{FF2B5EF4-FFF2-40B4-BE49-F238E27FC236}">
                <a16:creationId xmlns:a16="http://schemas.microsoft.com/office/drawing/2014/main" id="{A6E8D07E-173B-6337-B44A-85A484F1B09A}"/>
              </a:ext>
            </a:extLst>
          </p:cNvPr>
          <p:cNvSpPr txBox="1"/>
          <p:nvPr/>
        </p:nvSpPr>
        <p:spPr>
          <a:xfrm>
            <a:off x="5614506" y="2016672"/>
            <a:ext cx="4884244" cy="378886"/>
          </a:xfrm>
          <a:prstGeom prst="rect">
            <a:avLst/>
          </a:prstGeom>
          <a:noFill/>
        </p:spPr>
        <p:txBody>
          <a:bodyPr wrap="square">
            <a:spAutoFit/>
          </a:bodyPr>
          <a:lstStyle/>
          <a:p>
            <a:r>
              <a:rPr lang="tr-TR" sz="1862" b="1" dirty="0" err="1">
                <a:solidFill>
                  <a:srgbClr val="25252C"/>
                </a:solidFill>
                <a:latin typeface="Montserrat SemiBold" pitchFamily="2" charset="77"/>
              </a:rPr>
              <a:t>valclient</a:t>
            </a:r>
            <a:r>
              <a:rPr lang="en-GB" sz="1862" b="1" dirty="0">
                <a:solidFill>
                  <a:srgbClr val="25252C"/>
                </a:solidFill>
                <a:latin typeface="Montserrat SemiBold" pitchFamily="2" charset="77"/>
              </a:rPr>
              <a:t> RETURNS</a:t>
            </a:r>
          </a:p>
        </p:txBody>
      </p:sp>
      <p:cxnSp>
        <p:nvCxnSpPr>
          <p:cNvPr id="18" name="Straight Connector 17">
            <a:extLst>
              <a:ext uri="{FF2B5EF4-FFF2-40B4-BE49-F238E27FC236}">
                <a16:creationId xmlns:a16="http://schemas.microsoft.com/office/drawing/2014/main" id="{2B8A4694-80A8-24F1-7161-7605BE1AF04A}"/>
              </a:ext>
            </a:extLst>
          </p:cNvPr>
          <p:cNvCxnSpPr>
            <a:cxnSpLocks/>
          </p:cNvCxnSpPr>
          <p:nvPr/>
        </p:nvCxnSpPr>
        <p:spPr>
          <a:xfrm>
            <a:off x="7351123" y="4499703"/>
            <a:ext cx="607573"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cxnSp>
        <p:nvCxnSpPr>
          <p:cNvPr id="19" name="Straight Connector 18">
            <a:extLst>
              <a:ext uri="{FF2B5EF4-FFF2-40B4-BE49-F238E27FC236}">
                <a16:creationId xmlns:a16="http://schemas.microsoft.com/office/drawing/2014/main" id="{267887AB-D86D-4FCE-C90D-139F3D439E0F}"/>
              </a:ext>
            </a:extLst>
          </p:cNvPr>
          <p:cNvCxnSpPr>
            <a:cxnSpLocks/>
          </p:cNvCxnSpPr>
          <p:nvPr/>
        </p:nvCxnSpPr>
        <p:spPr>
          <a:xfrm>
            <a:off x="8422593" y="4501300"/>
            <a:ext cx="618916"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cxnSp>
        <p:nvCxnSpPr>
          <p:cNvPr id="20" name="Straight Connector 19">
            <a:extLst>
              <a:ext uri="{FF2B5EF4-FFF2-40B4-BE49-F238E27FC236}">
                <a16:creationId xmlns:a16="http://schemas.microsoft.com/office/drawing/2014/main" id="{1E5FF4BC-4ACC-E8C4-02E3-9CC3261AAF43}"/>
              </a:ext>
            </a:extLst>
          </p:cNvPr>
          <p:cNvCxnSpPr>
            <a:cxnSpLocks/>
          </p:cNvCxnSpPr>
          <p:nvPr/>
        </p:nvCxnSpPr>
        <p:spPr>
          <a:xfrm>
            <a:off x="9479995" y="4501300"/>
            <a:ext cx="618916"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cxnSp>
        <p:nvCxnSpPr>
          <p:cNvPr id="21" name="Straight Connector 20">
            <a:extLst>
              <a:ext uri="{FF2B5EF4-FFF2-40B4-BE49-F238E27FC236}">
                <a16:creationId xmlns:a16="http://schemas.microsoft.com/office/drawing/2014/main" id="{13E78D28-15B3-66E5-6E12-C0FA26BF754B}"/>
              </a:ext>
            </a:extLst>
          </p:cNvPr>
          <p:cNvCxnSpPr>
            <a:cxnSpLocks/>
          </p:cNvCxnSpPr>
          <p:nvPr/>
        </p:nvCxnSpPr>
        <p:spPr>
          <a:xfrm>
            <a:off x="10550332" y="4501300"/>
            <a:ext cx="618916" cy="0"/>
          </a:xfrm>
          <a:prstGeom prst="line">
            <a:avLst/>
          </a:prstGeom>
          <a:ln w="57150">
            <a:solidFill>
              <a:schemeClr val="accent4"/>
            </a:solidFill>
          </a:ln>
        </p:spPr>
        <p:style>
          <a:lnRef idx="1">
            <a:schemeClr val="accent3"/>
          </a:lnRef>
          <a:fillRef idx="0">
            <a:schemeClr val="accent3"/>
          </a:fillRef>
          <a:effectRef idx="0">
            <a:schemeClr val="accent3"/>
          </a:effectRef>
          <a:fontRef idx="minor">
            <a:schemeClr val="tx1"/>
          </a:fontRef>
        </p:style>
      </p:cxnSp>
      <p:sp>
        <p:nvSpPr>
          <p:cNvPr id="22" name="TextBox 21">
            <a:extLst>
              <a:ext uri="{FF2B5EF4-FFF2-40B4-BE49-F238E27FC236}">
                <a16:creationId xmlns:a16="http://schemas.microsoft.com/office/drawing/2014/main" id="{E56198AE-6EB5-C51F-409C-26B8F7F86BEF}"/>
              </a:ext>
            </a:extLst>
          </p:cNvPr>
          <p:cNvSpPr txBox="1"/>
          <p:nvPr/>
        </p:nvSpPr>
        <p:spPr>
          <a:xfrm>
            <a:off x="8444646" y="4537558"/>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3</a:t>
            </a:r>
          </a:p>
        </p:txBody>
      </p:sp>
      <p:sp>
        <p:nvSpPr>
          <p:cNvPr id="23" name="TextBox 22">
            <a:extLst>
              <a:ext uri="{FF2B5EF4-FFF2-40B4-BE49-F238E27FC236}">
                <a16:creationId xmlns:a16="http://schemas.microsoft.com/office/drawing/2014/main" id="{0EB2181E-C4A0-6999-3B29-5141DD713FE1}"/>
              </a:ext>
            </a:extLst>
          </p:cNvPr>
          <p:cNvSpPr txBox="1"/>
          <p:nvPr/>
        </p:nvSpPr>
        <p:spPr>
          <a:xfrm>
            <a:off x="10589451" y="4550022"/>
            <a:ext cx="565872" cy="215444"/>
          </a:xfrm>
          <a:prstGeom prst="rect">
            <a:avLst/>
          </a:prstGeom>
          <a:noFill/>
        </p:spPr>
        <p:txBody>
          <a:bodyPr wrap="square" rtlCol="0">
            <a:spAutoFit/>
          </a:bodyPr>
          <a:lstStyle/>
          <a:p>
            <a:pPr algn="ctr"/>
            <a:r>
              <a:rPr lang="en-GB" sz="80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YEAR 5</a:t>
            </a:r>
          </a:p>
        </p:txBody>
      </p:sp>
      <p:pic>
        <p:nvPicPr>
          <p:cNvPr id="35" name="Graphic 34" descr="Dollar outline">
            <a:extLst>
              <a:ext uri="{FF2B5EF4-FFF2-40B4-BE49-F238E27FC236}">
                <a16:creationId xmlns:a16="http://schemas.microsoft.com/office/drawing/2014/main" id="{3F7A8CC5-A34A-2AAF-046A-EA7F5275B0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77097" y="3971094"/>
            <a:ext cx="99414" cy="99414"/>
          </a:xfrm>
          <a:prstGeom prst="rect">
            <a:avLst/>
          </a:prstGeom>
        </p:spPr>
      </p:pic>
      <p:sp>
        <p:nvSpPr>
          <p:cNvPr id="41" name="TextBox 40">
            <a:extLst>
              <a:ext uri="{FF2B5EF4-FFF2-40B4-BE49-F238E27FC236}">
                <a16:creationId xmlns:a16="http://schemas.microsoft.com/office/drawing/2014/main" id="{854C1CF3-49C6-7197-7CCD-F4A045119A8D}"/>
              </a:ext>
            </a:extLst>
          </p:cNvPr>
          <p:cNvSpPr txBox="1"/>
          <p:nvPr/>
        </p:nvSpPr>
        <p:spPr>
          <a:xfrm>
            <a:off x="1491097" y="2200685"/>
            <a:ext cx="1408328" cy="338554"/>
          </a:xfrm>
          <a:prstGeom prst="rect">
            <a:avLst/>
          </a:prstGeom>
          <a:noFill/>
        </p:spPr>
        <p:txBody>
          <a:bodyPr wrap="square" rtlCol="0">
            <a:spAutoFit/>
          </a:bodyPr>
          <a:lstStyle/>
          <a:p>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valbnft</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3" name="TextBox 42">
            <a:extLst>
              <a:ext uri="{FF2B5EF4-FFF2-40B4-BE49-F238E27FC236}">
                <a16:creationId xmlns:a16="http://schemas.microsoft.com/office/drawing/2014/main" id="{1CA5A673-91FC-2C94-7F57-6F75AF00332C}"/>
              </a:ext>
            </a:extLst>
          </p:cNvPr>
          <p:cNvSpPr txBox="1"/>
          <p:nvPr/>
        </p:nvSpPr>
        <p:spPr>
          <a:xfrm>
            <a:off x="3797628" y="4027026"/>
            <a:ext cx="1260000" cy="584775"/>
          </a:xfrm>
          <a:prstGeom prst="rect">
            <a:avLst/>
          </a:prstGeom>
          <a:noFill/>
        </p:spPr>
        <p:txBody>
          <a:bodyPr wrap="square" rtlCol="0">
            <a:spAutoFit/>
          </a:bodyPr>
          <a:lstStyle/>
          <a:p>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valmonths</a:t>
            </a:r>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month</a:t>
            </a:r>
            <a:r>
              <a:rPr lang="tr-TR"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s</a:t>
            </a:r>
            <a:r>
              <a:rPr lang="tr-TR"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4" name="TextBox 43">
            <a:extLst>
              <a:ext uri="{FF2B5EF4-FFF2-40B4-BE49-F238E27FC236}">
                <a16:creationId xmlns:a16="http://schemas.microsoft.com/office/drawing/2014/main" id="{B51CD36F-4B90-CBDF-E4CA-2F7753CCAD0D}"/>
              </a:ext>
            </a:extLst>
          </p:cNvPr>
          <p:cNvSpPr txBox="1"/>
          <p:nvPr/>
        </p:nvSpPr>
        <p:spPr>
          <a:xfrm>
            <a:off x="1491097" y="4017274"/>
            <a:ext cx="1599526" cy="584775"/>
          </a:xfrm>
          <a:prstGeom prst="rect">
            <a:avLst/>
          </a:prstGeom>
          <a:noFill/>
        </p:spPr>
        <p:txBody>
          <a:bodyPr wrap="square" rtlCol="0">
            <a:spAutoFit/>
          </a:bodyPr>
          <a:lstStyle/>
          <a:p>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valinvestment</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TextBox 44">
            <a:extLst>
              <a:ext uri="{FF2B5EF4-FFF2-40B4-BE49-F238E27FC236}">
                <a16:creationId xmlns:a16="http://schemas.microsoft.com/office/drawing/2014/main" id="{1B3924B1-6D93-5AF9-68DF-307D783C4301}"/>
              </a:ext>
            </a:extLst>
          </p:cNvPr>
          <p:cNvSpPr txBox="1"/>
          <p:nvPr/>
        </p:nvSpPr>
        <p:spPr>
          <a:xfrm>
            <a:off x="1491097" y="3192818"/>
            <a:ext cx="1278041" cy="338554"/>
          </a:xfrm>
          <a:prstGeom prst="rect">
            <a:avLst/>
          </a:prstGeom>
          <a:noFill/>
        </p:spPr>
        <p:txBody>
          <a:bodyPr wrap="square" rtlCol="0">
            <a:spAutoFit/>
          </a:bodyPr>
          <a:lstStyle/>
          <a:p>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valacd</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TextBox 48">
            <a:extLst>
              <a:ext uri="{FF2B5EF4-FFF2-40B4-BE49-F238E27FC236}">
                <a16:creationId xmlns:a16="http://schemas.microsoft.com/office/drawing/2014/main" id="{059F857E-0C32-6C1E-C411-71299828D62F}"/>
              </a:ext>
            </a:extLst>
          </p:cNvPr>
          <p:cNvSpPr txBox="1"/>
          <p:nvPr/>
        </p:nvSpPr>
        <p:spPr>
          <a:xfrm>
            <a:off x="3797628" y="3184326"/>
            <a:ext cx="1260000" cy="338554"/>
          </a:xfrm>
          <a:prstGeom prst="rect">
            <a:avLst/>
          </a:prstGeom>
          <a:noFill/>
        </p:spPr>
        <p:txBody>
          <a:bodyPr wrap="square" rtlCol="0">
            <a:spAutoFit/>
          </a:bodyPr>
          <a:lstStyle/>
          <a:p>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valroi</a:t>
            </a:r>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1" name="TextBox 50">
            <a:extLst>
              <a:ext uri="{FF2B5EF4-FFF2-40B4-BE49-F238E27FC236}">
                <a16:creationId xmlns:a16="http://schemas.microsoft.com/office/drawing/2014/main" id="{919B2869-F7B8-C766-B4DF-19CA5F6D8E9E}"/>
              </a:ext>
            </a:extLst>
          </p:cNvPr>
          <p:cNvSpPr txBox="1"/>
          <p:nvPr/>
        </p:nvSpPr>
        <p:spPr>
          <a:xfrm>
            <a:off x="3797628" y="2204508"/>
            <a:ext cx="1260000" cy="338554"/>
          </a:xfrm>
          <a:prstGeom prst="rect">
            <a:avLst/>
          </a:prstGeom>
          <a:noFill/>
        </p:spPr>
        <p:txBody>
          <a:bodyPr wrap="square">
            <a:spAutoFit/>
          </a:bodyPr>
          <a:lstStyle/>
          <a:p>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valnpvv</a:t>
            </a:r>
            <a:r>
              <a:rPr lang="en-GB" sz="1600"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 </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3" name="TextBox 52">
            <a:extLst>
              <a:ext uri="{FF2B5EF4-FFF2-40B4-BE49-F238E27FC236}">
                <a16:creationId xmlns:a16="http://schemas.microsoft.com/office/drawing/2014/main" id="{7464C18C-8143-AB54-955A-A0DE0ACF69AD}"/>
              </a:ext>
            </a:extLst>
          </p:cNvPr>
          <p:cNvSpPr txBox="1"/>
          <p:nvPr/>
        </p:nvSpPr>
        <p:spPr>
          <a:xfrm>
            <a:off x="650833" y="791325"/>
            <a:ext cx="2406226" cy="200055"/>
          </a:xfrm>
          <a:prstGeom prst="rect">
            <a:avLst/>
          </a:prstGeom>
          <a:noFill/>
        </p:spPr>
        <p:txBody>
          <a:bodyPr wrap="square" rtlCol="0">
            <a:spAutoFit/>
          </a:bodyPr>
          <a:lstStyle/>
          <a:p>
            <a:r>
              <a:rPr lang="en-GB" sz="700" dirty="0">
                <a:solidFill>
                  <a:schemeClr val="tx1">
                    <a:lumMod val="50000"/>
                    <a:lumOff val="50000"/>
                  </a:schemeClr>
                </a:solidFill>
                <a:latin typeface="Montserrat Medium" panose="00000600000000000000" pitchFamily="2" charset="0"/>
                <a:ea typeface="Open Sans" panose="020B0606030504020204" pitchFamily="34" charset="0"/>
                <a:cs typeface="Open Sans" panose="020B0606030504020204" pitchFamily="34" charset="0"/>
              </a:rPr>
              <a:t>PLEASE NOTE THESE ARE ESTIMATIONS ONLY</a:t>
            </a:r>
          </a:p>
        </p:txBody>
      </p:sp>
      <p:sp>
        <p:nvSpPr>
          <p:cNvPr id="24" name="TextBox 23">
            <a:extLst>
              <a:ext uri="{FF2B5EF4-FFF2-40B4-BE49-F238E27FC236}">
                <a16:creationId xmlns:a16="http://schemas.microsoft.com/office/drawing/2014/main" id="{012C8D2C-9662-93C5-9673-63020C005BD9}"/>
              </a:ext>
            </a:extLst>
          </p:cNvPr>
          <p:cNvSpPr txBox="1"/>
          <p:nvPr/>
        </p:nvSpPr>
        <p:spPr>
          <a:xfrm>
            <a:off x="1491097" y="5063705"/>
            <a:ext cx="1599526" cy="338554"/>
          </a:xfrm>
          <a:prstGeom prst="rect">
            <a:avLst/>
          </a:prstGeom>
          <a:noFill/>
        </p:spPr>
        <p:txBody>
          <a:bodyPr wrap="square" rtlCol="0">
            <a:spAutoFit/>
          </a:bodyPr>
          <a:lstStyle/>
          <a:p>
            <a:r>
              <a:rPr lang="tr-TR"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valhours</a:t>
            </a:r>
            <a:endPar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Graphic 32" descr="Coins outline">
            <a:extLst>
              <a:ext uri="{FF2B5EF4-FFF2-40B4-BE49-F238E27FC236}">
                <a16:creationId xmlns:a16="http://schemas.microsoft.com/office/drawing/2014/main" id="{BF77A655-3945-E7CF-0B09-2ADCEDE06CF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2107" y="2016302"/>
            <a:ext cx="493118" cy="493118"/>
          </a:xfrm>
          <a:prstGeom prst="rect">
            <a:avLst/>
          </a:prstGeom>
        </p:spPr>
      </p:pic>
      <p:sp>
        <p:nvSpPr>
          <p:cNvPr id="5" name="TextBox 35">
            <a:extLst>
              <a:ext uri="{FF2B5EF4-FFF2-40B4-BE49-F238E27FC236}">
                <a16:creationId xmlns:a16="http://schemas.microsoft.com/office/drawing/2014/main" id="{4850F750-8AF5-047D-7215-8CBA0136499D}"/>
              </a:ext>
            </a:extLst>
          </p:cNvPr>
          <p:cNvSpPr txBox="1"/>
          <p:nvPr/>
        </p:nvSpPr>
        <p:spPr>
          <a:xfrm>
            <a:off x="385167" y="3361760"/>
            <a:ext cx="1086998" cy="400110"/>
          </a:xfrm>
          <a:prstGeom prst="rect">
            <a:avLst/>
          </a:prstGeom>
          <a:noFill/>
        </p:spPr>
        <p:txBody>
          <a:bodyPr wrap="square" rtlCol="0">
            <a:spAutoFit/>
          </a:bodyPr>
          <a:lstStyle/>
          <a:p>
            <a:pPr algn="ctr"/>
            <a:r>
              <a:rPr lang="en-GB" sz="1000" b="1">
                <a:solidFill>
                  <a:srgbClr val="E23F13"/>
                </a:solidFill>
                <a:latin typeface="Open Sans" panose="020B0606030504020204" pitchFamily="34" charset="0"/>
                <a:ea typeface="Open Sans" panose="020B0606030504020204" pitchFamily="34" charset="0"/>
                <a:cs typeface="Open Sans" panose="020B0606030504020204" pitchFamily="34" charset="0"/>
              </a:rPr>
              <a:t>Annual cost of delay</a:t>
            </a:r>
          </a:p>
        </p:txBody>
      </p:sp>
      <p:sp>
        <p:nvSpPr>
          <p:cNvPr id="25" name="TextBox 36">
            <a:extLst>
              <a:ext uri="{FF2B5EF4-FFF2-40B4-BE49-F238E27FC236}">
                <a16:creationId xmlns:a16="http://schemas.microsoft.com/office/drawing/2014/main" id="{3A61F173-8814-5F33-33D0-4427D5617FE6}"/>
              </a:ext>
            </a:extLst>
          </p:cNvPr>
          <p:cNvSpPr txBox="1"/>
          <p:nvPr/>
        </p:nvSpPr>
        <p:spPr>
          <a:xfrm>
            <a:off x="529012" y="2462878"/>
            <a:ext cx="799309" cy="253916"/>
          </a:xfrm>
          <a:prstGeom prst="rect">
            <a:avLst/>
          </a:prstGeom>
          <a:noFill/>
        </p:spPr>
        <p:txBody>
          <a:bodyPr wrap="square" rtlCol="0">
            <a:spAutoFit/>
          </a:bodyPr>
          <a:lstStyle/>
          <a:p>
            <a:pPr algn="ctr"/>
            <a:r>
              <a:rPr lang="en-GB" sz="1050" b="1">
                <a:solidFill>
                  <a:srgbClr val="E23F13"/>
                </a:solidFill>
                <a:latin typeface="Open Sans" panose="020B0606030504020204" pitchFamily="34" charset="0"/>
                <a:ea typeface="Open Sans" panose="020B0606030504020204" pitchFamily="34" charset="0"/>
                <a:cs typeface="Open Sans" panose="020B0606030504020204" pitchFamily="34" charset="0"/>
              </a:rPr>
              <a:t>BENEFIT</a:t>
            </a:r>
          </a:p>
        </p:txBody>
      </p:sp>
      <p:pic>
        <p:nvPicPr>
          <p:cNvPr id="26" name="Graphic 37" descr="Downward trend graph outline">
            <a:extLst>
              <a:ext uri="{FF2B5EF4-FFF2-40B4-BE49-F238E27FC236}">
                <a16:creationId xmlns:a16="http://schemas.microsoft.com/office/drawing/2014/main" id="{A5A58F65-65E8-1B34-0ED8-A95CC257B76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1368" y="2930773"/>
            <a:ext cx="394596" cy="394596"/>
          </a:xfrm>
          <a:prstGeom prst="rect">
            <a:avLst/>
          </a:prstGeom>
        </p:spPr>
      </p:pic>
      <p:sp>
        <p:nvSpPr>
          <p:cNvPr id="27" name="TextBox 38">
            <a:extLst>
              <a:ext uri="{FF2B5EF4-FFF2-40B4-BE49-F238E27FC236}">
                <a16:creationId xmlns:a16="http://schemas.microsoft.com/office/drawing/2014/main" id="{DA3C6438-DE5B-554E-CEED-255F056800CF}"/>
              </a:ext>
            </a:extLst>
          </p:cNvPr>
          <p:cNvSpPr txBox="1"/>
          <p:nvPr/>
        </p:nvSpPr>
        <p:spPr>
          <a:xfrm>
            <a:off x="385167" y="4381620"/>
            <a:ext cx="1086998" cy="253916"/>
          </a:xfrm>
          <a:prstGeom prst="rect">
            <a:avLst/>
          </a:prstGeom>
          <a:noFill/>
        </p:spPr>
        <p:txBody>
          <a:bodyPr wrap="square" rtlCol="0">
            <a:spAutoFit/>
          </a:bodyPr>
          <a:lstStyle/>
          <a:p>
            <a:pPr algn="ctr"/>
            <a:r>
              <a:rPr lang="en-GB" sz="1050" b="1">
                <a:solidFill>
                  <a:srgbClr val="E23F13"/>
                </a:solidFill>
                <a:latin typeface="Open Sans" panose="020B0606030504020204" pitchFamily="34" charset="0"/>
                <a:ea typeface="Open Sans" panose="020B0606030504020204" pitchFamily="34" charset="0"/>
                <a:cs typeface="Open Sans" panose="020B0606030504020204" pitchFamily="34" charset="0"/>
              </a:rPr>
              <a:t>INVESTMENT</a:t>
            </a:r>
          </a:p>
        </p:txBody>
      </p:sp>
      <p:sp>
        <p:nvSpPr>
          <p:cNvPr id="28" name="TextBox 39">
            <a:extLst>
              <a:ext uri="{FF2B5EF4-FFF2-40B4-BE49-F238E27FC236}">
                <a16:creationId xmlns:a16="http://schemas.microsoft.com/office/drawing/2014/main" id="{FC58518A-B8BB-F527-D433-49DEE77EA9B2}"/>
              </a:ext>
            </a:extLst>
          </p:cNvPr>
          <p:cNvSpPr txBox="1"/>
          <p:nvPr/>
        </p:nvSpPr>
        <p:spPr>
          <a:xfrm>
            <a:off x="2962265" y="4316345"/>
            <a:ext cx="729079" cy="400110"/>
          </a:xfrm>
          <a:prstGeom prst="rect">
            <a:avLst/>
          </a:prstGeom>
          <a:noFill/>
        </p:spPr>
        <p:txBody>
          <a:bodyPr wrap="square" rtlCol="0">
            <a:spAutoFit/>
          </a:bodyPr>
          <a:lstStyle/>
          <a:p>
            <a:pPr algn="ctr"/>
            <a:r>
              <a:rPr lang="en-GB" sz="1000" b="1">
                <a:solidFill>
                  <a:srgbClr val="E23F13"/>
                </a:solidFill>
                <a:latin typeface="Open Sans" panose="020B0606030504020204" pitchFamily="34" charset="0"/>
                <a:ea typeface="Open Sans" panose="020B0606030504020204" pitchFamily="34" charset="0"/>
                <a:cs typeface="Open Sans" panose="020B0606030504020204" pitchFamily="34" charset="0"/>
              </a:rPr>
              <a:t>Payback</a:t>
            </a:r>
            <a:r>
              <a:rPr lang="en-GB" sz="700">
                <a:solidFill>
                  <a:srgbClr val="E23F13"/>
                </a:solidFill>
                <a:latin typeface="Open Sans" panose="020B0606030504020204" pitchFamily="34" charset="0"/>
                <a:ea typeface="Open Sans" panose="020B0606030504020204" pitchFamily="34" charset="0"/>
                <a:cs typeface="Open Sans" panose="020B0606030504020204" pitchFamily="34" charset="0"/>
              </a:rPr>
              <a:t> </a:t>
            </a:r>
            <a:r>
              <a:rPr lang="en-GB" sz="1000" b="1">
                <a:solidFill>
                  <a:srgbClr val="E23F13"/>
                </a:solidFill>
                <a:latin typeface="Open Sans" panose="020B0606030504020204" pitchFamily="34" charset="0"/>
                <a:ea typeface="Open Sans" panose="020B0606030504020204" pitchFamily="34" charset="0"/>
                <a:cs typeface="Open Sans" panose="020B0606030504020204" pitchFamily="34" charset="0"/>
              </a:rPr>
              <a:t>Period</a:t>
            </a:r>
          </a:p>
        </p:txBody>
      </p:sp>
      <p:grpSp>
        <p:nvGrpSpPr>
          <p:cNvPr id="29" name="Group 24">
            <a:extLst>
              <a:ext uri="{FF2B5EF4-FFF2-40B4-BE49-F238E27FC236}">
                <a16:creationId xmlns:a16="http://schemas.microsoft.com/office/drawing/2014/main" id="{2A35F7B4-89CA-28D2-C761-27F195682596}"/>
              </a:ext>
            </a:extLst>
          </p:cNvPr>
          <p:cNvGrpSpPr/>
          <p:nvPr/>
        </p:nvGrpSpPr>
        <p:grpSpPr>
          <a:xfrm>
            <a:off x="3299656" y="4004190"/>
            <a:ext cx="144000" cy="144000"/>
            <a:chOff x="3274765" y="4031786"/>
            <a:chExt cx="106557" cy="106557"/>
          </a:xfrm>
        </p:grpSpPr>
        <p:pic>
          <p:nvPicPr>
            <p:cNvPr id="30" name="Graphic 34" descr="Dollar outline">
              <a:extLst>
                <a:ext uri="{FF2B5EF4-FFF2-40B4-BE49-F238E27FC236}">
                  <a16:creationId xmlns:a16="http://schemas.microsoft.com/office/drawing/2014/main" id="{0E6689E8-7209-C0F1-640C-D80457BE91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79681" y="4037294"/>
              <a:ext cx="99414" cy="99414"/>
            </a:xfrm>
            <a:prstGeom prst="rect">
              <a:avLst/>
            </a:prstGeom>
          </p:spPr>
        </p:pic>
        <p:sp>
          <p:nvSpPr>
            <p:cNvPr id="31" name="Oval 30">
              <a:extLst>
                <a:ext uri="{FF2B5EF4-FFF2-40B4-BE49-F238E27FC236}">
                  <a16:creationId xmlns:a16="http://schemas.microsoft.com/office/drawing/2014/main" id="{B2799852-8DB3-C170-3A44-73EEE983320B}"/>
                </a:ext>
              </a:extLst>
            </p:cNvPr>
            <p:cNvSpPr/>
            <p:nvPr/>
          </p:nvSpPr>
          <p:spPr>
            <a:xfrm>
              <a:off x="3274765" y="4031786"/>
              <a:ext cx="106557" cy="106557"/>
            </a:xfrm>
            <a:prstGeom prst="ellipse">
              <a:avLst/>
            </a:prstGeom>
            <a:noFill/>
            <a:ln w="12700">
              <a:solidFill>
                <a:srgbClr val="E23F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p>
          </p:txBody>
        </p:sp>
      </p:grpSp>
      <p:pic>
        <p:nvPicPr>
          <p:cNvPr id="32" name="Graphic 46" descr="Diamond with solid fill">
            <a:extLst>
              <a:ext uri="{FF2B5EF4-FFF2-40B4-BE49-F238E27FC236}">
                <a16:creationId xmlns:a16="http://schemas.microsoft.com/office/drawing/2014/main" id="{C87E5E7B-3E65-6A77-43D5-9385F8688EE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116481" y="2033136"/>
            <a:ext cx="420646" cy="521262"/>
          </a:xfrm>
          <a:prstGeom prst="rect">
            <a:avLst/>
          </a:prstGeom>
        </p:spPr>
      </p:pic>
      <p:sp>
        <p:nvSpPr>
          <p:cNvPr id="46" name="TextBox 47">
            <a:extLst>
              <a:ext uri="{FF2B5EF4-FFF2-40B4-BE49-F238E27FC236}">
                <a16:creationId xmlns:a16="http://schemas.microsoft.com/office/drawing/2014/main" id="{169D5DCA-2B84-FFBE-27A9-8219C35C3CA7}"/>
              </a:ext>
            </a:extLst>
          </p:cNvPr>
          <p:cNvSpPr txBox="1"/>
          <p:nvPr/>
        </p:nvSpPr>
        <p:spPr>
          <a:xfrm>
            <a:off x="2906368" y="2516728"/>
            <a:ext cx="840873" cy="253916"/>
          </a:xfrm>
          <a:prstGeom prst="rect">
            <a:avLst/>
          </a:prstGeom>
          <a:noFill/>
        </p:spPr>
        <p:txBody>
          <a:bodyPr wrap="square" rtlCol="0">
            <a:spAutoFit/>
          </a:bodyPr>
          <a:lstStyle/>
          <a:p>
            <a:pPr algn="ctr"/>
            <a:r>
              <a:rPr lang="en-GB" sz="1050" b="1">
                <a:solidFill>
                  <a:srgbClr val="E23F13"/>
                </a:solidFill>
                <a:latin typeface="Open Sans" panose="020B0606030504020204" pitchFamily="34" charset="0"/>
                <a:ea typeface="Open Sans" panose="020B0606030504020204" pitchFamily="34" charset="0"/>
                <a:cs typeface="Open Sans" panose="020B0606030504020204" pitchFamily="34" charset="0"/>
              </a:rPr>
              <a:t>NPV</a:t>
            </a:r>
          </a:p>
        </p:txBody>
      </p:sp>
      <p:sp>
        <p:nvSpPr>
          <p:cNvPr id="54" name="TextBox 49">
            <a:extLst>
              <a:ext uri="{FF2B5EF4-FFF2-40B4-BE49-F238E27FC236}">
                <a16:creationId xmlns:a16="http://schemas.microsoft.com/office/drawing/2014/main" id="{71EED8F1-EC39-8B8A-9542-2E46264AED21}"/>
              </a:ext>
            </a:extLst>
          </p:cNvPr>
          <p:cNvSpPr txBox="1"/>
          <p:nvPr/>
        </p:nvSpPr>
        <p:spPr>
          <a:xfrm>
            <a:off x="2986505" y="3171616"/>
            <a:ext cx="680598" cy="369332"/>
          </a:xfrm>
          <a:prstGeom prst="rect">
            <a:avLst/>
          </a:prstGeom>
          <a:noFill/>
        </p:spPr>
        <p:txBody>
          <a:bodyPr wrap="square" rtlCol="0">
            <a:spAutoFit/>
          </a:bodyPr>
          <a:lstStyle/>
          <a:p>
            <a:r>
              <a:rPr lang="en-GB" b="1">
                <a:solidFill>
                  <a:srgbClr val="E23F13"/>
                </a:solidFill>
                <a:latin typeface="Open Sans" panose="020B0606030504020204" pitchFamily="34" charset="0"/>
                <a:ea typeface="Open Sans" panose="020B0606030504020204" pitchFamily="34" charset="0"/>
                <a:cs typeface="Open Sans" panose="020B0606030504020204" pitchFamily="34" charset="0"/>
              </a:rPr>
              <a:t>ROI</a:t>
            </a:r>
          </a:p>
        </p:txBody>
      </p:sp>
      <p:pic>
        <p:nvPicPr>
          <p:cNvPr id="55" name="Graphic 51" descr="Bank with solid fill">
            <a:extLst>
              <a:ext uri="{FF2B5EF4-FFF2-40B4-BE49-F238E27FC236}">
                <a16:creationId xmlns:a16="http://schemas.microsoft.com/office/drawing/2014/main" id="{C9AD5526-9A2B-E55B-FA9F-12205A9A6F5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85332" y="3943217"/>
            <a:ext cx="486669" cy="486669"/>
          </a:xfrm>
          <a:prstGeom prst="rect">
            <a:avLst/>
          </a:prstGeom>
        </p:spPr>
      </p:pic>
      <p:pic>
        <p:nvPicPr>
          <p:cNvPr id="56" name="Graphic 5" descr="Clock with solid fill">
            <a:extLst>
              <a:ext uri="{FF2B5EF4-FFF2-40B4-BE49-F238E27FC236}">
                <a16:creationId xmlns:a16="http://schemas.microsoft.com/office/drawing/2014/main" id="{F793E217-CF18-2C0D-8236-59809DC1FD7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87867" y="4872929"/>
            <a:ext cx="681598" cy="681598"/>
          </a:xfrm>
          <a:prstGeom prst="rect">
            <a:avLst/>
          </a:prstGeom>
        </p:spPr>
      </p:pic>
      <p:sp>
        <p:nvSpPr>
          <p:cNvPr id="57" name="TextBox 6">
            <a:extLst>
              <a:ext uri="{FF2B5EF4-FFF2-40B4-BE49-F238E27FC236}">
                <a16:creationId xmlns:a16="http://schemas.microsoft.com/office/drawing/2014/main" id="{8AE9A536-6EEB-7AFE-0670-BCE4C45D9480}"/>
              </a:ext>
            </a:extLst>
          </p:cNvPr>
          <p:cNvSpPr txBox="1"/>
          <p:nvPr/>
        </p:nvSpPr>
        <p:spPr>
          <a:xfrm>
            <a:off x="385167" y="5549278"/>
            <a:ext cx="1086998" cy="415498"/>
          </a:xfrm>
          <a:prstGeom prst="rect">
            <a:avLst/>
          </a:prstGeom>
          <a:noFill/>
        </p:spPr>
        <p:txBody>
          <a:bodyPr wrap="square" rtlCol="0">
            <a:spAutoFit/>
          </a:bodyPr>
          <a:lstStyle/>
          <a:p>
            <a:pPr algn="ctr"/>
            <a:r>
              <a:rPr lang="en-GB" sz="1050" b="1">
                <a:solidFill>
                  <a:srgbClr val="E23F13"/>
                </a:solidFill>
                <a:latin typeface="Open Sans" panose="020B0606030504020204" pitchFamily="34" charset="0"/>
                <a:ea typeface="Open Sans" panose="020B0606030504020204" pitchFamily="34" charset="0"/>
                <a:cs typeface="Open Sans" panose="020B0606030504020204" pitchFamily="34" charset="0"/>
              </a:rPr>
              <a:t>HOURS SAVED</a:t>
            </a:r>
          </a:p>
        </p:txBody>
      </p:sp>
      <p:pic>
        <p:nvPicPr>
          <p:cNvPr id="6" name="Graphic 33" descr="Open hand outline">
            <a:extLst>
              <a:ext uri="{FF2B5EF4-FFF2-40B4-BE49-F238E27FC236}">
                <a16:creationId xmlns:a16="http://schemas.microsoft.com/office/drawing/2014/main" id="{1D57DDF8-A777-4402-331C-06BF0275CE28}"/>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129506" y="4042808"/>
            <a:ext cx="394596" cy="394596"/>
          </a:xfrm>
          <a:prstGeom prst="rect">
            <a:avLst/>
          </a:prstGeom>
        </p:spPr>
      </p:pic>
    </p:spTree>
    <p:extLst>
      <p:ext uri="{BB962C8B-B14F-4D97-AF65-F5344CB8AC3E}">
        <p14:creationId xmlns:p14="http://schemas.microsoft.com/office/powerpoint/2010/main" val="2365803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303557-C3DF-0A09-A6C3-B95DAC3B7127}"/>
              </a:ext>
            </a:extLst>
          </p:cNvPr>
          <p:cNvSpPr>
            <a:spLocks noGrp="1"/>
          </p:cNvSpPr>
          <p:nvPr>
            <p:ph type="sldNum" sz="quarter" idx="12"/>
          </p:nvPr>
        </p:nvSpPr>
        <p:spPr/>
        <p:txBody>
          <a:bodyPr/>
          <a:lstStyle/>
          <a:p>
            <a:fld id="{3531A8E9-B4CF-5643-AF96-CB4C768DAD63}" type="slidenum">
              <a:rPr lang="en-US" smtClean="0"/>
              <a:t>8</a:t>
            </a:fld>
            <a:endParaRPr lang="en-US"/>
          </a:p>
        </p:txBody>
      </p:sp>
      <p:sp>
        <p:nvSpPr>
          <p:cNvPr id="3" name="Title 2">
            <a:extLst>
              <a:ext uri="{FF2B5EF4-FFF2-40B4-BE49-F238E27FC236}">
                <a16:creationId xmlns:a16="http://schemas.microsoft.com/office/drawing/2014/main" id="{0D27C223-66B0-43E1-F7E0-38D12174F72F}"/>
              </a:ext>
            </a:extLst>
          </p:cNvPr>
          <p:cNvSpPr>
            <a:spLocks noGrp="1"/>
          </p:cNvSpPr>
          <p:nvPr>
            <p:ph type="title"/>
          </p:nvPr>
        </p:nvSpPr>
        <p:spPr>
          <a:xfrm>
            <a:off x="695326" y="428401"/>
            <a:ext cx="9292735" cy="401594"/>
          </a:xfrm>
        </p:spPr>
        <p:txBody>
          <a:bodyPr>
            <a:normAutofit/>
          </a:bodyPr>
          <a:lstStyle/>
          <a:p>
            <a:r>
              <a:rPr lang="tr-TR" dirty="0"/>
              <a:t>DEFINITION OF TERMS</a:t>
            </a:r>
            <a:endParaRPr lang="en-US" dirty="0"/>
          </a:p>
        </p:txBody>
      </p:sp>
      <p:sp>
        <p:nvSpPr>
          <p:cNvPr id="6" name="Text Placeholder 3">
            <a:extLst>
              <a:ext uri="{FF2B5EF4-FFF2-40B4-BE49-F238E27FC236}">
                <a16:creationId xmlns:a16="http://schemas.microsoft.com/office/drawing/2014/main" id="{6B2551A1-F783-7ECB-94CE-4492E0A51074}"/>
              </a:ext>
            </a:extLst>
          </p:cNvPr>
          <p:cNvSpPr txBox="1">
            <a:spLocks/>
          </p:cNvSpPr>
          <p:nvPr/>
        </p:nvSpPr>
        <p:spPr>
          <a:xfrm>
            <a:off x="598832" y="1715549"/>
            <a:ext cx="4638088" cy="3898760"/>
          </a:xfrm>
          <a:prstGeom prst="rect">
            <a:avLst/>
          </a:prstGeom>
        </p:spPr>
        <p:txBody>
          <a:bodyPr vert="horz" lIns="0" tIns="0" rIns="0" bIns="0" rtlCol="0" anchor="t">
            <a:noAutofit/>
          </a:bodyPr>
          <a:lst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0170" indent="0">
              <a:spcAft>
                <a:spcPts val="800"/>
              </a:spcAft>
              <a:buNone/>
            </a:pPr>
            <a:r>
              <a:rPr lang="en-GB" sz="2800" b="1" dirty="0">
                <a:solidFill>
                  <a:srgbClr val="FF6600"/>
                </a:solidFill>
                <a:latin typeface="Open Sans"/>
                <a:ea typeface="Open Sans"/>
                <a:cs typeface="Open Sans"/>
              </a:rPr>
              <a:t>Some key phrases we have illustrated in this proposal are detailed for </a:t>
            </a:r>
            <a:br>
              <a:rPr lang="en-GB" sz="2800" b="1" dirty="0">
                <a:solidFill>
                  <a:srgbClr val="FF6600"/>
                </a:solidFill>
                <a:latin typeface="Open Sans"/>
                <a:ea typeface="Open Sans"/>
                <a:cs typeface="Open Sans"/>
              </a:rPr>
            </a:br>
            <a:r>
              <a:rPr lang="en-GB" sz="2800" b="1" dirty="0">
                <a:solidFill>
                  <a:srgbClr val="FF6600"/>
                </a:solidFill>
                <a:latin typeface="Open Sans"/>
                <a:ea typeface="Open Sans"/>
                <a:cs typeface="Open Sans"/>
              </a:rPr>
              <a:t>information</a:t>
            </a:r>
            <a:endParaRPr lang="en-GB" sz="2800" b="1" dirty="0">
              <a:solidFill>
                <a:srgbClr val="FF6600"/>
              </a:solidFill>
            </a:endParaRPr>
          </a:p>
        </p:txBody>
      </p:sp>
      <p:sp>
        <p:nvSpPr>
          <p:cNvPr id="7" name="TextBox 6">
            <a:extLst>
              <a:ext uri="{FF2B5EF4-FFF2-40B4-BE49-F238E27FC236}">
                <a16:creationId xmlns:a16="http://schemas.microsoft.com/office/drawing/2014/main" id="{3582BB3E-BDED-0937-862C-B206BD0877B8}"/>
              </a:ext>
            </a:extLst>
          </p:cNvPr>
          <p:cNvSpPr txBox="1"/>
          <p:nvPr/>
        </p:nvSpPr>
        <p:spPr>
          <a:xfrm>
            <a:off x="517354" y="4189491"/>
            <a:ext cx="4638088" cy="507831"/>
          </a:xfrm>
          <a:prstGeom prst="rect">
            <a:avLst/>
          </a:prstGeom>
          <a:noFill/>
        </p:spPr>
        <p:txBody>
          <a:bodyPr wrap="square">
            <a:spAutoFit/>
          </a:bodyPr>
          <a:lstStyle/>
          <a:p>
            <a:pPr marL="90170">
              <a:spcAft>
                <a:spcPts val="800"/>
              </a:spcAft>
            </a:pPr>
            <a:r>
              <a:rPr lang="en-GB" sz="900" b="1" dirty="0">
                <a:solidFill>
                  <a:srgbClr val="FF6600"/>
                </a:solidFill>
                <a:latin typeface="Open Sans"/>
                <a:ea typeface="Open Sans"/>
                <a:cs typeface="Open Sans"/>
              </a:rPr>
              <a:t>Disclaimer </a:t>
            </a:r>
            <a:r>
              <a:rPr lang="en-GB" sz="900" dirty="0">
                <a:latin typeface="Open Sans"/>
                <a:ea typeface="Open Sans"/>
                <a:cs typeface="Open Sans"/>
              </a:rPr>
              <a:t>We hope these estimations can assist in purchasing decisions and surface value prospects could see. Details listed are provided in good faith, as a guide only, on an "as is" basis.</a:t>
            </a:r>
            <a:endParaRPr lang="en-GB" sz="900" dirty="0"/>
          </a:p>
        </p:txBody>
      </p:sp>
      <p:sp>
        <p:nvSpPr>
          <p:cNvPr id="9" name="Text Placeholder 3">
            <a:extLst>
              <a:ext uri="{FF2B5EF4-FFF2-40B4-BE49-F238E27FC236}">
                <a16:creationId xmlns:a16="http://schemas.microsoft.com/office/drawing/2014/main" id="{FE9A52EA-2450-17E3-9B10-640AC1F685D7}"/>
              </a:ext>
            </a:extLst>
          </p:cNvPr>
          <p:cNvSpPr>
            <a:spLocks noGrp="1"/>
          </p:cNvSpPr>
          <p:nvPr>
            <p:ph type="body" sz="quarter" idx="14"/>
          </p:nvPr>
        </p:nvSpPr>
        <p:spPr>
          <a:xfrm>
            <a:off x="6017270" y="1717608"/>
            <a:ext cx="4638088" cy="3361386"/>
          </a:xfrm>
        </p:spPr>
        <p:txBody>
          <a:bodyPr vert="horz" lIns="0" tIns="0" rIns="0" bIns="0" rtlCol="0" anchor="t">
            <a:noAutofit/>
          </a:bodyPr>
          <a:lstStyle/>
          <a:p>
            <a:pPr marL="341630" indent="-251460">
              <a:spcAft>
                <a:spcPts val="800"/>
              </a:spcAft>
              <a:buClr>
                <a:srgbClr val="E23F13"/>
              </a:buClr>
            </a:pPr>
            <a:r>
              <a:rPr lang="en-GB" sz="1000" b="1">
                <a:solidFill>
                  <a:srgbClr val="FF6600"/>
                </a:solidFill>
                <a:effectLst/>
                <a:latin typeface="Open Sans"/>
                <a:ea typeface="Open Sans"/>
                <a:cs typeface="Open Sans"/>
              </a:rPr>
              <a:t>Payback Period: </a:t>
            </a:r>
            <a:r>
              <a:rPr lang="en-GB" sz="1000">
                <a:solidFill>
                  <a:schemeClr val="tx1">
                    <a:lumMod val="50000"/>
                    <a:lumOff val="50000"/>
                  </a:schemeClr>
                </a:solidFill>
                <a:effectLst/>
                <a:latin typeface="Open Sans"/>
                <a:ea typeface="Open Sans"/>
                <a:cs typeface="Open Sans"/>
              </a:rPr>
              <a:t>time at which benefits achieved outweigh amount invested. If you invest £12 and receive £1 per month, your payback period is 1 year, equal to the "break-even point”. This calculation does not consider the time value of money (see NPV)</a:t>
            </a:r>
          </a:p>
          <a:p>
            <a:pPr marL="341630" indent="-251460">
              <a:spcAft>
                <a:spcPts val="800"/>
              </a:spcAft>
            </a:pPr>
            <a:r>
              <a:rPr lang="en-GB" sz="1000" b="1">
                <a:solidFill>
                  <a:srgbClr val="FF6600"/>
                </a:solidFill>
                <a:effectLst/>
                <a:latin typeface="Open Sans"/>
                <a:ea typeface="Open Sans"/>
                <a:cs typeface="Open Sans"/>
              </a:rPr>
              <a:t>Net Present Value (NPV): </a:t>
            </a:r>
            <a:r>
              <a:rPr lang="en-GB" sz="1000">
                <a:solidFill>
                  <a:schemeClr val="tx1">
                    <a:lumMod val="50000"/>
                    <a:lumOff val="50000"/>
                  </a:schemeClr>
                </a:solidFill>
                <a:effectLst/>
                <a:latin typeface="Open Sans"/>
                <a:ea typeface="Open Sans"/>
                <a:cs typeface="Open Sans"/>
              </a:rPr>
              <a:t>the present value of future net Cashflows (cash in minus cash out). “Present Value” refers to the time value of money where a pound today is worth more than a pound five years from now. This is due to inflation, future uncertainty and other factors. The NPV here is calculated assuming a default 8% cost of capital.</a:t>
            </a:r>
          </a:p>
          <a:p>
            <a:pPr marL="341630" indent="-251460">
              <a:spcAft>
                <a:spcPts val="800"/>
              </a:spcAft>
            </a:pPr>
            <a:r>
              <a:rPr lang="en-GB" sz="1000" b="1">
                <a:solidFill>
                  <a:srgbClr val="FF6600"/>
                </a:solidFill>
                <a:effectLst/>
                <a:latin typeface="Open Sans"/>
                <a:ea typeface="Open Sans"/>
                <a:cs typeface="Open Sans"/>
              </a:rPr>
              <a:t>Return on Investment (ROI): </a:t>
            </a:r>
            <a:r>
              <a:rPr lang="en-GB" sz="1000">
                <a:solidFill>
                  <a:schemeClr val="tx1">
                    <a:lumMod val="50000"/>
                    <a:lumOff val="50000"/>
                  </a:schemeClr>
                </a:solidFill>
                <a:effectLst/>
                <a:latin typeface="Open Sans"/>
                <a:ea typeface="Open Sans"/>
                <a:cs typeface="Open Sans"/>
              </a:rPr>
              <a:t>The ratio of benefits vs its total costs. If you invest £12 and get £24 back, the ROI is 24/12 = 200% (i.e. you receive double what you contributed)</a:t>
            </a:r>
          </a:p>
          <a:p>
            <a:pPr marL="341630" indent="-251460">
              <a:spcAft>
                <a:spcPts val="800"/>
              </a:spcAft>
            </a:pPr>
            <a:r>
              <a:rPr lang="en-GB" sz="1000" b="1">
                <a:solidFill>
                  <a:srgbClr val="FF6600"/>
                </a:solidFill>
                <a:effectLst/>
                <a:latin typeface="Open Sans"/>
                <a:ea typeface="Open Sans"/>
                <a:cs typeface="Open Sans"/>
              </a:rPr>
              <a:t>Adoption rate: </a:t>
            </a:r>
            <a:r>
              <a:rPr lang="en-GB" sz="1000">
                <a:solidFill>
                  <a:schemeClr val="tx1">
                    <a:lumMod val="50000"/>
                    <a:lumOff val="50000"/>
                  </a:schemeClr>
                </a:solidFill>
                <a:effectLst/>
                <a:latin typeface="Open Sans"/>
                <a:ea typeface="Open Sans"/>
                <a:cs typeface="Open Sans"/>
              </a:rPr>
              <a:t>We have integrated software adoption rate factors into our value return calculations. These reflect reductions in value returns from factors such as staggered releases, ramp up times and more. </a:t>
            </a:r>
          </a:p>
        </p:txBody>
      </p:sp>
    </p:spTree>
    <p:extLst>
      <p:ext uri="{BB962C8B-B14F-4D97-AF65-F5344CB8AC3E}">
        <p14:creationId xmlns:p14="http://schemas.microsoft.com/office/powerpoint/2010/main" val="4070780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1256D3-B27A-D9C6-DA8A-CF2A4073A004}"/>
              </a:ext>
            </a:extLst>
          </p:cNvPr>
          <p:cNvSpPr>
            <a:spLocks noGrp="1"/>
          </p:cNvSpPr>
          <p:nvPr>
            <p:ph type="sldNum" sz="quarter" idx="12"/>
          </p:nvPr>
        </p:nvSpPr>
        <p:spPr/>
        <p:txBody>
          <a:bodyPr/>
          <a:lstStyle/>
          <a:p>
            <a:fld id="{3531A8E9-B4CF-5643-AF96-CB4C768DAD63}" type="slidenum">
              <a:rPr lang="en-US" smtClean="0"/>
              <a:t>9</a:t>
            </a:fld>
            <a:endParaRPr lang="en-US"/>
          </a:p>
        </p:txBody>
      </p:sp>
      <p:sp>
        <p:nvSpPr>
          <p:cNvPr id="22" name="Title 1">
            <a:extLst>
              <a:ext uri="{FF2B5EF4-FFF2-40B4-BE49-F238E27FC236}">
                <a16:creationId xmlns:a16="http://schemas.microsoft.com/office/drawing/2014/main" id="{58357287-C1DF-758E-C692-66B6339E43F1}"/>
              </a:ext>
            </a:extLst>
          </p:cNvPr>
          <p:cNvSpPr txBox="1">
            <a:spLocks/>
          </p:cNvSpPr>
          <p:nvPr/>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Tree>
    <p:extLst>
      <p:ext uri="{BB962C8B-B14F-4D97-AF65-F5344CB8AC3E}">
        <p14:creationId xmlns:p14="http://schemas.microsoft.com/office/powerpoint/2010/main" val="3532745639"/>
      </p:ext>
    </p:extLst>
  </p:cSld>
  <p:clrMapOvr>
    <a:masterClrMapping/>
  </p:clrMapOvr>
</p:sld>
</file>

<file path=ppt/theme/theme1.xml><?xml version="1.0" encoding="utf-8"?>
<a:theme xmlns:a="http://schemas.openxmlformats.org/drawingml/2006/main" name="Advanced Theme">
  <a:themeElements>
    <a:clrScheme name="Özel 1">
      <a:dk1>
        <a:srgbClr val="25252C"/>
      </a:dk1>
      <a:lt1>
        <a:srgbClr val="FFFFFF"/>
      </a:lt1>
      <a:dk2>
        <a:srgbClr val="F15D22"/>
      </a:dk2>
      <a:lt2>
        <a:srgbClr val="FFFFFF"/>
      </a:lt2>
      <a:accent1>
        <a:srgbClr val="F37720"/>
      </a:accent1>
      <a:accent2>
        <a:srgbClr val="F6911E"/>
      </a:accent2>
      <a:accent3>
        <a:srgbClr val="FCC54C"/>
      </a:accent3>
      <a:accent4>
        <a:srgbClr val="FFDB9B"/>
      </a:accent4>
      <a:accent5>
        <a:srgbClr val="2D4FB2"/>
      </a:accent5>
      <a:accent6>
        <a:srgbClr val="19191F"/>
      </a:accent6>
      <a:hlink>
        <a:srgbClr val="2D4FB2"/>
      </a:hlink>
      <a:folHlink>
        <a:srgbClr val="17295D"/>
      </a:folHlink>
    </a:clrScheme>
    <a:fontScheme name="Advanced Fonts">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algn="l">
          <a:defRPr dirty="0" smtClean="0"/>
        </a:defPPr>
      </a:lstStyle>
    </a:txDef>
  </a:objectDefaults>
  <a:extraClrSchemeLst/>
  <a:extLst>
    <a:ext uri="{05A4C25C-085E-4340-85A3-A5531E510DB2}">
      <thm15:themeFamily xmlns:thm15="http://schemas.microsoft.com/office/thememl/2012/main" name="OneAdvanced-Powerpoint" id="{F8C38506-A58B-420B-8FBB-E3229D059A60}" vid="{B09805F1-EDBB-4199-ACB7-00BD7022686B}"/>
    </a:ext>
  </a:extLst>
</a:theme>
</file>

<file path=ppt/theme/theme2.xml><?xml version="1.0" encoding="utf-8"?>
<a:theme xmlns:a="http://schemas.openxmlformats.org/drawingml/2006/main" name="1_Advanced Theme">
  <a:themeElements>
    <a:clrScheme name="Medy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Advanced Fonts">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algn="l">
          <a:defRPr dirty="0" smtClean="0"/>
        </a:defPPr>
      </a:lstStyle>
    </a:txDef>
  </a:objectDefaults>
  <a:extraClrSchemeLst/>
  <a:extLst>
    <a:ext uri="{05A4C25C-085E-4340-85A3-A5531E510DB2}">
      <thm15:themeFamily xmlns:thm15="http://schemas.microsoft.com/office/thememl/2012/main" name="Sales calculator power point template_Digiblu" id="{F8A4BC13-4ABA-47B2-BBD2-F236607B1F8D}" vid="{60824ED8-93D0-4FA8-8757-A038DD0BD55F}"/>
    </a:ext>
  </a:extLst>
</a:theme>
</file>

<file path=ppt/theme/theme3.xml><?xml version="1.0" encoding="utf-8"?>
<a:theme xmlns:a="http://schemas.openxmlformats.org/drawingml/2006/main" name="theme">
  <a:themeElements>
    <a:clrScheme name="Custom 2">
      <a:dk1>
        <a:srgbClr val="25252C"/>
      </a:dk1>
      <a:lt1>
        <a:srgbClr val="FFFFFF"/>
      </a:lt1>
      <a:dk2>
        <a:srgbClr val="F15D22"/>
      </a:dk2>
      <a:lt2>
        <a:srgbClr val="FFFFFF"/>
      </a:lt2>
      <a:accent1>
        <a:srgbClr val="F37720"/>
      </a:accent1>
      <a:accent2>
        <a:srgbClr val="F6911E"/>
      </a:accent2>
      <a:accent3>
        <a:srgbClr val="FCC54C"/>
      </a:accent3>
      <a:accent4>
        <a:srgbClr val="FFDB9B"/>
      </a:accent4>
      <a:accent5>
        <a:srgbClr val="2D4FB2"/>
      </a:accent5>
      <a:accent6>
        <a:srgbClr val="19191F"/>
      </a:accent6>
      <a:hlink>
        <a:srgbClr val="2D4FB2"/>
      </a:hlink>
      <a:folHlink>
        <a:srgbClr val="1F377D"/>
      </a:folHlink>
    </a:clrScheme>
    <a:fontScheme name="Advanced Fonts">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algn="l">
          <a:defRPr dirty="0" smtClean="0"/>
        </a:defPPr>
      </a:lstStyle>
    </a:txDef>
  </a:objectDefaults>
  <a:extraClrSchemeLst/>
  <a:extLst>
    <a:ext uri="{05A4C25C-085E-4340-85A3-A5531E510DB2}">
      <thm15:themeFamily xmlns:thm15="http://schemas.microsoft.com/office/thememl/2012/main" name="theme" id="{B1C8EFA5-E4EC-4C07-8DBD-0CB7124425DE}" vid="{C3DE6B69-DCAB-4BC9-8468-0C4D14CD307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a969d1d-647f-4e4c-97f9-a5143e71e435">
      <Terms xmlns="http://schemas.microsoft.com/office/infopath/2007/PartnerControls"/>
    </lcf76f155ced4ddcb4097134ff3c332f>
    <TaxCatchAll xmlns="eb37a4e0-bf89-419d-8b31-963a97458fb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C2ADAF580B8A648AEA7FF4A5F3D65E6" ma:contentTypeVersion="11" ma:contentTypeDescription="Create a new document." ma:contentTypeScope="" ma:versionID="f2db5c34f6348a370055c14b94ddc919">
  <xsd:schema xmlns:xsd="http://www.w3.org/2001/XMLSchema" xmlns:xs="http://www.w3.org/2001/XMLSchema" xmlns:p="http://schemas.microsoft.com/office/2006/metadata/properties" xmlns:ns2="8a969d1d-647f-4e4c-97f9-a5143e71e435" xmlns:ns3="eb37a4e0-bf89-419d-8b31-963a97458fb1" targetNamespace="http://schemas.microsoft.com/office/2006/metadata/properties" ma:root="true" ma:fieldsID="42bedbc2e246c6b2e71d78ed3d4618fc" ns2:_="" ns3:_="">
    <xsd:import namespace="8a969d1d-647f-4e4c-97f9-a5143e71e435"/>
    <xsd:import namespace="eb37a4e0-bf89-419d-8b31-963a97458fb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969d1d-647f-4e4c-97f9-a5143e71e4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6d26eeb5-9ee9-4397-9b3e-f1e80249f735"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b37a4e0-bf89-419d-8b31-963a97458fb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c47415d-69f8-47d4-a17a-a3b33913b4bf}" ma:internalName="TaxCatchAll" ma:showField="CatchAllData" ma:web="eb37a4e0-bf89-419d-8b31-963a97458fb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40E5F8-1399-4596-AA73-4BD79D26AFFD}">
  <ds:schemaRefs>
    <ds:schemaRef ds:uri="http://schemas.microsoft.com/office/2006/metadata/properties"/>
    <ds:schemaRef ds:uri="http://www.w3.org/XML/1998/namespace"/>
    <ds:schemaRef ds:uri="8e78c812-0be8-4f61-8186-a9387d596735"/>
    <ds:schemaRef ds:uri="http://purl.org/dc/elements/1.1/"/>
    <ds:schemaRef ds:uri="http://schemas.openxmlformats.org/package/2006/metadata/core-properties"/>
    <ds:schemaRef ds:uri="http://schemas.microsoft.com/office/2006/documentManagement/types"/>
    <ds:schemaRef ds:uri="http://purl.org/dc/dcmitype/"/>
    <ds:schemaRef ds:uri="http://purl.org/dc/terms/"/>
    <ds:schemaRef ds:uri="http://schemas.microsoft.com/office/infopath/2007/PartnerControls"/>
    <ds:schemaRef ds:uri="8a969d1d-647f-4e4c-97f9-a5143e71e435"/>
    <ds:schemaRef ds:uri="eb37a4e0-bf89-419d-8b31-963a97458fb1"/>
  </ds:schemaRefs>
</ds:datastoreItem>
</file>

<file path=customXml/itemProps2.xml><?xml version="1.0" encoding="utf-8"?>
<ds:datastoreItem xmlns:ds="http://schemas.openxmlformats.org/officeDocument/2006/customXml" ds:itemID="{953B4D23-82FF-4812-9F4E-BB600331C634}">
  <ds:schemaRefs>
    <ds:schemaRef ds:uri="http://schemas.microsoft.com/sharepoint/v3/contenttype/forms"/>
  </ds:schemaRefs>
</ds:datastoreItem>
</file>

<file path=customXml/itemProps3.xml><?xml version="1.0" encoding="utf-8"?>
<ds:datastoreItem xmlns:ds="http://schemas.openxmlformats.org/officeDocument/2006/customXml" ds:itemID="{2042E9DC-885B-4A24-9C3C-039F8335CD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969d1d-647f-4e4c-97f9-a5143e71e435"/>
    <ds:schemaRef ds:uri="eb37a4e0-bf89-419d-8b31-963a97458f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2b5a89e7-01bf-42ed-9da1-669d82eec17a}" enabled="0" method="" siteId="{2b5a89e7-01bf-42ed-9da1-669d82eec17a}" removed="1"/>
</clbl:labelList>
</file>

<file path=docProps/app.xml><?xml version="1.0" encoding="utf-8"?>
<Properties xmlns="http://schemas.openxmlformats.org/officeDocument/2006/extended-properties" xmlns:vt="http://schemas.openxmlformats.org/officeDocument/2006/docPropsVTypes">
  <Template/>
  <TotalTime>2485</TotalTime>
  <Words>1494</Words>
  <Application>Microsoft Office PowerPoint</Application>
  <PresentationFormat>Geniş ekran</PresentationFormat>
  <Paragraphs>233</Paragraphs>
  <Slides>9</Slides>
  <Notes>4</Notes>
  <HiddenSlides>0</HiddenSlides>
  <MMClips>0</MMClips>
  <ScaleCrop>false</ScaleCrop>
  <HeadingPairs>
    <vt:vector size="6" baseType="variant">
      <vt:variant>
        <vt:lpstr>Kullanılan Yazı Tipleri</vt:lpstr>
      </vt:variant>
      <vt:variant>
        <vt:i4>7</vt:i4>
      </vt:variant>
      <vt:variant>
        <vt:lpstr>Tema</vt:lpstr>
      </vt:variant>
      <vt:variant>
        <vt:i4>3</vt:i4>
      </vt:variant>
      <vt:variant>
        <vt:lpstr>Slayt Başlıkları</vt:lpstr>
      </vt:variant>
      <vt:variant>
        <vt:i4>9</vt:i4>
      </vt:variant>
    </vt:vector>
  </HeadingPairs>
  <TitlesOfParts>
    <vt:vector size="19" baseType="lpstr">
      <vt:lpstr>Arial</vt:lpstr>
      <vt:lpstr>Calibri</vt:lpstr>
      <vt:lpstr>Montserrat</vt:lpstr>
      <vt:lpstr>Montserrat Medium</vt:lpstr>
      <vt:lpstr>Montserrat SemiBold</vt:lpstr>
      <vt:lpstr>Open Sans</vt:lpstr>
      <vt:lpstr>Wingdings</vt:lpstr>
      <vt:lpstr>Advanced Theme</vt:lpstr>
      <vt:lpstr>1_Advanced Theme</vt:lpstr>
      <vt:lpstr>theme</vt:lpstr>
      <vt:lpstr>valclient Value Business Case</vt:lpstr>
      <vt:lpstr>DOING NOTHING IS NOT AN OPTION</vt:lpstr>
      <vt:lpstr>DOING NOTHING IS NOT AN OPTION</vt:lpstr>
      <vt:lpstr>TOTAL COST OF DELAY</vt:lpstr>
      <vt:lpstr>TOTAL COST OF DELAY : BREAKDOWN</vt:lpstr>
      <vt:lpstr>SUMMARY OF RETURNS</vt:lpstr>
      <vt:lpstr>OUR VALUE OFFERING </vt:lpstr>
      <vt:lpstr>DEFINITION OF TERMS</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Board Pack template</dc:title>
  <dc:creator>Angela Dcruz</dc:creator>
  <cp:lastModifiedBy>Murat Özdemir</cp:lastModifiedBy>
  <cp:revision>79</cp:revision>
  <dcterms:created xsi:type="dcterms:W3CDTF">2024-07-05T15:05:35Z</dcterms:created>
  <dcterms:modified xsi:type="dcterms:W3CDTF">2024-10-09T16:54:37Z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0x010100FC2ADAF580B8A648AEA7FF4A5F3D65E6</vt:lpwstr>
  </property>
  <property fmtid="{D5CDD505-2E9C-101B-9397-08002B2CF9AE}" pid="3" name="MediaServiceImageTags">
    <vt:lpwstr/>
  </property>
</Properties>
</file>