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3992216"/>
            <a:chOff x="640932" y="1552929"/>
            <a:chExt cx="1921713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013340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11876" y="3494873"/>
            <a:ext cx="3544235" cy="3125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dirty="0">
                <a:solidFill>
                  <a:srgbClr val="FF5A1F"/>
                </a:solidFill>
                <a:latin typeface="Montserrat SemiBold" panose="00000700000000000000" pitchFamily="2" charset="0"/>
                <a:ea typeface="Open Sans"/>
                <a:cs typeface="Open Sans"/>
              </a:rPr>
              <a:t> </a:t>
            </a:r>
            <a:endParaRPr lang="en-GB" dirty="0">
              <a:solidFill>
                <a:srgbClr val="FF5A1F"/>
              </a:solidFill>
              <a:latin typeface="Montserrat SemiBold" panose="00000700000000000000" pitchFamily="2" charset="0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per1x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per2x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per4x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per5x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per7x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134010"/>
            <a:chOff x="323184" y="683777"/>
            <a:chExt cx="3395944" cy="1201040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407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Optimise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purchasing processes, </a:t>
              </a:r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minimise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errors, and ensure timely procurement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254544"/>
            <a:chOff x="356496" y="683777"/>
            <a:chExt cx="3362632" cy="1328701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Improve precision and ensure timely purchase order processes, ultimately enhancing operational efficiency.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236422"/>
            <a:chOff x="356496" y="683777"/>
            <a:chExt cx="3362632" cy="1309506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Minimise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errors and boost customer satisfaction by ensuring invoices are accurate and timely.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236422"/>
            <a:chOff x="356496" y="683777"/>
            <a:chExt cx="3362632" cy="130950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Ensure timely payments, maintain good supplier relationships, and contribute to efficient financial operations.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370981"/>
            <a:chOff x="356496" y="683777"/>
            <a:chExt cx="3362632" cy="1452020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Enable significant cost savings, empowering your business to allocate resources more effectively and achieve greater financial stability.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392109"/>
            <a:chOff x="356496" y="683777"/>
            <a:chExt cx="3362632" cy="1474396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Quicker decision-making, increased accuracy and enhanced visibility into financial performance, ultimately drives customer success and satisfaction.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Boost efficiency, cut costs, and elevate customer satisfaction by ensuring tailored and responsive debt collection processes, which  are timely and accurate.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281712"/>
            <a:chOff x="356496" y="651180"/>
            <a:chExt cx="3362632" cy="1357473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accuracy, efficiency and customer satisfaction by streamlining processes and reducing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137569"/>
            <a:chOff x="356496" y="683777"/>
            <a:chExt cx="3362632" cy="1204811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Simplify financial expenses tracking, reduce claim errors and enhance expense budget controls easily.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operational efficiency, strengthen security, and support business growth by ensuring systems are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, reliable and scalable.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4960949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</a:t>
            </a: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valoemper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tr-TR" dirty="0"/>
              <a:t>DEFINITION OF 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2451</TotalTime>
  <Words>1341</Words>
  <Application>Microsoft Office PowerPoint</Application>
  <PresentationFormat>Geniş ekran</PresentationFormat>
  <Paragraphs>223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46</cp:revision>
  <dcterms:created xsi:type="dcterms:W3CDTF">2024-07-05T15:05:35Z</dcterms:created>
  <dcterms:modified xsi:type="dcterms:W3CDTF">2024-10-04T11:46:02Z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