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>
        <p:scale>
          <a:sx n="125" d="100"/>
          <a:sy n="125" d="100"/>
        </p:scale>
        <p:origin x="72" y="-2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57356" y="5804302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You selected two periods between which to run a value review. these were : </a:t>
            </a:r>
            <a:r>
              <a:rPr lang="tr-TR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31679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6" cy="260780"/>
            <a:chOff x="5701173" y="1914766"/>
            <a:chExt cx="5271366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6" cy="419307"/>
            <a:chOff x="5701173" y="1914766"/>
            <a:chExt cx="5271366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6" cy="265418"/>
            <a:chOff x="5701173" y="1914766"/>
            <a:chExt cx="5271366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6" cy="265418"/>
            <a:chOff x="5701173" y="1914766"/>
            <a:chExt cx="5271366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6" cy="271544"/>
            <a:chOff x="5701173" y="1914766"/>
            <a:chExt cx="5271366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59C7A798-6C53-8147-A6CE-08FCB9119E7D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6" cy="252000"/>
            <a:chOff x="5795087" y="1979872"/>
            <a:chExt cx="5176256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802122" y="1979872"/>
              <a:ext cx="1169221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AA3E2AA0-38CB-BD03-0A54-6F1FC3FA7A2F}"/>
              </a:ext>
            </a:extLst>
          </p:cNvPr>
          <p:cNvSpPr txBox="1"/>
          <p:nvPr/>
        </p:nvSpPr>
        <p:spPr>
          <a:xfrm>
            <a:off x="5848090" y="5587482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89"/>
              </p:ext>
            </p:extLst>
          </p:nvPr>
        </p:nvGraphicFramePr>
        <p:xfrm>
          <a:off x="695326" y="1421296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2267</TotalTime>
  <Words>268</Words>
  <Application>Microsoft Office PowerPoint</Application>
  <PresentationFormat>Geniş ekran</PresentationFormat>
  <Paragraphs>73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2024-10-04T09:28:56Z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