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cruz" userId="fdeebe35-3a96-462e-adc5-475bea95f1c6" providerId="ADAL" clId="{CA3E05C6-C6CD-4794-B248-9AAA64DBED33}"/>
    <pc:docChg chg="custSel addSld delSld modSld sldOrd">
      <pc:chgData name="Angela Dcruz" userId="fdeebe35-3a96-462e-adc5-475bea95f1c6" providerId="ADAL" clId="{CA3E05C6-C6CD-4794-B248-9AAA64DBED33}" dt="2024-09-19T08:42:07.677" v="509" actId="20577"/>
      <pc:docMkLst>
        <pc:docMk/>
      </pc:docMkLst>
      <pc:sldChg chg="modSp mod">
        <pc:chgData name="Angela Dcruz" userId="fdeebe35-3a96-462e-adc5-475bea95f1c6" providerId="ADAL" clId="{CA3E05C6-C6CD-4794-B248-9AAA64DBED33}" dt="2024-09-17T15:58:53.246" v="21" actId="20577"/>
        <pc:sldMkLst>
          <pc:docMk/>
          <pc:sldMk cId="3808875569" sldId="289"/>
        </pc:sldMkLst>
        <pc:spChg chg="mod">
          <ac:chgData name="Angela Dcruz" userId="fdeebe35-3a96-462e-adc5-475bea95f1c6" providerId="ADAL" clId="{CA3E05C6-C6CD-4794-B248-9AAA64DBED33}" dt="2024-09-17T15:58:53.246" v="21" actId="20577"/>
          <ac:spMkLst>
            <pc:docMk/>
            <pc:sldMk cId="3808875569" sldId="289"/>
            <ac:spMk id="5" creationId="{4BAC2211-2BF5-0F3E-134E-6D7CA1E5AA57}"/>
          </ac:spMkLst>
        </pc:spChg>
      </pc:sldChg>
      <pc:sldChg chg="addSp delSp modSp del mod ord">
        <pc:chgData name="Angela Dcruz" userId="fdeebe35-3a96-462e-adc5-475bea95f1c6" providerId="ADAL" clId="{CA3E05C6-C6CD-4794-B248-9AAA64DBED33}" dt="2024-09-19T08:35:34.268" v="491" actId="2696"/>
        <pc:sldMkLst>
          <pc:docMk/>
          <pc:sldMk cId="2008217589" sldId="310"/>
        </pc:sldMkLst>
        <pc:spChg chg="mod">
          <ac:chgData name="Angela Dcruz" userId="fdeebe35-3a96-462e-adc5-475bea95f1c6" providerId="ADAL" clId="{CA3E05C6-C6CD-4794-B248-9AAA64DBED33}" dt="2024-09-19T08:25:15.500" v="92" actId="20577"/>
          <ac:spMkLst>
            <pc:docMk/>
            <pc:sldMk cId="2008217589" sldId="310"/>
            <ac:spMk id="3" creationId="{0D27C223-66B0-43E1-F7E0-38D12174F72F}"/>
          </ac:spMkLst>
        </pc:spChg>
        <pc:spChg chg="add del mod">
          <ac:chgData name="Angela Dcruz" userId="fdeebe35-3a96-462e-adc5-475bea95f1c6" providerId="ADAL" clId="{CA3E05C6-C6CD-4794-B248-9AAA64DBED33}" dt="2024-09-19T08:32:23.514" v="357" actId="21"/>
          <ac:spMkLst>
            <pc:docMk/>
            <pc:sldMk cId="2008217589" sldId="310"/>
            <ac:spMk id="6" creationId="{1D4A49C2-3019-79BA-5D32-77B433BE5F22}"/>
          </ac:spMkLst>
        </pc:spChg>
        <pc:spChg chg="add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8" creationId="{254AD9AA-D119-6634-3C2B-2169ACE156FA}"/>
          </ac:spMkLst>
        </pc:spChg>
        <pc:spChg chg="del mod">
          <ac:chgData name="Angela Dcruz" userId="fdeebe35-3a96-462e-adc5-475bea95f1c6" providerId="ADAL" clId="{CA3E05C6-C6CD-4794-B248-9AAA64DBED33}" dt="2024-09-19T08:35:18.584" v="488" actId="21"/>
          <ac:spMkLst>
            <pc:docMk/>
            <pc:sldMk cId="2008217589" sldId="310"/>
            <ac:spMk id="11" creationId="{E11A7449-0F94-58D4-D1A8-AABE95370FFD}"/>
          </ac:spMkLst>
        </pc:spChg>
        <pc:spChg chg="add mod">
          <ac:chgData name="Angela Dcruz" userId="fdeebe35-3a96-462e-adc5-475bea95f1c6" providerId="ADAL" clId="{CA3E05C6-C6CD-4794-B248-9AAA64DBED33}" dt="2024-09-19T08:32:40.714" v="360"/>
          <ac:spMkLst>
            <pc:docMk/>
            <pc:sldMk cId="2008217589" sldId="310"/>
            <ac:spMk id="19" creationId="{0D07C43A-B3AB-004E-B9DC-D51344884C82}"/>
          </ac:spMkLst>
        </pc:spChg>
        <pc:graphicFrameChg chg="del">
          <ac:chgData name="Angela Dcruz" userId="fdeebe35-3a96-462e-adc5-475bea95f1c6" providerId="ADAL" clId="{CA3E05C6-C6CD-4794-B248-9AAA64DBED33}" dt="2024-09-19T08:24:19.185" v="67" actId="478"/>
          <ac:graphicFrameMkLst>
            <pc:docMk/>
            <pc:sldMk cId="2008217589" sldId="310"/>
            <ac:graphicFrameMk id="10" creationId="{81145D9C-FCD0-4238-9B47-4E8099566B41}"/>
          </ac:graphicFrameMkLst>
        </pc:graphicFrameChg>
        <pc:picChg chg="add del mod modCrop">
          <ac:chgData name="Angela Dcruz" userId="fdeebe35-3a96-462e-adc5-475bea95f1c6" providerId="ADAL" clId="{CA3E05C6-C6CD-4794-B248-9AAA64DBED33}" dt="2024-09-19T08:32:23.514" v="357" actId="21"/>
          <ac:picMkLst>
            <pc:docMk/>
            <pc:sldMk cId="2008217589" sldId="310"/>
            <ac:picMk id="5" creationId="{5C116F38-BA4B-99B1-0D19-AEBC4D996F93}"/>
          </ac:picMkLst>
        </pc:picChg>
        <pc:picChg chg="add mod">
          <ac:chgData name="Angela Dcruz" userId="fdeebe35-3a96-462e-adc5-475bea95f1c6" providerId="ADAL" clId="{CA3E05C6-C6CD-4794-B248-9AAA64DBED33}" dt="2024-09-19T08:32:40.714" v="360"/>
          <ac:picMkLst>
            <pc:docMk/>
            <pc:sldMk cId="2008217589" sldId="310"/>
            <ac:picMk id="18" creationId="{39AA7690-389A-54F2-7CC3-B001694BFD29}"/>
          </ac:picMkLst>
        </pc:picChg>
      </pc:sldChg>
      <pc:sldChg chg="addSp delSp modSp mod">
        <pc:chgData name="Angela Dcruz" userId="fdeebe35-3a96-462e-adc5-475bea95f1c6" providerId="ADAL" clId="{CA3E05C6-C6CD-4794-B248-9AAA64DBED33}" dt="2024-09-19T08:27:02.618" v="119" actId="478"/>
        <pc:sldMkLst>
          <pc:docMk/>
          <pc:sldMk cId="2365803905" sldId="449"/>
        </pc:sldMkLst>
        <pc:spChg chg="del">
          <ac:chgData name="Angela Dcruz" userId="fdeebe35-3a96-462e-adc5-475bea95f1c6" providerId="ADAL" clId="{CA3E05C6-C6CD-4794-B248-9AAA64DBED33}" dt="2024-09-19T08:27:02.618" v="119" actId="478"/>
          <ac:spMkLst>
            <pc:docMk/>
            <pc:sldMk cId="2365803905" sldId="449"/>
            <ac:spMk id="5" creationId="{95231DC7-13F4-B2E9-19F8-431DECEA63CF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7" creationId="{9319242E-63D7-70C5-83CD-51102A18B2C1}"/>
          </ac:spMkLst>
        </pc:spChg>
        <pc:spChg chg="add mod">
          <ac:chgData name="Angela Dcruz" userId="fdeebe35-3a96-462e-adc5-475bea95f1c6" providerId="ADAL" clId="{CA3E05C6-C6CD-4794-B248-9AAA64DBED33}" dt="2024-09-19T08:26:55.070" v="118" actId="1076"/>
          <ac:spMkLst>
            <pc:docMk/>
            <pc:sldMk cId="2365803905" sldId="449"/>
            <ac:spMk id="24" creationId="{012C8D2C-9662-93C5-9673-63020C005BD9}"/>
          </ac:spMkLst>
        </pc:spChg>
        <pc:picChg chg="add mod">
          <ac:chgData name="Angela Dcruz" userId="fdeebe35-3a96-462e-adc5-475bea95f1c6" providerId="ADAL" clId="{CA3E05C6-C6CD-4794-B248-9AAA64DBED33}" dt="2024-09-19T08:26:55.070" v="118" actId="1076"/>
          <ac:picMkLst>
            <pc:docMk/>
            <pc:sldMk cId="2365803905" sldId="449"/>
            <ac:picMk id="6" creationId="{5C0546B3-566A-AB4C-C2C7-58B31100AE51}"/>
          </ac:picMkLst>
        </pc:picChg>
      </pc:sldChg>
      <pc:sldChg chg="del">
        <pc:chgData name="Angela Dcruz" userId="fdeebe35-3a96-462e-adc5-475bea95f1c6" providerId="ADAL" clId="{CA3E05C6-C6CD-4794-B248-9AAA64DBED33}" dt="2024-09-17T15:57:40.662" v="0" actId="2696"/>
        <pc:sldMkLst>
          <pc:docMk/>
          <pc:sldMk cId="4163913262" sldId="455"/>
        </pc:sldMkLst>
      </pc:sldChg>
      <pc:sldChg chg="modSp mod">
        <pc:chgData name="Angela Dcruz" userId="fdeebe35-3a96-462e-adc5-475bea95f1c6" providerId="ADAL" clId="{CA3E05C6-C6CD-4794-B248-9AAA64DBED33}" dt="2024-09-19T08:28:40.685" v="235" actId="20577"/>
        <pc:sldMkLst>
          <pc:docMk/>
          <pc:sldMk cId="1503669744" sldId="457"/>
        </pc:sldMkLst>
        <pc:spChg chg="mod">
          <ac:chgData name="Angela Dcruz" userId="fdeebe35-3a96-462e-adc5-475bea95f1c6" providerId="ADAL" clId="{CA3E05C6-C6CD-4794-B248-9AAA64DBED33}" dt="2024-09-17T15:58:03.736" v="5" actId="207"/>
          <ac:spMkLst>
            <pc:docMk/>
            <pc:sldMk cId="1503669744" sldId="457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7:52.018" v="1" actId="207"/>
          <ac:spMkLst>
            <pc:docMk/>
            <pc:sldMk cId="1503669744" sldId="457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7:54.368" v="2" actId="207"/>
          <ac:spMkLst>
            <pc:docMk/>
            <pc:sldMk cId="1503669744" sldId="457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7:57.497" v="3" actId="207"/>
          <ac:spMkLst>
            <pc:docMk/>
            <pc:sldMk cId="1503669744" sldId="457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00.121" v="4" actId="207"/>
          <ac:spMkLst>
            <pc:docMk/>
            <pc:sldMk cId="1503669744" sldId="457"/>
            <ac:spMk id="53" creationId="{A01973A7-1FA4-0C98-249C-23CD8984ED1A}"/>
          </ac:spMkLst>
        </pc:spChg>
        <pc:spChg chg="mod">
          <ac:chgData name="Angela Dcruz" userId="fdeebe35-3a96-462e-adc5-475bea95f1c6" providerId="ADAL" clId="{CA3E05C6-C6CD-4794-B248-9AAA64DBED33}" dt="2024-09-19T08:28:40.685" v="235" actId="20577"/>
          <ac:spMkLst>
            <pc:docMk/>
            <pc:sldMk cId="1503669744" sldId="457"/>
            <ac:spMk id="63" creationId="{95C09C31-B441-840E-A767-4F86861E1F2E}"/>
          </ac:spMkLst>
        </pc:spChg>
      </pc:sldChg>
      <pc:sldChg chg="modSp mod">
        <pc:chgData name="Angela Dcruz" userId="fdeebe35-3a96-462e-adc5-475bea95f1c6" providerId="ADAL" clId="{CA3E05C6-C6CD-4794-B248-9AAA64DBED33}" dt="2024-09-17T15:58:20.671" v="10" actId="207"/>
        <pc:sldMkLst>
          <pc:docMk/>
          <pc:sldMk cId="653904327" sldId="458"/>
        </pc:sldMkLst>
        <pc:spChg chg="mod">
          <ac:chgData name="Angela Dcruz" userId="fdeebe35-3a96-462e-adc5-475bea95f1c6" providerId="ADAL" clId="{CA3E05C6-C6CD-4794-B248-9AAA64DBED33}" dt="2024-09-17T15:58:20.671" v="10" actId="207"/>
          <ac:spMkLst>
            <pc:docMk/>
            <pc:sldMk cId="653904327" sldId="458"/>
            <ac:spMk id="11" creationId="{CF4D6202-C07E-1976-8619-E66844709A39}"/>
          </ac:spMkLst>
        </pc:spChg>
        <pc:spChg chg="mod">
          <ac:chgData name="Angela Dcruz" userId="fdeebe35-3a96-462e-adc5-475bea95f1c6" providerId="ADAL" clId="{CA3E05C6-C6CD-4794-B248-9AAA64DBED33}" dt="2024-09-17T15:58:06.818" v="6" actId="207"/>
          <ac:spMkLst>
            <pc:docMk/>
            <pc:sldMk cId="653904327" sldId="458"/>
            <ac:spMk id="41" creationId="{579E8B31-C28B-B9F8-070D-943247388A6B}"/>
          </ac:spMkLst>
        </pc:spChg>
        <pc:spChg chg="mod">
          <ac:chgData name="Angela Dcruz" userId="fdeebe35-3a96-462e-adc5-475bea95f1c6" providerId="ADAL" clId="{CA3E05C6-C6CD-4794-B248-9AAA64DBED33}" dt="2024-09-17T15:58:09.239" v="7" actId="207"/>
          <ac:spMkLst>
            <pc:docMk/>
            <pc:sldMk cId="653904327" sldId="458"/>
            <ac:spMk id="45" creationId="{14F02441-381E-E675-0973-5995D3C09337}"/>
          </ac:spMkLst>
        </pc:spChg>
        <pc:spChg chg="mod">
          <ac:chgData name="Angela Dcruz" userId="fdeebe35-3a96-462e-adc5-475bea95f1c6" providerId="ADAL" clId="{CA3E05C6-C6CD-4794-B248-9AAA64DBED33}" dt="2024-09-17T15:58:15.177" v="8" actId="207"/>
          <ac:spMkLst>
            <pc:docMk/>
            <pc:sldMk cId="653904327" sldId="458"/>
            <ac:spMk id="49" creationId="{A97AE63F-0C53-AB7A-E6A8-5650E994B32B}"/>
          </ac:spMkLst>
        </pc:spChg>
        <pc:spChg chg="mod">
          <ac:chgData name="Angela Dcruz" userId="fdeebe35-3a96-462e-adc5-475bea95f1c6" providerId="ADAL" clId="{CA3E05C6-C6CD-4794-B248-9AAA64DBED33}" dt="2024-09-17T15:58:18.264" v="9" actId="207"/>
          <ac:spMkLst>
            <pc:docMk/>
            <pc:sldMk cId="653904327" sldId="458"/>
            <ac:spMk id="53" creationId="{A01973A7-1FA4-0C98-249C-23CD8984ED1A}"/>
          </ac:spMkLst>
        </pc:spChg>
      </pc:sldChg>
      <pc:sldChg chg="addSp modSp mod">
        <pc:chgData name="Angela Dcruz" userId="fdeebe35-3a96-462e-adc5-475bea95f1c6" providerId="ADAL" clId="{CA3E05C6-C6CD-4794-B248-9AAA64DBED33}" dt="2024-09-19T08:40:04.860" v="504" actId="20577"/>
        <pc:sldMkLst>
          <pc:docMk/>
          <pc:sldMk cId="4070780101" sldId="461"/>
        </pc:sldMkLst>
        <pc:spChg chg="mod">
          <ac:chgData name="Angela Dcruz" userId="fdeebe35-3a96-462e-adc5-475bea95f1c6" providerId="ADAL" clId="{CA3E05C6-C6CD-4794-B248-9AAA64DBED33}" dt="2024-09-19T08:37:57.506" v="492" actId="20577"/>
          <ac:spMkLst>
            <pc:docMk/>
            <pc:sldMk cId="4070780101" sldId="461"/>
            <ac:spMk id="4" creationId="{77D034D3-826E-71EB-8E21-FFDB47E1C1EE}"/>
          </ac:spMkLst>
        </pc:spChg>
        <pc:spChg chg="add mod">
          <ac:chgData name="Angela Dcruz" userId="fdeebe35-3a96-462e-adc5-475bea95f1c6" providerId="ADAL" clId="{CA3E05C6-C6CD-4794-B248-9AAA64DBED33}" dt="2024-09-19T08:38:04.780" v="493" actId="1076"/>
          <ac:spMkLst>
            <pc:docMk/>
            <pc:sldMk cId="4070780101" sldId="461"/>
            <ac:spMk id="5" creationId="{6D583B7A-B95C-C145-9434-A78EE87952D9}"/>
          </ac:spMkLst>
        </pc:spChg>
        <pc:spChg chg="mod">
          <ac:chgData name="Angela Dcruz" userId="fdeebe35-3a96-462e-adc5-475bea95f1c6" providerId="ADAL" clId="{CA3E05C6-C6CD-4794-B248-9AAA64DBED33}" dt="2024-09-19T08:40:04.860" v="504" actId="20577"/>
          <ac:spMkLst>
            <pc:docMk/>
            <pc:sldMk cId="4070780101" sldId="461"/>
            <ac:spMk id="7" creationId="{3582BB3E-BDED-0937-862C-B206BD0877B8}"/>
          </ac:spMkLst>
        </pc:spChg>
      </pc:sldChg>
      <pc:sldChg chg="delSp add del mod">
        <pc:chgData name="Angela Dcruz" userId="fdeebe35-3a96-462e-adc5-475bea95f1c6" providerId="ADAL" clId="{CA3E05C6-C6CD-4794-B248-9AAA64DBED33}" dt="2024-09-19T08:25:30.431" v="94" actId="2696"/>
        <pc:sldMkLst>
          <pc:docMk/>
          <pc:sldMk cId="2103036199" sldId="462"/>
        </pc:sldMkLst>
        <pc:graphicFrameChg chg="del">
          <ac:chgData name="Angela Dcruz" userId="fdeebe35-3a96-462e-adc5-475bea95f1c6" providerId="ADAL" clId="{CA3E05C6-C6CD-4794-B248-9AAA64DBED33}" dt="2024-09-19T08:22:07.713" v="25" actId="478"/>
          <ac:graphicFrameMkLst>
            <pc:docMk/>
            <pc:sldMk cId="2103036199" sldId="462"/>
            <ac:graphicFrameMk id="10" creationId="{81145D9C-FCD0-4238-9B47-4E8099566B41}"/>
          </ac:graphicFrameMkLst>
        </pc:graphicFrameChg>
      </pc:sldChg>
      <pc:sldChg chg="addSp delSp modSp add mod">
        <pc:chgData name="Angela Dcruz" userId="fdeebe35-3a96-462e-adc5-475bea95f1c6" providerId="ADAL" clId="{CA3E05C6-C6CD-4794-B248-9AAA64DBED33}" dt="2024-09-19T08:41:40.364" v="508" actId="1076"/>
        <pc:sldMkLst>
          <pc:docMk/>
          <pc:sldMk cId="657890998" sldId="463"/>
        </pc:sldMkLst>
        <pc:spChg chg="mod">
          <ac:chgData name="Angela Dcruz" userId="fdeebe35-3a96-462e-adc5-475bea95f1c6" providerId="ADAL" clId="{CA3E05C6-C6CD-4794-B248-9AAA64DBED33}" dt="2024-09-19T08:33:02.665" v="369" actId="20577"/>
          <ac:spMkLst>
            <pc:docMk/>
            <pc:sldMk cId="657890998" sldId="463"/>
            <ac:spMk id="3" creationId="{982CBA69-C11A-8CE4-B582-EF16D83B80A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" creationId="{9F9B2520-FD51-DC24-704C-0BB7BDAC037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" creationId="{02B73898-242B-B542-A13B-5A46CF540B5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" creationId="{17F0DF48-C88F-66C2-241D-A456E4C5498F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9" creationId="{643A6339-EE20-5ED6-6696-7763D8C68FB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0" creationId="{01805B4A-2C0D-368E-E75D-FC2CDC15A6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1" creationId="{CF4D6202-C07E-1976-8619-E66844709A3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2" creationId="{7A466DEC-9423-B95B-0DAB-B91A852EC79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3" creationId="{2DFBB6BE-A3C1-C95A-4287-54102AC9E823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4" creationId="{37A97CCD-C015-E1E9-40B7-A97B59A03B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5" creationId="{78087AEC-86F9-E8B2-C10B-A49DA1E431A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16" creationId="{758C2988-077F-715B-4765-2E7B0D4C1F34}"/>
          </ac:spMkLst>
        </pc:spChg>
        <pc:spChg chg="add del mod">
          <ac:chgData name="Angela Dcruz" userId="fdeebe35-3a96-462e-adc5-475bea95f1c6" providerId="ADAL" clId="{CA3E05C6-C6CD-4794-B248-9AAA64DBED33}" dt="2024-09-19T08:32:32.793" v="359" actId="21"/>
          <ac:spMkLst>
            <pc:docMk/>
            <pc:sldMk cId="657890998" sldId="463"/>
            <ac:spMk id="19" creationId="{0D07C43A-B3AB-004E-B9DC-D51344884C82}"/>
          </ac:spMkLst>
        </pc:spChg>
        <pc:spChg chg="add mod">
          <ac:chgData name="Angela Dcruz" userId="fdeebe35-3a96-462e-adc5-475bea95f1c6" providerId="ADAL" clId="{CA3E05C6-C6CD-4794-B248-9AAA64DBED33}" dt="2024-09-19T08:34:44.358" v="470" actId="20577"/>
          <ac:spMkLst>
            <pc:docMk/>
            <pc:sldMk cId="657890998" sldId="463"/>
            <ac:spMk id="21" creationId="{1D4A49C2-3019-79BA-5D32-77B433BE5F22}"/>
          </ac:spMkLst>
        </pc:spChg>
        <pc:spChg chg="add del mod">
          <ac:chgData name="Angela Dcruz" userId="fdeebe35-3a96-462e-adc5-475bea95f1c6" providerId="ADAL" clId="{CA3E05C6-C6CD-4794-B248-9AAA64DBED33}" dt="2024-09-19T08:41:34.275" v="505" actId="478"/>
          <ac:spMkLst>
            <pc:docMk/>
            <pc:sldMk cId="657890998" sldId="463"/>
            <ac:spMk id="22" creationId="{3288951C-C3BA-1397-36A8-DA901F93F551}"/>
          </ac:spMkLst>
        </pc:spChg>
        <pc:spChg chg="add mod">
          <ac:chgData name="Angela Dcruz" userId="fdeebe35-3a96-462e-adc5-475bea95f1c6" providerId="ADAL" clId="{CA3E05C6-C6CD-4794-B248-9AAA64DBED33}" dt="2024-09-19T08:41:40.364" v="508" actId="1076"/>
          <ac:spMkLst>
            <pc:docMk/>
            <pc:sldMk cId="657890998" sldId="463"/>
            <ac:spMk id="23" creationId="{AA587991-B968-87C5-E911-A82B2A2883D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0" creationId="{775A7557-207F-823B-8E7F-4AA7DB2E6D0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1" creationId="{579E8B31-C28B-B9F8-070D-943247388A6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2" creationId="{A01E455A-2DE5-AA6B-952A-5F99CA73916D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3" creationId="{5222BCAB-8DAE-9ECC-55ED-CAF94FD73E9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4" creationId="{9D6AF1DB-D2A2-3A99-8911-3637D8BF1298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5" creationId="{14F02441-381E-E675-0973-5995D3C09337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6" creationId="{C093E2E9-4057-3AFE-50E4-C89A59C824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7" creationId="{16EC12E5-48F2-89E2-C305-C96DCB49C49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8" creationId="{13C7AA69-72E1-AD20-DD7E-436E6E31F470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49" creationId="{A97AE63F-0C53-AB7A-E6A8-5650E994B32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0" creationId="{7B34D05C-D2DC-8FEC-1A30-2541B1BBDE4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1" creationId="{063F48A3-FD39-6FB1-4A70-698D0FF8C694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3" creationId="{A01973A7-1FA4-0C98-249C-23CD8984ED1A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4" creationId="{69CD4A24-0FC5-F6C8-0A71-820A70E43CB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5" creationId="{49379704-A7E9-6EF1-10D5-4FD212A90D8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6" creationId="{D39ED94A-B4FD-84A0-6CF0-1C23682FB39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7" creationId="{374261D7-47BE-80C9-627F-3124A46B03B6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59" creationId="{483145D9-A5D5-4A29-9000-3FD97569E5F5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1" creationId="{39DF4247-E50B-19D8-DDEA-15B91EFA84A9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3" creationId="{95C09C31-B441-840E-A767-4F86861E1F2E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5" creationId="{CCDBA8E2-2E49-D3DC-8F70-3EBC5051716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7" creationId="{66DB37B9-37E7-B851-DABF-B428C6026AD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8" creationId="{C0EA8CB8-D6F8-2002-811C-82D845F0C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69" creationId="{3C634A47-D927-FE8D-6324-130A75E52781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1" creationId="{64A6E194-9E68-2DD5-DD40-F6B630830462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2" creationId="{0BFC616B-B131-2AE7-F109-2FC9C9900A7B}"/>
          </ac:spMkLst>
        </pc:spChg>
        <pc:spChg chg="del">
          <ac:chgData name="Angela Dcruz" userId="fdeebe35-3a96-462e-adc5-475bea95f1c6" providerId="ADAL" clId="{CA3E05C6-C6CD-4794-B248-9AAA64DBED33}" dt="2024-09-19T08:22:21.598" v="27" actId="478"/>
          <ac:spMkLst>
            <pc:docMk/>
            <pc:sldMk cId="657890998" sldId="463"/>
            <ac:spMk id="73" creationId="{78369866-8BC6-33CD-42B1-8C4AEA93FDD2}"/>
          </ac:spMkLst>
        </pc:spChg>
        <pc:picChg chg="add mod">
          <ac:chgData name="Angela Dcruz" userId="fdeebe35-3a96-462e-adc5-475bea95f1c6" providerId="ADAL" clId="{CA3E05C6-C6CD-4794-B248-9AAA64DBED33}" dt="2024-09-19T08:33:27.189" v="391" actId="1076"/>
          <ac:picMkLst>
            <pc:docMk/>
            <pc:sldMk cId="657890998" sldId="463"/>
            <ac:picMk id="8" creationId="{E491F85E-4629-7112-8F54-892C433E1FAA}"/>
          </ac:picMkLst>
        </pc:picChg>
        <pc:picChg chg="add del mod">
          <ac:chgData name="Angela Dcruz" userId="fdeebe35-3a96-462e-adc5-475bea95f1c6" providerId="ADAL" clId="{CA3E05C6-C6CD-4794-B248-9AAA64DBED33}" dt="2024-09-19T08:32:32.793" v="359" actId="21"/>
          <ac:picMkLst>
            <pc:docMk/>
            <pc:sldMk cId="657890998" sldId="463"/>
            <ac:picMk id="18" creationId="{39AA7690-389A-54F2-7CC3-B001694BFD29}"/>
          </ac:picMkLst>
        </pc:picChg>
        <pc:picChg chg="add mod">
          <ac:chgData name="Angela Dcruz" userId="fdeebe35-3a96-462e-adc5-475bea95f1c6" providerId="ADAL" clId="{CA3E05C6-C6CD-4794-B248-9AAA64DBED33}" dt="2024-09-19T08:33:42.207" v="394" actId="1076"/>
          <ac:picMkLst>
            <pc:docMk/>
            <pc:sldMk cId="657890998" sldId="463"/>
            <ac:picMk id="20" creationId="{5C116F38-BA4B-99B1-0D19-AEBC4D996F93}"/>
          </ac:picMkLst>
        </pc:picChg>
      </pc:sldChg>
      <pc:sldChg chg="addSp delSp modSp add mod">
        <pc:chgData name="Angela Dcruz" userId="fdeebe35-3a96-462e-adc5-475bea95f1c6" providerId="ADAL" clId="{CA3E05C6-C6CD-4794-B248-9AAA64DBED33}" dt="2024-09-19T08:42:07.677" v="509" actId="20577"/>
        <pc:sldMkLst>
          <pc:docMk/>
          <pc:sldMk cId="4177962054" sldId="464"/>
        </pc:sldMkLst>
        <pc:spChg chg="mod">
          <ac:chgData name="Angela Dcruz" userId="fdeebe35-3a96-462e-adc5-475bea95f1c6" providerId="ADAL" clId="{CA3E05C6-C6CD-4794-B248-9AAA64DBED33}" dt="2024-09-19T08:42:07.677" v="509" actId="20577"/>
          <ac:spMkLst>
            <pc:docMk/>
            <pc:sldMk cId="4177962054" sldId="464"/>
            <ac:spMk id="3" creationId="{982CBA69-C11A-8CE4-B582-EF16D83B80A8}"/>
          </ac:spMkLst>
        </pc:spChg>
        <pc:spChg chg="add mod">
          <ac:chgData name="Angela Dcruz" userId="fdeebe35-3a96-462e-adc5-475bea95f1c6" providerId="ADAL" clId="{CA3E05C6-C6CD-4794-B248-9AAA64DBED33}" dt="2024-09-19T08:38:21.540" v="496" actId="14100"/>
          <ac:spMkLst>
            <pc:docMk/>
            <pc:sldMk cId="4177962054" sldId="464"/>
            <ac:spMk id="11" creationId="{E11A7449-0F94-58D4-D1A8-AABE95370FFD}"/>
          </ac:spMkLst>
        </pc:spChg>
        <pc:spChg chg="del">
          <ac:chgData name="Angela Dcruz" userId="fdeebe35-3a96-462e-adc5-475bea95f1c6" providerId="ADAL" clId="{CA3E05C6-C6CD-4794-B248-9AAA64DBED33}" dt="2024-09-19T08:32:54.324" v="364" actId="478"/>
          <ac:spMkLst>
            <pc:docMk/>
            <pc:sldMk cId="4177962054" sldId="464"/>
            <ac:spMk id="21" creationId="{1D4A49C2-3019-79BA-5D32-77B433BE5F22}"/>
          </ac:spMkLst>
        </pc:spChg>
        <pc:picChg chg="add mod">
          <ac:chgData name="Angela Dcruz" userId="fdeebe35-3a96-462e-adc5-475bea95f1c6" providerId="ADAL" clId="{CA3E05C6-C6CD-4794-B248-9AAA64DBED33}" dt="2024-09-19T08:38:18.201" v="495" actId="14100"/>
          <ac:picMkLst>
            <pc:docMk/>
            <pc:sldMk cId="4177962054" sldId="464"/>
            <ac:picMk id="4" creationId="{996DDD0C-2A54-FEFB-1AAD-34C967A02D9E}"/>
          </ac:picMkLst>
        </pc:picChg>
        <pc:picChg chg="del">
          <ac:chgData name="Angela Dcruz" userId="fdeebe35-3a96-462e-adc5-475bea95f1c6" providerId="ADAL" clId="{CA3E05C6-C6CD-4794-B248-9AAA64DBED33}" dt="2024-09-19T08:32:48.467" v="362" actId="478"/>
          <ac:picMkLst>
            <pc:docMk/>
            <pc:sldMk cId="4177962054" sldId="464"/>
            <ac:picMk id="8" creationId="{E491F85E-4629-7112-8F54-892C433E1FAA}"/>
          </ac:picMkLst>
        </pc:picChg>
        <pc:picChg chg="del">
          <ac:chgData name="Angela Dcruz" userId="fdeebe35-3a96-462e-adc5-475bea95f1c6" providerId="ADAL" clId="{CA3E05C6-C6CD-4794-B248-9AAA64DBED33}" dt="2024-09-19T08:32:50.549" v="363" actId="478"/>
          <ac:picMkLst>
            <pc:docMk/>
            <pc:sldMk cId="4177962054" sldId="464"/>
            <ac:picMk id="20" creationId="{5C116F38-BA4B-99B1-0D19-AEBC4D996F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26/09/2024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ntserrat SemiBold"/>
              </a:rPr>
              <a:t>Client Name:</a:t>
            </a:r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 payable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workflow customisation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structured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manual entry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systems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data management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00878" y="2094631"/>
            <a:ext cx="186944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Raising Purchase Order 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6659" y="1629340"/>
            <a:ext cx="1914319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Purchase Order Approvals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952096" y="2130171"/>
            <a:ext cx="19198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Outdated IT infrastructure costs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accounts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valrpo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valpoa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itfinance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 processes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Limited self-service capabilities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automation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3881" y="2089349"/>
            <a:ext cx="209468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Management of supplier and purchase invoices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mspi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6339-EE20-5ED6-6696-7763D8C68FB0}"/>
              </a:ext>
            </a:extLst>
          </p:cNvPr>
          <p:cNvSpPr/>
          <p:nvPr/>
        </p:nvSpPr>
        <p:spPr>
          <a:xfrm>
            <a:off x="6958639" y="5022863"/>
            <a:ext cx="1951310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3145D9-A5D5-4A29-9000-3FD97569E5F5}"/>
              </a:ext>
            </a:extLst>
          </p:cNvPr>
          <p:cNvSpPr/>
          <p:nvPr/>
        </p:nvSpPr>
        <p:spPr>
          <a:xfrm>
            <a:off x="4862001" y="4999173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ff-page Connector 9">
            <a:extLst>
              <a:ext uri="{FF2B5EF4-FFF2-40B4-BE49-F238E27FC236}">
                <a16:creationId xmlns:a16="http://schemas.microsoft.com/office/drawing/2014/main" id="{A97AE63F-0C53-AB7A-E6A8-5650E994B32B}"/>
              </a:ext>
            </a:extLst>
          </p:cNvPr>
          <p:cNvSpPr/>
          <p:nvPr/>
        </p:nvSpPr>
        <p:spPr>
          <a:xfrm>
            <a:off x="4870182" y="1903894"/>
            <a:ext cx="1930036" cy="2548563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</p:txBody>
      </p:sp>
      <p:sp>
        <p:nvSpPr>
          <p:cNvPr id="45" name="Off-page Connector 9">
            <a:extLst>
              <a:ext uri="{FF2B5EF4-FFF2-40B4-BE49-F238E27FC236}">
                <a16:creationId xmlns:a16="http://schemas.microsoft.com/office/drawing/2014/main" id="{14F02441-381E-E675-0973-5995D3C09337}"/>
              </a:ext>
            </a:extLst>
          </p:cNvPr>
          <p:cNvSpPr/>
          <p:nvPr/>
        </p:nvSpPr>
        <p:spPr>
          <a:xfrm>
            <a:off x="2767445" y="1903894"/>
            <a:ext cx="1930036" cy="254465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Standardised dashboard and reporting functionality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Poor formatting and drill down ability </a:t>
            </a:r>
          </a:p>
        </p:txBody>
      </p:sp>
      <p:sp>
        <p:nvSpPr>
          <p:cNvPr id="41" name="Off-page Connector 9">
            <a:extLst>
              <a:ext uri="{FF2B5EF4-FFF2-40B4-BE49-F238E27FC236}">
                <a16:creationId xmlns:a16="http://schemas.microsoft.com/office/drawing/2014/main" id="{579E8B31-C28B-B9F8-070D-943247388A6B}"/>
              </a:ext>
            </a:extLst>
          </p:cNvPr>
          <p:cNvSpPr/>
          <p:nvPr/>
        </p:nvSpPr>
        <p:spPr>
          <a:xfrm>
            <a:off x="654867" y="1903895"/>
            <a:ext cx="1876855" cy="2544656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Ineffective authorisation processes 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Uncontrolled spend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775A7557-207F-823B-8E7F-4AA7DB2E6D01}"/>
              </a:ext>
            </a:extLst>
          </p:cNvPr>
          <p:cNvSpPr/>
          <p:nvPr/>
        </p:nvSpPr>
        <p:spPr>
          <a:xfrm rot="10800000">
            <a:off x="648367" y="2163520"/>
            <a:ext cx="1931085" cy="2983678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26469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26469 h 9144000"/>
              <a:gd name="connsiteX0" fmla="*/ 16778 w 4889468"/>
              <a:gd name="connsiteY0" fmla="*/ 8468213 h 8468215"/>
              <a:gd name="connsiteX1" fmla="*/ 4872690 w 4889468"/>
              <a:gd name="connsiteY1" fmla="*/ 8468213 h 8468215"/>
              <a:gd name="connsiteX2" fmla="*/ 4872690 w 4889468"/>
              <a:gd name="connsiteY2" fmla="*/ 8468215 h 8468215"/>
              <a:gd name="connsiteX3" fmla="*/ 16778 w 4889468"/>
              <a:gd name="connsiteY3" fmla="*/ 8468215 h 8468215"/>
              <a:gd name="connsiteX4" fmla="*/ 16778 w 4889468"/>
              <a:gd name="connsiteY4" fmla="*/ 8468213 h 8468215"/>
              <a:gd name="connsiteX5" fmla="*/ 0 w 4889468"/>
              <a:gd name="connsiteY5" fmla="*/ 50684 h 8468215"/>
              <a:gd name="connsiteX6" fmla="*/ 4889468 w 4889468"/>
              <a:gd name="connsiteY6" fmla="*/ 0 h 8468215"/>
              <a:gd name="connsiteX7" fmla="*/ 4872690 w 4889468"/>
              <a:gd name="connsiteY7" fmla="*/ 3540081 h 8468215"/>
              <a:gd name="connsiteX8" fmla="*/ 2444734 w 4889468"/>
              <a:gd name="connsiteY8" fmla="*/ 2308048 h 8468215"/>
              <a:gd name="connsiteX9" fmla="*/ 16778 w 4889468"/>
              <a:gd name="connsiteY9" fmla="*/ 3540081 h 8468215"/>
              <a:gd name="connsiteX10" fmla="*/ 0 w 4889468"/>
              <a:gd name="connsiteY10" fmla="*/ 50684 h 8468215"/>
              <a:gd name="connsiteX0" fmla="*/ 16778 w 4889468"/>
              <a:gd name="connsiteY0" fmla="*/ 8417529 h 8417531"/>
              <a:gd name="connsiteX1" fmla="*/ 4872690 w 4889468"/>
              <a:gd name="connsiteY1" fmla="*/ 8417529 h 8417531"/>
              <a:gd name="connsiteX2" fmla="*/ 4872690 w 4889468"/>
              <a:gd name="connsiteY2" fmla="*/ 8417531 h 8417531"/>
              <a:gd name="connsiteX3" fmla="*/ 16778 w 4889468"/>
              <a:gd name="connsiteY3" fmla="*/ 8417531 h 8417531"/>
              <a:gd name="connsiteX4" fmla="*/ 16778 w 4889468"/>
              <a:gd name="connsiteY4" fmla="*/ 8417529 h 8417531"/>
              <a:gd name="connsiteX5" fmla="*/ 0 w 4889468"/>
              <a:gd name="connsiteY5" fmla="*/ 0 h 8417531"/>
              <a:gd name="connsiteX6" fmla="*/ 4889468 w 4889468"/>
              <a:gd name="connsiteY6" fmla="*/ 0 h 8417531"/>
              <a:gd name="connsiteX7" fmla="*/ 4872690 w 4889468"/>
              <a:gd name="connsiteY7" fmla="*/ 3489397 h 8417531"/>
              <a:gd name="connsiteX8" fmla="*/ 2444734 w 4889468"/>
              <a:gd name="connsiteY8" fmla="*/ 2257364 h 8417531"/>
              <a:gd name="connsiteX9" fmla="*/ 16778 w 4889468"/>
              <a:gd name="connsiteY9" fmla="*/ 3489397 h 8417531"/>
              <a:gd name="connsiteX10" fmla="*/ 0 w 4889468"/>
              <a:gd name="connsiteY10" fmla="*/ 0 h 84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89468" h="8417531">
                <a:moveTo>
                  <a:pt x="16778" y="8417529"/>
                </a:moveTo>
                <a:lnTo>
                  <a:pt x="4872690" y="8417529"/>
                </a:lnTo>
                <a:lnTo>
                  <a:pt x="4872690" y="8417531"/>
                </a:lnTo>
                <a:lnTo>
                  <a:pt x="16778" y="8417531"/>
                </a:lnTo>
                <a:lnTo>
                  <a:pt x="16778" y="8417529"/>
                </a:lnTo>
                <a:close/>
                <a:moveTo>
                  <a:pt x="0" y="0"/>
                </a:moveTo>
                <a:lnTo>
                  <a:pt x="4889468" y="0"/>
                </a:lnTo>
                <a:cubicBezTo>
                  <a:pt x="4883875" y="1180027"/>
                  <a:pt x="4878283" y="2309370"/>
                  <a:pt x="4872690" y="3489397"/>
                </a:cubicBezTo>
                <a:lnTo>
                  <a:pt x="2444734" y="2257364"/>
                </a:lnTo>
                <a:lnTo>
                  <a:pt x="16778" y="3489397"/>
                </a:lnTo>
                <a:cubicBezTo>
                  <a:pt x="16778" y="2084108"/>
                  <a:pt x="0" y="140528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1E455A-2DE5-AA6B-952A-5F99CA73916D}"/>
              </a:ext>
            </a:extLst>
          </p:cNvPr>
          <p:cNvSpPr txBox="1"/>
          <p:nvPr/>
        </p:nvSpPr>
        <p:spPr>
          <a:xfrm>
            <a:off x="651464" y="2082991"/>
            <a:ext cx="187375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Managing spend leakage </a:t>
            </a:r>
          </a:p>
        </p:txBody>
      </p:sp>
      <p:sp>
        <p:nvSpPr>
          <p:cNvPr id="43" name="Freeform 1015">
            <a:extLst>
              <a:ext uri="{FF2B5EF4-FFF2-40B4-BE49-F238E27FC236}">
                <a16:creationId xmlns:a16="http://schemas.microsoft.com/office/drawing/2014/main" id="{5222BCAB-8DAE-9ECC-55ED-CAF94FD73E96}"/>
              </a:ext>
            </a:extLst>
          </p:cNvPr>
          <p:cNvSpPr>
            <a:spLocks noChangeAspect="1"/>
          </p:cNvSpPr>
          <p:nvPr/>
        </p:nvSpPr>
        <p:spPr bwMode="auto">
          <a:xfrm>
            <a:off x="1378174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9D6AF1DB-D2A2-3A99-8911-3637D8BF1298}"/>
              </a:ext>
            </a:extLst>
          </p:cNvPr>
          <p:cNvSpPr/>
          <p:nvPr/>
        </p:nvSpPr>
        <p:spPr>
          <a:xfrm rot="10800000">
            <a:off x="2743326" y="2050435"/>
            <a:ext cx="1951577" cy="3096761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16778 w 4872690"/>
              <a:gd name="connsiteY0" fmla="*/ 9143998 h 9144000"/>
              <a:gd name="connsiteX1" fmla="*/ 4872690 w 4872690"/>
              <a:gd name="connsiteY1" fmla="*/ 9143998 h 9144000"/>
              <a:gd name="connsiteX2" fmla="*/ 4872690 w 4872690"/>
              <a:gd name="connsiteY2" fmla="*/ 9144000 h 9144000"/>
              <a:gd name="connsiteX3" fmla="*/ 16778 w 4872690"/>
              <a:gd name="connsiteY3" fmla="*/ 9144000 h 9144000"/>
              <a:gd name="connsiteX4" fmla="*/ 16778 w 4872690"/>
              <a:gd name="connsiteY4" fmla="*/ 9143998 h 9144000"/>
              <a:gd name="connsiteX5" fmla="*/ 0 w 4872690"/>
              <a:gd name="connsiteY5" fmla="*/ 743364 h 9144000"/>
              <a:gd name="connsiteX6" fmla="*/ 4872690 w 4872690"/>
              <a:gd name="connsiteY6" fmla="*/ 0 h 9144000"/>
              <a:gd name="connsiteX7" fmla="*/ 4872690 w 4872690"/>
              <a:gd name="connsiteY7" fmla="*/ 4215866 h 9144000"/>
              <a:gd name="connsiteX8" fmla="*/ 2444734 w 4872690"/>
              <a:gd name="connsiteY8" fmla="*/ 2983833 h 9144000"/>
              <a:gd name="connsiteX9" fmla="*/ 16778 w 4872690"/>
              <a:gd name="connsiteY9" fmla="*/ 4215866 h 9144000"/>
              <a:gd name="connsiteX10" fmla="*/ 0 w 4872690"/>
              <a:gd name="connsiteY10" fmla="*/ 743364 h 9144000"/>
              <a:gd name="connsiteX0" fmla="*/ 16778 w 4872690"/>
              <a:gd name="connsiteY0" fmla="*/ 8400634 h 8400636"/>
              <a:gd name="connsiteX1" fmla="*/ 4872690 w 4872690"/>
              <a:gd name="connsiteY1" fmla="*/ 8400634 h 8400636"/>
              <a:gd name="connsiteX2" fmla="*/ 4872690 w 4872690"/>
              <a:gd name="connsiteY2" fmla="*/ 8400636 h 8400636"/>
              <a:gd name="connsiteX3" fmla="*/ 16778 w 4872690"/>
              <a:gd name="connsiteY3" fmla="*/ 8400636 h 8400636"/>
              <a:gd name="connsiteX4" fmla="*/ 16778 w 4872690"/>
              <a:gd name="connsiteY4" fmla="*/ 8400634 h 8400636"/>
              <a:gd name="connsiteX5" fmla="*/ 0 w 4872690"/>
              <a:gd name="connsiteY5" fmla="*/ 0 h 8400636"/>
              <a:gd name="connsiteX6" fmla="*/ 4872690 w 4872690"/>
              <a:gd name="connsiteY6" fmla="*/ 33789 h 8400636"/>
              <a:gd name="connsiteX7" fmla="*/ 4872690 w 4872690"/>
              <a:gd name="connsiteY7" fmla="*/ 3472502 h 8400636"/>
              <a:gd name="connsiteX8" fmla="*/ 2444734 w 4872690"/>
              <a:gd name="connsiteY8" fmla="*/ 2240469 h 8400636"/>
              <a:gd name="connsiteX9" fmla="*/ 16778 w 4872690"/>
              <a:gd name="connsiteY9" fmla="*/ 3472502 h 8400636"/>
              <a:gd name="connsiteX10" fmla="*/ 0 w 4872690"/>
              <a:gd name="connsiteY10" fmla="*/ 0 h 8400636"/>
              <a:gd name="connsiteX0" fmla="*/ 16778 w 4906246"/>
              <a:gd name="connsiteY0" fmla="*/ 8400634 h 8400636"/>
              <a:gd name="connsiteX1" fmla="*/ 4872690 w 4906246"/>
              <a:gd name="connsiteY1" fmla="*/ 8400634 h 8400636"/>
              <a:gd name="connsiteX2" fmla="*/ 4872690 w 4906246"/>
              <a:gd name="connsiteY2" fmla="*/ 8400636 h 8400636"/>
              <a:gd name="connsiteX3" fmla="*/ 16778 w 4906246"/>
              <a:gd name="connsiteY3" fmla="*/ 8400636 h 8400636"/>
              <a:gd name="connsiteX4" fmla="*/ 16778 w 4906246"/>
              <a:gd name="connsiteY4" fmla="*/ 8400634 h 8400636"/>
              <a:gd name="connsiteX5" fmla="*/ 0 w 4906246"/>
              <a:gd name="connsiteY5" fmla="*/ 0 h 8400636"/>
              <a:gd name="connsiteX6" fmla="*/ 4906246 w 4906246"/>
              <a:gd name="connsiteY6" fmla="*/ 16895 h 8400636"/>
              <a:gd name="connsiteX7" fmla="*/ 4872690 w 4906246"/>
              <a:gd name="connsiteY7" fmla="*/ 3472502 h 8400636"/>
              <a:gd name="connsiteX8" fmla="*/ 2444734 w 4906246"/>
              <a:gd name="connsiteY8" fmla="*/ 2240469 h 8400636"/>
              <a:gd name="connsiteX9" fmla="*/ 16778 w 4906246"/>
              <a:gd name="connsiteY9" fmla="*/ 3472502 h 8400636"/>
              <a:gd name="connsiteX10" fmla="*/ 0 w 4906246"/>
              <a:gd name="connsiteY10" fmla="*/ 0 h 8400636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23024"/>
              <a:gd name="connsiteY0" fmla="*/ 8434423 h 8434425"/>
              <a:gd name="connsiteX1" fmla="*/ 4872690 w 4923024"/>
              <a:gd name="connsiteY1" fmla="*/ 8434423 h 8434425"/>
              <a:gd name="connsiteX2" fmla="*/ 4872690 w 4923024"/>
              <a:gd name="connsiteY2" fmla="*/ 8434425 h 8434425"/>
              <a:gd name="connsiteX3" fmla="*/ 16778 w 4923024"/>
              <a:gd name="connsiteY3" fmla="*/ 8434425 h 8434425"/>
              <a:gd name="connsiteX4" fmla="*/ 16778 w 4923024"/>
              <a:gd name="connsiteY4" fmla="*/ 8434423 h 8434425"/>
              <a:gd name="connsiteX5" fmla="*/ 0 w 4923024"/>
              <a:gd name="connsiteY5" fmla="*/ 33789 h 8434425"/>
              <a:gd name="connsiteX6" fmla="*/ 4923024 w 4923024"/>
              <a:gd name="connsiteY6" fmla="*/ 0 h 8434425"/>
              <a:gd name="connsiteX7" fmla="*/ 4872690 w 4923024"/>
              <a:gd name="connsiteY7" fmla="*/ 3506291 h 8434425"/>
              <a:gd name="connsiteX8" fmla="*/ 2444734 w 4923024"/>
              <a:gd name="connsiteY8" fmla="*/ 2274258 h 8434425"/>
              <a:gd name="connsiteX9" fmla="*/ 16778 w 4923024"/>
              <a:gd name="connsiteY9" fmla="*/ 3506291 h 8434425"/>
              <a:gd name="connsiteX10" fmla="*/ 0 w 4923024"/>
              <a:gd name="connsiteY10" fmla="*/ 33789 h 8434425"/>
              <a:gd name="connsiteX0" fmla="*/ 16778 w 4906246"/>
              <a:gd name="connsiteY0" fmla="*/ 8451318 h 8451320"/>
              <a:gd name="connsiteX1" fmla="*/ 4872690 w 4906246"/>
              <a:gd name="connsiteY1" fmla="*/ 8451318 h 8451320"/>
              <a:gd name="connsiteX2" fmla="*/ 4872690 w 4906246"/>
              <a:gd name="connsiteY2" fmla="*/ 8451320 h 8451320"/>
              <a:gd name="connsiteX3" fmla="*/ 16778 w 4906246"/>
              <a:gd name="connsiteY3" fmla="*/ 8451320 h 8451320"/>
              <a:gd name="connsiteX4" fmla="*/ 16778 w 4906246"/>
              <a:gd name="connsiteY4" fmla="*/ 8451318 h 8451320"/>
              <a:gd name="connsiteX5" fmla="*/ 0 w 4906246"/>
              <a:gd name="connsiteY5" fmla="*/ 50684 h 8451320"/>
              <a:gd name="connsiteX6" fmla="*/ 4906246 w 4906246"/>
              <a:gd name="connsiteY6" fmla="*/ 0 h 8451320"/>
              <a:gd name="connsiteX7" fmla="*/ 4872690 w 4906246"/>
              <a:gd name="connsiteY7" fmla="*/ 3523186 h 8451320"/>
              <a:gd name="connsiteX8" fmla="*/ 2444734 w 4906246"/>
              <a:gd name="connsiteY8" fmla="*/ 2291153 h 8451320"/>
              <a:gd name="connsiteX9" fmla="*/ 16778 w 4906246"/>
              <a:gd name="connsiteY9" fmla="*/ 3523186 h 8451320"/>
              <a:gd name="connsiteX10" fmla="*/ 0 w 4906246"/>
              <a:gd name="connsiteY10" fmla="*/ 50684 h 8451320"/>
              <a:gd name="connsiteX0" fmla="*/ 16778 w 4923024"/>
              <a:gd name="connsiteY0" fmla="*/ 8400634 h 8400636"/>
              <a:gd name="connsiteX1" fmla="*/ 4872690 w 4923024"/>
              <a:gd name="connsiteY1" fmla="*/ 8400634 h 8400636"/>
              <a:gd name="connsiteX2" fmla="*/ 4872690 w 4923024"/>
              <a:gd name="connsiteY2" fmla="*/ 8400636 h 8400636"/>
              <a:gd name="connsiteX3" fmla="*/ 16778 w 4923024"/>
              <a:gd name="connsiteY3" fmla="*/ 8400636 h 8400636"/>
              <a:gd name="connsiteX4" fmla="*/ 16778 w 4923024"/>
              <a:gd name="connsiteY4" fmla="*/ 8400634 h 8400636"/>
              <a:gd name="connsiteX5" fmla="*/ 0 w 4923024"/>
              <a:gd name="connsiteY5" fmla="*/ 0 h 8400636"/>
              <a:gd name="connsiteX6" fmla="*/ 4923024 w 4923024"/>
              <a:gd name="connsiteY6" fmla="*/ 0 h 8400636"/>
              <a:gd name="connsiteX7" fmla="*/ 4872690 w 4923024"/>
              <a:gd name="connsiteY7" fmla="*/ 3472502 h 8400636"/>
              <a:gd name="connsiteX8" fmla="*/ 2444734 w 4923024"/>
              <a:gd name="connsiteY8" fmla="*/ 2240469 h 8400636"/>
              <a:gd name="connsiteX9" fmla="*/ 16778 w 4923024"/>
              <a:gd name="connsiteY9" fmla="*/ 3472502 h 8400636"/>
              <a:gd name="connsiteX10" fmla="*/ 0 w 4923024"/>
              <a:gd name="connsiteY10" fmla="*/ 0 h 84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3024" h="8400636">
                <a:moveTo>
                  <a:pt x="16778" y="8400634"/>
                </a:moveTo>
                <a:lnTo>
                  <a:pt x="4872690" y="8400634"/>
                </a:lnTo>
                <a:lnTo>
                  <a:pt x="4872690" y="8400636"/>
                </a:lnTo>
                <a:lnTo>
                  <a:pt x="16778" y="8400636"/>
                </a:lnTo>
                <a:lnTo>
                  <a:pt x="16778" y="8400634"/>
                </a:lnTo>
                <a:close/>
                <a:moveTo>
                  <a:pt x="0" y="0"/>
                </a:moveTo>
                <a:lnTo>
                  <a:pt x="4923024" y="0"/>
                </a:lnTo>
                <a:lnTo>
                  <a:pt x="4872690" y="3472502"/>
                </a:lnTo>
                <a:lnTo>
                  <a:pt x="2444734" y="2240469"/>
                </a:lnTo>
                <a:lnTo>
                  <a:pt x="16778" y="3472502"/>
                </a:lnTo>
                <a:cubicBezTo>
                  <a:pt x="16778" y="2067213"/>
                  <a:pt x="0" y="140528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93E2E9-4057-3AFE-50E4-C89A59C82461}"/>
              </a:ext>
            </a:extLst>
          </p:cNvPr>
          <p:cNvSpPr txBox="1"/>
          <p:nvPr/>
        </p:nvSpPr>
        <p:spPr>
          <a:xfrm>
            <a:off x="2813848" y="2082013"/>
            <a:ext cx="186944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</p:txBody>
      </p:sp>
      <p:sp>
        <p:nvSpPr>
          <p:cNvPr id="47" name="Freeform 1015">
            <a:extLst>
              <a:ext uri="{FF2B5EF4-FFF2-40B4-BE49-F238E27FC236}">
                <a16:creationId xmlns:a16="http://schemas.microsoft.com/office/drawing/2014/main" id="{16EC12E5-48F2-89E2-C305-C96DCB49C49B}"/>
              </a:ext>
            </a:extLst>
          </p:cNvPr>
          <p:cNvSpPr>
            <a:spLocks noChangeAspect="1"/>
          </p:cNvSpPr>
          <p:nvPr/>
        </p:nvSpPr>
        <p:spPr bwMode="auto">
          <a:xfrm>
            <a:off x="3479545" y="1552929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13C7AA69-72E1-AD20-DD7E-436E6E31F470}"/>
              </a:ext>
            </a:extLst>
          </p:cNvPr>
          <p:cNvSpPr/>
          <p:nvPr/>
        </p:nvSpPr>
        <p:spPr>
          <a:xfrm rot="10800000">
            <a:off x="4853592" y="2139161"/>
            <a:ext cx="1944972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4D05C-D2DC-8FEC-1A30-2541B1BBDE4B}"/>
              </a:ext>
            </a:extLst>
          </p:cNvPr>
          <p:cNvSpPr txBox="1"/>
          <p:nvPr/>
        </p:nvSpPr>
        <p:spPr>
          <a:xfrm>
            <a:off x="4878040" y="1590252"/>
            <a:ext cx="1914319" cy="132343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</p:txBody>
      </p:sp>
      <p:sp>
        <p:nvSpPr>
          <p:cNvPr id="51" name="Freeform 1015">
            <a:extLst>
              <a:ext uri="{FF2B5EF4-FFF2-40B4-BE49-F238E27FC236}">
                <a16:creationId xmlns:a16="http://schemas.microsoft.com/office/drawing/2014/main" id="{063F48A3-FD39-6FB1-4A70-698D0FF8C694}"/>
              </a:ext>
            </a:extLst>
          </p:cNvPr>
          <p:cNvSpPr>
            <a:spLocks noChangeAspect="1"/>
          </p:cNvSpPr>
          <p:nvPr/>
        </p:nvSpPr>
        <p:spPr bwMode="auto">
          <a:xfrm>
            <a:off x="5567863" y="1556836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3" name="Off-page Connector 9">
            <a:extLst>
              <a:ext uri="{FF2B5EF4-FFF2-40B4-BE49-F238E27FC236}">
                <a16:creationId xmlns:a16="http://schemas.microsoft.com/office/drawing/2014/main" id="{A01973A7-1FA4-0C98-249C-23CD8984ED1A}"/>
              </a:ext>
            </a:extLst>
          </p:cNvPr>
          <p:cNvSpPr/>
          <p:nvPr/>
        </p:nvSpPr>
        <p:spPr>
          <a:xfrm>
            <a:off x="6941887" y="1903894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Slow processes due to poorly configured workflows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automation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780498" y="2083569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55" name="Freeform 1015">
            <a:extLst>
              <a:ext uri="{FF2B5EF4-FFF2-40B4-BE49-F238E27FC236}">
                <a16:creationId xmlns:a16="http://schemas.microsoft.com/office/drawing/2014/main" id="{49379704-A7E9-6EF1-10D5-4FD212A90D8B}"/>
              </a:ext>
            </a:extLst>
          </p:cNvPr>
          <p:cNvSpPr>
            <a:spLocks noChangeAspect="1"/>
          </p:cNvSpPr>
          <p:nvPr/>
        </p:nvSpPr>
        <p:spPr bwMode="auto">
          <a:xfrm>
            <a:off x="7658956" y="1582040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39ED94A-B4FD-84A0-6CF0-1C23682FB399}"/>
              </a:ext>
            </a:extLst>
          </p:cNvPr>
          <p:cNvSpPr/>
          <p:nvPr/>
        </p:nvSpPr>
        <p:spPr>
          <a:xfrm>
            <a:off x="651464" y="4986527"/>
            <a:ext cx="1917779" cy="558618"/>
          </a:xfrm>
          <a:prstGeom prst="roundRect">
            <a:avLst/>
          </a:prstGeom>
          <a:solidFill>
            <a:schemeClr val="tx2">
              <a:alpha val="26000"/>
            </a:schemeClr>
          </a:solidFill>
          <a:ln>
            <a:solidFill>
              <a:srgbClr val="F15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74261D7-47BE-80C9-627F-3124A46B03B6}"/>
              </a:ext>
            </a:extLst>
          </p:cNvPr>
          <p:cNvSpPr/>
          <p:nvPr/>
        </p:nvSpPr>
        <p:spPr>
          <a:xfrm>
            <a:off x="2743716" y="4999173"/>
            <a:ext cx="1953764" cy="545972"/>
          </a:xfrm>
          <a:prstGeom prst="roundRect">
            <a:avLst/>
          </a:prstGeom>
          <a:solidFill>
            <a:schemeClr val="accent1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DF4247-E50B-19D8-DDEA-15B91EFA84A9}"/>
              </a:ext>
            </a:extLst>
          </p:cNvPr>
          <p:cNvSpPr txBox="1"/>
          <p:nvPr/>
        </p:nvSpPr>
        <p:spPr>
          <a:xfrm>
            <a:off x="626295" y="4383297"/>
            <a:ext cx="1873758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 leakage could be costing you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C09C31-B441-840E-A767-4F86861E1F2E}"/>
              </a:ext>
            </a:extLst>
          </p:cNvPr>
          <p:cNvSpPr txBox="1"/>
          <p:nvPr/>
        </p:nvSpPr>
        <p:spPr>
          <a:xfrm>
            <a:off x="2763794" y="4372605"/>
            <a:ext cx="1869690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Inefficient finance reporting could be costing you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DBA8E2-2E49-D3DC-8F70-3EBC50517161}"/>
              </a:ext>
            </a:extLst>
          </p:cNvPr>
          <p:cNvSpPr txBox="1"/>
          <p:nvPr/>
        </p:nvSpPr>
        <p:spPr>
          <a:xfrm>
            <a:off x="4866179" y="4365181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Debt collection processes could be costing you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A8CB8-D6F8-2002-811C-82D845F0C462}"/>
              </a:ext>
            </a:extLst>
          </p:cNvPr>
          <p:cNvSpPr txBox="1"/>
          <p:nvPr/>
        </p:nvSpPr>
        <p:spPr>
          <a:xfrm>
            <a:off x="2736906" y="5110191"/>
            <a:ext cx="19050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valfqmr</a:t>
            </a:r>
            <a:r>
              <a:rPr lang="en-GB" sz="2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634A47-D927-FE8D-6324-130A75E52781}"/>
              </a:ext>
            </a:extLst>
          </p:cNvPr>
          <p:cNvSpPr txBox="1"/>
          <p:nvPr/>
        </p:nvSpPr>
        <p:spPr>
          <a:xfrm>
            <a:off x="4899707" y="5093095"/>
            <a:ext cx="1891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valdcap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59574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54866" y="5937956"/>
            <a:ext cx="1047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OF DOING NOTHING: £</a:t>
            </a:r>
            <a:r>
              <a:rPr lang="tr-TR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369866-8BC6-33CD-42B1-8C4AEA93FDD2}"/>
              </a:ext>
            </a:extLst>
          </p:cNvPr>
          <p:cNvSpPr txBox="1"/>
          <p:nvPr/>
        </p:nvSpPr>
        <p:spPr>
          <a:xfrm>
            <a:off x="664160" y="5115340"/>
            <a:ext cx="190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valmsl</a:t>
            </a:r>
            <a:r>
              <a:rPr lang="en-GB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4" name="Freeform 50">
            <a:extLst>
              <a:ext uri="{FF2B5EF4-FFF2-40B4-BE49-F238E27FC236}">
                <a16:creationId xmlns:a16="http://schemas.microsoft.com/office/drawing/2014/main" id="{9F9B2520-FD51-DC24-704C-0BB7BDAC0376}"/>
              </a:ext>
            </a:extLst>
          </p:cNvPr>
          <p:cNvSpPr/>
          <p:nvPr/>
        </p:nvSpPr>
        <p:spPr>
          <a:xfrm rot="10800000">
            <a:off x="6967424" y="2158009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73898-242B-B542-A13B-5A46CF540B50}"/>
              </a:ext>
            </a:extLst>
          </p:cNvPr>
          <p:cNvSpPr txBox="1"/>
          <p:nvPr/>
        </p:nvSpPr>
        <p:spPr>
          <a:xfrm>
            <a:off x="6983140" y="4381097"/>
            <a:ext cx="1914319" cy="67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Invoicing and finance workflows could be costing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0DF48-C88F-66C2-241D-A456E4C5498F}"/>
              </a:ext>
            </a:extLst>
          </p:cNvPr>
          <p:cNvSpPr txBox="1"/>
          <p:nvPr/>
        </p:nvSpPr>
        <p:spPr>
          <a:xfrm>
            <a:off x="7004485" y="5111942"/>
            <a:ext cx="192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valcifw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805B4A-2C0D-368E-E75D-FC2CDC15A66B}"/>
              </a:ext>
            </a:extLst>
          </p:cNvPr>
          <p:cNvSpPr/>
          <p:nvPr/>
        </p:nvSpPr>
        <p:spPr>
          <a:xfrm>
            <a:off x="9115214" y="5008615"/>
            <a:ext cx="1930036" cy="548993"/>
          </a:xfrm>
          <a:prstGeom prst="roundRect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ff-page Connector 9">
            <a:extLst>
              <a:ext uri="{FF2B5EF4-FFF2-40B4-BE49-F238E27FC236}">
                <a16:creationId xmlns:a16="http://schemas.microsoft.com/office/drawing/2014/main" id="{CF4D6202-C07E-1976-8619-E66844709A39}"/>
              </a:ext>
            </a:extLst>
          </p:cNvPr>
          <p:cNvSpPr/>
          <p:nvPr/>
        </p:nvSpPr>
        <p:spPr>
          <a:xfrm>
            <a:off x="9098462" y="1889646"/>
            <a:ext cx="1930036" cy="2544658"/>
          </a:xfrm>
          <a:prstGeom prst="round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900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self-serve solutions</a:t>
            </a:r>
          </a:p>
          <a:p>
            <a:pPr marL="171450" indent="-17145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of errors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66DEC-9423-B95B-0DAB-B91A852EC795}"/>
              </a:ext>
            </a:extLst>
          </p:cNvPr>
          <p:cNvSpPr txBox="1"/>
          <p:nvPr/>
        </p:nvSpPr>
        <p:spPr>
          <a:xfrm>
            <a:off x="9011822" y="2082316"/>
            <a:ext cx="209468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Online expense management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13" name="Freeform 1015">
            <a:extLst>
              <a:ext uri="{FF2B5EF4-FFF2-40B4-BE49-F238E27FC236}">
                <a16:creationId xmlns:a16="http://schemas.microsoft.com/office/drawing/2014/main" id="{2DFBB6BE-A3C1-C95A-4287-54102AC9E823}"/>
              </a:ext>
            </a:extLst>
          </p:cNvPr>
          <p:cNvSpPr>
            <a:spLocks noChangeAspect="1"/>
          </p:cNvSpPr>
          <p:nvPr/>
        </p:nvSpPr>
        <p:spPr bwMode="auto">
          <a:xfrm>
            <a:off x="9718298" y="1567792"/>
            <a:ext cx="495898" cy="495898"/>
          </a:xfrm>
          <a:custGeom>
            <a:avLst/>
            <a:gdLst>
              <a:gd name="T0" fmla="*/ 7726423 w 293329"/>
              <a:gd name="T1" fmla="*/ 9850932 h 293332"/>
              <a:gd name="T2" fmla="*/ 2935958 w 293329"/>
              <a:gd name="T3" fmla="*/ 9676341 h 293332"/>
              <a:gd name="T4" fmla="*/ 8633732 w 293329"/>
              <a:gd name="T5" fmla="*/ 8887648 h 293332"/>
              <a:gd name="T6" fmla="*/ 8503163 w 293329"/>
              <a:gd name="T7" fmla="*/ 10333017 h 293332"/>
              <a:gd name="T8" fmla="*/ 10187033 w 293329"/>
              <a:gd name="T9" fmla="*/ 9107071 h 293332"/>
              <a:gd name="T10" fmla="*/ 10656909 w 293329"/>
              <a:gd name="T11" fmla="*/ 9507104 h 293332"/>
              <a:gd name="T12" fmla="*/ 8346597 w 293329"/>
              <a:gd name="T13" fmla="*/ 10655613 h 293332"/>
              <a:gd name="T14" fmla="*/ 8398777 w 293329"/>
              <a:gd name="T15" fmla="*/ 8900613 h 293332"/>
              <a:gd name="T16" fmla="*/ 456778 w 293329"/>
              <a:gd name="T17" fmla="*/ 9107071 h 293332"/>
              <a:gd name="T18" fmla="*/ 2153785 w 293329"/>
              <a:gd name="T19" fmla="*/ 10333017 h 293332"/>
              <a:gd name="T20" fmla="*/ 2023134 w 293329"/>
              <a:gd name="T21" fmla="*/ 8887648 h 293332"/>
              <a:gd name="T22" fmla="*/ 2466970 w 293329"/>
              <a:gd name="T23" fmla="*/ 10500789 h 293332"/>
              <a:gd name="T24" fmla="*/ 0 w 293329"/>
              <a:gd name="T25" fmla="*/ 10500789 h 293332"/>
              <a:gd name="T26" fmla="*/ 443780 w 293329"/>
              <a:gd name="T27" fmla="*/ 8887648 h 293332"/>
              <a:gd name="T28" fmla="*/ 9388267 w 293329"/>
              <a:gd name="T29" fmla="*/ 8605304 h 293332"/>
              <a:gd name="T30" fmla="*/ 1198367 w 293329"/>
              <a:gd name="T31" fmla="*/ 7874844 h 293332"/>
              <a:gd name="T32" fmla="*/ 1570072 w 293329"/>
              <a:gd name="T33" fmla="*/ 8233637 h 293332"/>
              <a:gd name="T34" fmla="*/ 10080391 w 293329"/>
              <a:gd name="T35" fmla="*/ 8233637 h 293332"/>
              <a:gd name="T36" fmla="*/ 9388267 w 293329"/>
              <a:gd name="T37" fmla="*/ 7554479 h 293332"/>
              <a:gd name="T38" fmla="*/ 1198367 w 293329"/>
              <a:gd name="T39" fmla="*/ 8925645 h 293332"/>
              <a:gd name="T40" fmla="*/ 5130248 w 293329"/>
              <a:gd name="T41" fmla="*/ 6689459 h 293332"/>
              <a:gd name="T42" fmla="*/ 6635580 w 293329"/>
              <a:gd name="T43" fmla="*/ 7022186 h 293332"/>
              <a:gd name="T44" fmla="*/ 5130248 w 293329"/>
              <a:gd name="T45" fmla="*/ 6689459 h 293332"/>
              <a:gd name="T46" fmla="*/ 6792622 w 293329"/>
              <a:gd name="T47" fmla="*/ 5753460 h 293332"/>
              <a:gd name="T48" fmla="*/ 4960060 w 293329"/>
              <a:gd name="T49" fmla="*/ 5753460 h 293332"/>
              <a:gd name="T50" fmla="*/ 4394049 w 293329"/>
              <a:gd name="T51" fmla="*/ 8425350 h 293332"/>
              <a:gd name="T52" fmla="*/ 4394049 w 293329"/>
              <a:gd name="T53" fmla="*/ 4434924 h 293332"/>
              <a:gd name="T54" fmla="*/ 3801866 w 293329"/>
              <a:gd name="T55" fmla="*/ 8425350 h 293332"/>
              <a:gd name="T56" fmla="*/ 3801866 w 293329"/>
              <a:gd name="T57" fmla="*/ 4434924 h 293332"/>
              <a:gd name="T58" fmla="*/ 10173087 w 293329"/>
              <a:gd name="T59" fmla="*/ 3648251 h 293332"/>
              <a:gd name="T60" fmla="*/ 9880272 w 293329"/>
              <a:gd name="T61" fmla="*/ 7355373 h 293332"/>
              <a:gd name="T62" fmla="*/ 9960128 w 293329"/>
              <a:gd name="T63" fmla="*/ 3543768 h 293332"/>
              <a:gd name="T64" fmla="*/ 882485 w 293329"/>
              <a:gd name="T65" fmla="*/ 7043025 h 293332"/>
              <a:gd name="T66" fmla="*/ 572838 w 293329"/>
              <a:gd name="T67" fmla="*/ 7161164 h 293332"/>
              <a:gd name="T68" fmla="*/ 3801866 w 293329"/>
              <a:gd name="T69" fmla="*/ 3139719 h 293332"/>
              <a:gd name="T70" fmla="*/ 6999706 w 293329"/>
              <a:gd name="T71" fmla="*/ 4120936 h 293332"/>
              <a:gd name="T72" fmla="*/ 3801866 w 293329"/>
              <a:gd name="T73" fmla="*/ 2825664 h 293332"/>
              <a:gd name="T74" fmla="*/ 7486601 w 293329"/>
              <a:gd name="T75" fmla="*/ 3139719 h 293332"/>
              <a:gd name="T76" fmla="*/ 7486601 w 293329"/>
              <a:gd name="T77" fmla="*/ 4120936 h 293332"/>
              <a:gd name="T78" fmla="*/ 7486601 w 293329"/>
              <a:gd name="T79" fmla="*/ 8752426 h 293332"/>
              <a:gd name="T80" fmla="*/ 2999112 w 293329"/>
              <a:gd name="T81" fmla="*/ 3623786 h 293332"/>
              <a:gd name="T82" fmla="*/ 8646767 w 293329"/>
              <a:gd name="T83" fmla="*/ 1554601 h 293332"/>
              <a:gd name="T84" fmla="*/ 10330586 w 293329"/>
              <a:gd name="T85" fmla="*/ 2789136 h 293332"/>
              <a:gd name="T86" fmla="*/ 10213098 w 293329"/>
              <a:gd name="T87" fmla="*/ 1333651 h 293332"/>
              <a:gd name="T88" fmla="*/ 10656909 w 293329"/>
              <a:gd name="T89" fmla="*/ 2945074 h 293332"/>
              <a:gd name="T90" fmla="*/ 8189923 w 293329"/>
              <a:gd name="T91" fmla="*/ 2945074 h 293332"/>
              <a:gd name="T92" fmla="*/ 8633732 w 293329"/>
              <a:gd name="T93" fmla="*/ 1333651 h 293332"/>
              <a:gd name="T94" fmla="*/ 313320 w 293329"/>
              <a:gd name="T95" fmla="*/ 1957394 h 293332"/>
              <a:gd name="T96" fmla="*/ 2153785 w 293329"/>
              <a:gd name="T97" fmla="*/ 1957394 h 293332"/>
              <a:gd name="T98" fmla="*/ 2245154 w 293329"/>
              <a:gd name="T99" fmla="*/ 1346649 h 293332"/>
              <a:gd name="T100" fmla="*/ 2310348 w 293329"/>
              <a:gd name="T101" fmla="*/ 3101058 h 293332"/>
              <a:gd name="T102" fmla="*/ 0 w 293329"/>
              <a:gd name="T103" fmla="*/ 1957394 h 293332"/>
              <a:gd name="T104" fmla="*/ 9388267 w 293329"/>
              <a:gd name="T105" fmla="*/ 307485 h 293332"/>
              <a:gd name="T106" fmla="*/ 9759991 w 293329"/>
              <a:gd name="T107" fmla="*/ 679246 h 293332"/>
              <a:gd name="T108" fmla="*/ 826690 w 293329"/>
              <a:gd name="T109" fmla="*/ 679246 h 293332"/>
              <a:gd name="T110" fmla="*/ 1198367 w 293329"/>
              <a:gd name="T111" fmla="*/ 307485 h 293332"/>
              <a:gd name="T112" fmla="*/ 8022361 w 293329"/>
              <a:gd name="T113" fmla="*/ 1208071 h 293332"/>
              <a:gd name="T114" fmla="*/ 2720558 w 293329"/>
              <a:gd name="T115" fmla="*/ 1286932 h 293332"/>
              <a:gd name="T116" fmla="*/ 5293109 w 293329"/>
              <a:gd name="T117" fmla="*/ 246183 h 293332"/>
              <a:gd name="T118" fmla="*/ 9388267 w 293329"/>
              <a:gd name="T119" fmla="*/ 1371250 h 293332"/>
              <a:gd name="T120" fmla="*/ 1198367 w 293329"/>
              <a:gd name="T121" fmla="*/ 0 h 293332"/>
              <a:gd name="T122" fmla="*/ 519153 w 293329"/>
              <a:gd name="T123" fmla="*/ 679246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rgbClr val="ED8B00"/>
          </a:solidFill>
          <a:ln>
            <a:noFill/>
          </a:ln>
        </p:spPr>
        <p:txBody>
          <a:bodyPr anchor="ctr"/>
          <a:lstStyle/>
          <a:p>
            <a:endParaRPr lang="en-US" sz="900"/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37A97CCD-C015-E1E9-40B7-A97B59A03B2B}"/>
              </a:ext>
            </a:extLst>
          </p:cNvPr>
          <p:cNvSpPr/>
          <p:nvPr/>
        </p:nvSpPr>
        <p:spPr>
          <a:xfrm rot="10800000">
            <a:off x="9105893" y="2143761"/>
            <a:ext cx="1951578" cy="2971025"/>
          </a:xfrm>
          <a:custGeom>
            <a:avLst/>
            <a:gdLst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0 h 9144000"/>
              <a:gd name="connsiteX5" fmla="*/ 4855912 w 4855912"/>
              <a:gd name="connsiteY5" fmla="*/ 0 h 9144000"/>
              <a:gd name="connsiteX6" fmla="*/ 4855912 w 4855912"/>
              <a:gd name="connsiteY6" fmla="*/ 4215866 h 9144000"/>
              <a:gd name="connsiteX7" fmla="*/ 2427956 w 4855912"/>
              <a:gd name="connsiteY7" fmla="*/ 2983833 h 9144000"/>
              <a:gd name="connsiteX8" fmla="*/ 0 w 4855912"/>
              <a:gd name="connsiteY8" fmla="*/ 4215866 h 9144000"/>
              <a:gd name="connsiteX0" fmla="*/ 0 w 4855912"/>
              <a:gd name="connsiteY0" fmla="*/ 9143998 h 9144000"/>
              <a:gd name="connsiteX1" fmla="*/ 4855912 w 4855912"/>
              <a:gd name="connsiteY1" fmla="*/ 9143998 h 9144000"/>
              <a:gd name="connsiteX2" fmla="*/ 4855912 w 4855912"/>
              <a:gd name="connsiteY2" fmla="*/ 9144000 h 9144000"/>
              <a:gd name="connsiteX3" fmla="*/ 0 w 4855912"/>
              <a:gd name="connsiteY3" fmla="*/ 9144000 h 9144000"/>
              <a:gd name="connsiteX4" fmla="*/ 0 w 4855912"/>
              <a:gd name="connsiteY4" fmla="*/ 9143998 h 9144000"/>
              <a:gd name="connsiteX5" fmla="*/ 0 w 4855912"/>
              <a:gd name="connsiteY5" fmla="*/ 794048 h 9144000"/>
              <a:gd name="connsiteX6" fmla="*/ 4855912 w 4855912"/>
              <a:gd name="connsiteY6" fmla="*/ 0 h 9144000"/>
              <a:gd name="connsiteX7" fmla="*/ 4855912 w 4855912"/>
              <a:gd name="connsiteY7" fmla="*/ 4215866 h 9144000"/>
              <a:gd name="connsiteX8" fmla="*/ 2427956 w 4855912"/>
              <a:gd name="connsiteY8" fmla="*/ 2983833 h 9144000"/>
              <a:gd name="connsiteX9" fmla="*/ 0 w 4855912"/>
              <a:gd name="connsiteY9" fmla="*/ 4215866 h 9144000"/>
              <a:gd name="connsiteX10" fmla="*/ 0 w 4855912"/>
              <a:gd name="connsiteY10" fmla="*/ 794048 h 9144000"/>
              <a:gd name="connsiteX0" fmla="*/ 0 w 4855912"/>
              <a:gd name="connsiteY0" fmla="*/ 8366845 h 8366847"/>
              <a:gd name="connsiteX1" fmla="*/ 4855912 w 4855912"/>
              <a:gd name="connsiteY1" fmla="*/ 8366845 h 8366847"/>
              <a:gd name="connsiteX2" fmla="*/ 4855912 w 4855912"/>
              <a:gd name="connsiteY2" fmla="*/ 8366847 h 8366847"/>
              <a:gd name="connsiteX3" fmla="*/ 0 w 4855912"/>
              <a:gd name="connsiteY3" fmla="*/ 8366847 h 8366847"/>
              <a:gd name="connsiteX4" fmla="*/ 0 w 4855912"/>
              <a:gd name="connsiteY4" fmla="*/ 8366845 h 8366847"/>
              <a:gd name="connsiteX5" fmla="*/ 0 w 4855912"/>
              <a:gd name="connsiteY5" fmla="*/ 16895 h 8366847"/>
              <a:gd name="connsiteX6" fmla="*/ 4839134 w 4855912"/>
              <a:gd name="connsiteY6" fmla="*/ 0 h 8366847"/>
              <a:gd name="connsiteX7" fmla="*/ 4855912 w 4855912"/>
              <a:gd name="connsiteY7" fmla="*/ 3438713 h 8366847"/>
              <a:gd name="connsiteX8" fmla="*/ 2427956 w 4855912"/>
              <a:gd name="connsiteY8" fmla="*/ 2206680 h 8366847"/>
              <a:gd name="connsiteX9" fmla="*/ 0 w 4855912"/>
              <a:gd name="connsiteY9" fmla="*/ 3438713 h 8366847"/>
              <a:gd name="connsiteX10" fmla="*/ 0 w 4855912"/>
              <a:gd name="connsiteY10" fmla="*/ 16895 h 8366847"/>
              <a:gd name="connsiteX0" fmla="*/ 0 w 4857526"/>
              <a:gd name="connsiteY0" fmla="*/ 8349950 h 8349952"/>
              <a:gd name="connsiteX1" fmla="*/ 4855912 w 4857526"/>
              <a:gd name="connsiteY1" fmla="*/ 8349950 h 8349952"/>
              <a:gd name="connsiteX2" fmla="*/ 4855912 w 4857526"/>
              <a:gd name="connsiteY2" fmla="*/ 8349952 h 8349952"/>
              <a:gd name="connsiteX3" fmla="*/ 0 w 4857526"/>
              <a:gd name="connsiteY3" fmla="*/ 8349952 h 8349952"/>
              <a:gd name="connsiteX4" fmla="*/ 0 w 4857526"/>
              <a:gd name="connsiteY4" fmla="*/ 8349950 h 8349952"/>
              <a:gd name="connsiteX5" fmla="*/ 0 w 4857526"/>
              <a:gd name="connsiteY5" fmla="*/ 0 h 8349952"/>
              <a:gd name="connsiteX6" fmla="*/ 4855912 w 4857526"/>
              <a:gd name="connsiteY6" fmla="*/ 0 h 8349952"/>
              <a:gd name="connsiteX7" fmla="*/ 4855912 w 4857526"/>
              <a:gd name="connsiteY7" fmla="*/ 3421818 h 8349952"/>
              <a:gd name="connsiteX8" fmla="*/ 2427956 w 4857526"/>
              <a:gd name="connsiteY8" fmla="*/ 2189785 h 8349952"/>
              <a:gd name="connsiteX9" fmla="*/ 0 w 4857526"/>
              <a:gd name="connsiteY9" fmla="*/ 3421818 h 8349952"/>
              <a:gd name="connsiteX10" fmla="*/ 0 w 4857526"/>
              <a:gd name="connsiteY10" fmla="*/ 0 h 834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7526" h="8349952">
                <a:moveTo>
                  <a:pt x="0" y="8349950"/>
                </a:moveTo>
                <a:lnTo>
                  <a:pt x="4855912" y="8349950"/>
                </a:lnTo>
                <a:lnTo>
                  <a:pt x="4855912" y="8349952"/>
                </a:lnTo>
                <a:lnTo>
                  <a:pt x="0" y="8349952"/>
                </a:lnTo>
                <a:lnTo>
                  <a:pt x="0" y="8349950"/>
                </a:lnTo>
                <a:close/>
                <a:moveTo>
                  <a:pt x="0" y="0"/>
                </a:moveTo>
                <a:lnTo>
                  <a:pt x="4855912" y="0"/>
                </a:lnTo>
                <a:cubicBezTo>
                  <a:pt x="4861505" y="1146238"/>
                  <a:pt x="4850319" y="2275580"/>
                  <a:pt x="4855912" y="3421818"/>
                </a:cubicBezTo>
                <a:lnTo>
                  <a:pt x="2427956" y="2189785"/>
                </a:lnTo>
                <a:lnTo>
                  <a:pt x="0" y="34218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87AEC-86F9-E8B2-C10B-A49DA1E431AE}"/>
              </a:ext>
            </a:extLst>
          </p:cNvPr>
          <p:cNvSpPr txBox="1"/>
          <p:nvPr/>
        </p:nvSpPr>
        <p:spPr>
          <a:xfrm>
            <a:off x="9135359" y="4351351"/>
            <a:ext cx="1914319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Expense management could be costing 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C2988-077F-715B-4765-2E7B0D4C1F34}"/>
              </a:ext>
            </a:extLst>
          </p:cNvPr>
          <p:cNvSpPr txBox="1"/>
          <p:nvPr/>
        </p:nvSpPr>
        <p:spPr>
          <a:xfrm>
            <a:off x="9161060" y="5097694"/>
            <a:ext cx="18929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2400" dirty="0" err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valoem</a:t>
            </a:r>
            <a:r>
              <a:rPr lang="en-GB" sz="24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9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annually</a:t>
            </a:r>
          </a:p>
        </p:txBody>
      </p: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713425"/>
              </p:ext>
            </p:extLst>
          </p:nvPr>
        </p:nvGraphicFramePr>
        <p:xfrm>
          <a:off x="695326" y="1392132"/>
          <a:ext cx="9923513" cy="4890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329638" y="1120877"/>
            <a:ext cx="2738027" cy="1273297"/>
            <a:chOff x="323184" y="813330"/>
            <a:chExt cx="3395944" cy="1348561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>
                  <a:solidFill>
                    <a:srgbClr val="F15D23"/>
                  </a:solidFill>
                  <a:effectLst/>
                  <a:latin typeface="Montserrat SemiBold" panose="00000700000000000000" pitchFamily="2" charset="0"/>
                </a:rPr>
                <a:t>prpoval</a:t>
              </a:r>
              <a:endParaRPr lang="en-US" sz="10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0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0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0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0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0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Automate activity, streamline approval and management flow, and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capture </a:t>
              </a:r>
              <a:r>
                <a:rPr lang="en-US" sz="90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rich data with our industry-leading, user-friendly contract lifecycle management software.</a:t>
              </a:r>
              <a:endParaRPr lang="tr-TR" sz="90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2880493" y="1120877"/>
            <a:ext cx="2711169" cy="1247637"/>
            <a:chOff x="356496" y="813330"/>
            <a:chExt cx="3362632" cy="1321385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F6911E"/>
                  </a:solidFill>
                  <a:effectLst/>
                  <a:latin typeface="Montserrat SemiBold" panose="00000700000000000000" pitchFamily="2" charset="0"/>
                </a:rPr>
                <a:t>ppoaval</a:t>
              </a:r>
              <a:endParaRPr lang="en-US" sz="1000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684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Create efficient processes for successful and effective contract set up. Increase the transparency of processes while reducing administrative time and effort.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510345" y="1120877"/>
            <a:ext cx="2711169" cy="1506514"/>
            <a:chOff x="356496" y="813330"/>
            <a:chExt cx="3362632" cy="1595564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F37721"/>
                  </a:solidFill>
                  <a:effectLst/>
                  <a:latin typeface="Montserrat SemiBold" panose="00000700000000000000" pitchFamily="2" charset="0"/>
                </a:rPr>
                <a:t>pcipval</a:t>
              </a:r>
              <a:endParaRPr lang="en-US" sz="1000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4000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Coding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invoice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977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140197" y="1120877"/>
            <a:ext cx="2817024" cy="1368014"/>
            <a:chOff x="356496" y="813330"/>
            <a:chExt cx="3362632" cy="1448878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616173"/>
                  </a:solidFill>
                  <a:effectLst/>
                  <a:latin typeface="Montserrat SemiBold" panose="00000700000000000000" pitchFamily="2" charset="0"/>
                </a:rPr>
                <a:t>pmspival</a:t>
              </a:r>
              <a:endParaRPr lang="en-US" sz="1000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8312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Automate activity, streamline approval and management flow, and capture rich data with our industry-leading, user-friendly contract lifecycle management software. Suitable for all contracts, basic or complex.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356496" y="2671964"/>
            <a:ext cx="2711169" cy="1494880"/>
            <a:chOff x="356496" y="813330"/>
            <a:chExt cx="3362632" cy="1583243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1078CF"/>
                  </a:solidFill>
                  <a:effectLst/>
                  <a:latin typeface="Montserrat SemiBold" panose="00000700000000000000" pitchFamily="2" charset="0"/>
                </a:rPr>
                <a:t>pmslval</a:t>
              </a:r>
              <a:endParaRPr lang="en-US" sz="1000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977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Spend analysis reports create powerful and accurate reporting on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organisational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spend. Our software can help you better manage your spend and ensure more of your spending is planned and on contract. Ensuring less spend leakage.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2880493" y="2671964"/>
            <a:ext cx="2711169" cy="1516009"/>
            <a:chOff x="356496" y="813330"/>
            <a:chExt cx="3362632" cy="1605620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FCB415"/>
                  </a:solidFill>
                  <a:effectLst/>
                  <a:latin typeface="Montserrat SemiBold" panose="00000700000000000000" pitchFamily="2" charset="0"/>
                </a:rPr>
                <a:t>pfqmrval</a:t>
              </a:r>
              <a:endParaRPr lang="en-US" sz="1000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977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Make due diligence and compliance reviews a seamless part of your procurement process. Get dynamic compliance profiles for each supplier, automated reviews and approvals prompts, and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standardised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supplier data for thorough compliance management.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510345" y="2671964"/>
            <a:ext cx="2711169" cy="1244026"/>
            <a:chOff x="356496" y="813330"/>
            <a:chExt cx="3362632" cy="1317561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2D4FB2"/>
                  </a:solidFill>
                  <a:effectLst/>
                  <a:latin typeface="Montserrat SemiBold" panose="00000700000000000000" pitchFamily="2" charset="0"/>
                </a:rPr>
                <a:t>pdcapval</a:t>
              </a:r>
              <a:endParaRPr lang="en-US" sz="1000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administration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140197" y="2687651"/>
            <a:ext cx="2711169" cy="1244027"/>
            <a:chOff x="356496" y="813330"/>
            <a:chExt cx="3362632" cy="1317562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40404C"/>
                  </a:solidFill>
                  <a:effectLst/>
                  <a:latin typeface="Montserrat SemiBold" panose="00000700000000000000" pitchFamily="2" charset="0"/>
                </a:rPr>
                <a:t>pcifwval</a:t>
              </a:r>
              <a:endParaRPr lang="en-US" sz="1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23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Mitigate third-party risk, keep data safe, and consistently monitor health using powerful insights to </a:t>
              </a:r>
              <a:r>
                <a:rPr lang="en-US" sz="90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</a:t>
              </a:r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your supplier partnerships.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356496" y="4406126"/>
            <a:ext cx="2711169" cy="1130662"/>
            <a:chOff x="356496" y="813330"/>
            <a:chExt cx="3362632" cy="1197496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4C9ADB"/>
                  </a:solidFill>
                  <a:effectLst/>
                  <a:latin typeface="Montserrat SemiBold" panose="00000700000000000000" pitchFamily="2" charset="0"/>
                </a:rPr>
                <a:t>poemval</a:t>
              </a:r>
              <a:endParaRPr lang="en-US" sz="1000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Online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contract negotiation outcomes by leveraging data-driven insights and strategic planning. Achieve better terms and reduced risks with comprehensive analysis.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2880493" y="4406126"/>
            <a:ext cx="2711169" cy="1130662"/>
            <a:chOff x="356496" y="813330"/>
            <a:chExt cx="3362632" cy="1197496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813330"/>
              <a:ext cx="2612846" cy="261610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1000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 </a:t>
              </a:r>
              <a:r>
                <a:rPr lang="tr-TR" sz="1000" b="1" i="0" dirty="0" err="1">
                  <a:solidFill>
                    <a:srgbClr val="A4A4B2"/>
                  </a:solidFill>
                  <a:effectLst/>
                  <a:latin typeface="Montserrat SemiBold" panose="00000700000000000000" pitchFamily="2" charset="0"/>
                </a:rPr>
                <a:t>pitfinanceval</a:t>
              </a:r>
              <a:endParaRPr lang="en-US" sz="1000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0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0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0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68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Streamline procurement processes for efficiency and cost savings. Implement best practices and automated solutions to reduce manual efforts and errors.</a:t>
              </a:r>
              <a:endParaRPr lang="tr-TR" sz="90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96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tr-TR" dirty="0"/>
              <a:t>EFFICIENCIES RETURNED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95940" y="1359606"/>
            <a:ext cx="8438228" cy="46745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valdonutpercentvalues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83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863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7341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412673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38150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0002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440792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83217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276879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394960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627573" y="4027026"/>
            <a:ext cx="13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196601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337459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99064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473431" y="3184326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3019644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00242" y="2204508"/>
            <a:ext cx="1626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088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1900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422923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191839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en-GB" dirty="0"/>
              <a:t>VARIABLE ESTIMATIONS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D583B7A-B95C-C145-9434-A78EE87952D9}"/>
              </a:ext>
            </a:extLst>
          </p:cNvPr>
          <p:cNvSpPr txBox="1">
            <a:spLocks/>
          </p:cNvSpPr>
          <p:nvPr/>
        </p:nvSpPr>
        <p:spPr>
          <a:xfrm>
            <a:off x="6017270" y="5220633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Note to </a:t>
            </a:r>
            <a:r>
              <a:rPr lang="en-GB" sz="900" b="1" dirty="0" err="1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DigiBlu</a:t>
            </a: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 – standard slide – no updates required.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2241</TotalTime>
  <Words>980</Words>
  <Application>Microsoft Office PowerPoint</Application>
  <PresentationFormat>Geniş ekran</PresentationFormat>
  <Paragraphs>167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Client Name:valclient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16</cp:revision>
  <dcterms:created xsi:type="dcterms:W3CDTF">2024-07-05T15:05:35Z</dcterms:created>
  <dcterms:modified xsi:type="dcterms:W3CDTF">2024-09-26T12:54:27Z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