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013340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9609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</a:t>
            </a: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47</cp:revision>
  <dcterms:created xsi:type="dcterms:W3CDTF">2024-07-05T15:05:35Z</dcterms:created>
  <dcterms:modified xsi:type="dcterms:W3CDTF">2024-10-04T11:50:04Z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