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73"/>
    <a:srgbClr val="4C9ADB"/>
    <a:srgbClr val="40404C"/>
    <a:srgbClr val="FCB415"/>
    <a:srgbClr val="1078CF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15014887657293E-2"/>
          <c:y val="0"/>
          <c:w val="0.95898329602646226"/>
          <c:h val="0.974619286226338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EE-485E-8A25-7437B1F039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EE-485E-8A25-7437B1F039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EE-485E-8A25-7437B1F039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EE-485E-8A25-7437B1F039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EE-485E-8A25-7437B1F039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3EE-485E-8A25-7437B1F03971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3EE-485E-8A25-7437B1F03971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3EE-485E-8A25-7437B1F039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3EE-485E-8A25-7437B1F039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3EE-485E-8A25-7437B1F03971}"/>
              </c:ext>
            </c:extLst>
          </c:dPt>
          <c:dLbls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43EE-485E-8A25-7437B1F03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>100377</c:v>
                </c:pt>
                <c:pt idx="6">
                  <c:v>17409</c:v>
                </c:pt>
                <c:pt idx="7">
                  <c:v/>
                </c:pt>
                <c:pt idx="8">
                  <c:v>125625</c:v>
                </c:pt>
                <c:pt idx="9">
                  <c:v/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3EE-485E-8A25-7437B1F039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15014887657293E-2"/>
          <c:y val="0"/>
          <c:w val="0.95898329602646226"/>
          <c:h val="0.974619286226338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EE-485E-8A25-7437B1F039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EE-485E-8A25-7437B1F039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EE-485E-8A25-7437B1F039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EE-485E-8A25-7437B1F039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EE-485E-8A25-7437B1F039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3EE-485E-8A25-7437B1F03971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3EE-485E-8A25-7437B1F03971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3EE-485E-8A25-7437B1F039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3EE-485E-8A25-7437B1F039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3EE-485E-8A25-7437B1F03971}"/>
              </c:ext>
            </c:extLst>
          </c:dPt>
          <c:dLbls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43EE-485E-8A25-7437B1F03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3EE-485E-8A25-7437B1F039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243,411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51.6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7.2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41.2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aphicFrame>
        <ns0:nvGraphicFramePr>
          <ns0:cNvPr id="19" name="Chart 9">
            <ns1:extLst>
              <ns1:ext uri="{FF2B5EF4-FFF2-40B4-BE49-F238E27FC236}">
                <ns2:creationId id="{CB2957A3-C29F-EA0C-D4F9-6E1774FD7D32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855304846"/>
              </ns0:ext>
            </ns0:extLst>
          </ns0:nvPr>
        </ns0:nvGraphicFramePr>
        <ns0:xfrm>
          <ns1:off x="695326" y="1392132"/>
          <ns1:ext cx="4987017" cy="4890682"/>
        </ns0:xfrm>
        <ns1:graphic>
          <ns1:graphicData uri="http://schemas.openxmlformats.org/drawingml/2006/chart">
            <ns4:chart ns5:id="rId3"/>
          </ns1:graphicData>
        </ns1:graphic>
      </ns0:graphicFrame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36,478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149,377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67,409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125,625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125,625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37,500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36,478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149,377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67,409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253,222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125,666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19,793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231,277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64,511h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1330</Words>
  <Application>Microsoft Office PowerPoint</Application>
  <PresentationFormat>Geniş ekran</PresentationFormat>
  <Paragraphs>227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58</cp:revision>
  <dcterms:created xsi:type="dcterms:W3CDTF">2024-07-05T15:05:35Z</dcterms:created>
  <dcterms:modified xsi:type="dcterms:W3CDTF">2024-10-08T10:22:32Z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