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digiblluee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49,000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22,685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10,500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2,831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350,000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65892532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951,243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9.3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2.7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9.7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5.0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4.5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15.7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2.1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11.0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0.3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39.8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25,589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92,120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42,648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149,270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19,740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104,787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47,287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3,327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378,350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88,125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88,125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25,589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92,120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39,200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1,440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42,648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18,148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667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149,270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63,519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2,333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19,740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8,400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104,787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47,287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3,327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1,416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378,350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161,000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digiblluee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860,182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945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733,637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2455</TotalTime>
  <Words>1330</Words>
  <Application>Microsoft Office PowerPoint</Application>
  <PresentationFormat>Geniş ekran</PresentationFormat>
  <Paragraphs>227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53</cp:revision>
  <dcterms:created xsi:type="dcterms:W3CDTF">2024-07-05T15:05:35Z</dcterms:created>
  <dcterms:modified xsi:type="dcterms:W3CDTF">2024-10-07T11:55:50Z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