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D51F64-1BBF-220E-BBB5-F2292BD8F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E76CD2-0D65-51D9-4B79-925119DB9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B1677A-9FD0-484D-C297-3BE124A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079C27-8DF9-7A8C-C313-D36630D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FF67A3-005D-047F-2F1F-40858736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B90205-EF7C-FB1E-27D5-73A8A6D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A65502-85C7-9243-9255-A76432770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44B989-B896-FDF3-E5EF-A87515DF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2C7FA7-AE4B-38E6-FD40-2DC55001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43A86B-9240-F3A3-19DB-D25356C0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26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F7E9035-61CA-3D31-D7AB-5CAD3B2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C947B3D-0E48-3D3F-3A0B-7467AFC6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7896F-FC8C-22E9-26B9-E15A2C2C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1FB394-6B03-5495-B0B3-DB909CFD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117BA5-081B-84DF-6B73-B9F9D99A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18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8C35C6-4F1E-D70F-3604-15BADB9E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C47A0D-8446-8921-5BE9-59B5FCA2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F4C7EA-778A-72D5-E363-BDEA580E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2C114-E0F8-3035-688E-70B9FB7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A81C37-D57D-C4E1-63D6-00995970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8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F698B9-A8A1-35A4-BE27-54D6B8D3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FB747D-ADBC-F9A0-2945-58FD9BA4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E8BFD4-4F00-F153-ADE5-0D704276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647332-BD44-7276-C19C-4C4ADDA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636982-8875-C5AC-2135-489ACBA2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57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B53923-D67E-4759-9D37-F9E0D69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B42EC1-2550-6EAE-4718-6A31CFD87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26635C-5164-AAAF-4295-90633A71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AA82BC-8B8F-0BF1-61BC-4FCD11C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5C2762-DB87-EB68-905B-74CF2191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EB571C-ADBB-767A-E6DC-F8192244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4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78346-22B5-F918-5FCA-C0BB964E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99A77F-066D-9C04-9B15-A68FC572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C5AAFC-F779-6161-6B28-1CD411B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269473-1263-AD40-7C0B-D450C6E59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F81781A-8BBB-F2E6-20D7-E7FD0BCB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B4B043-A50B-0FC4-15B7-F0C0C393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98852F-69D1-44FC-58C2-F150534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9954E47-6D81-17CA-2BEF-067EDC80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4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0B7892-BCEB-86C3-ABB9-524BEAC3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B4B873B-2B7B-79EC-BE8C-608562D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EC2766-BC4E-AB7D-B432-4585C69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FBDF78-928A-BFCB-9236-1A32AEF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9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4ADC13-44F6-4D43-A97C-15E23051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48960C-366C-F30C-2D67-3623DF39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7081B18-E203-3A0D-6384-3F17526A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3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78F883-3056-73B5-8944-152AE618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4DFF22-C10E-0CD4-FD58-85442B60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7F774B-6202-34B6-9B31-18136C2C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2617DA-672D-8177-957C-C3E6F153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1029250-ADBC-FE7C-63CD-3FB3E02C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B502AD-6CFA-678A-6577-F79B1223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33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14814C-48D7-800D-BE80-C098E18C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10FE359-DD0A-F4EF-F720-03F114699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C6AAEA-8C3C-33D7-2209-A593D759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908632-956B-0E98-5928-3C130C9F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6BAF19-D0EA-532F-9D44-40F3DDB0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6310B9-5501-5A8B-DB24-8DB4BD6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0AFD47-EE19-B8CE-5652-1E739B60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15238A-57DC-9AE6-3827-662196B7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A9D21F-D334-F8ED-7F1B-098D3756E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1D2C-AF97-4A26-95DD-5354EABC4093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111A72-C4D4-519D-543A-53A2DE01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ECD2F6-5A44-943B-1D56-481C979B5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3707-858E-4684-9541-C61C663970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8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5AD3B-AA88-3588-B451-4F6C2EDB1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Python Programming </a:t>
            </a:r>
            <a:br>
              <a:rPr lang="tr-TR" dirty="0"/>
            </a:br>
            <a:r>
              <a:rPr lang="tr-TR" dirty="0"/>
              <a:t>CENG342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423311-75E7-A255-7344-B6EA1F1AB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tr-TR" dirty="0"/>
          </a:p>
          <a:p>
            <a:pPr algn="r"/>
            <a:endParaRPr lang="tr-TR" dirty="0"/>
          </a:p>
          <a:p>
            <a:pPr algn="r"/>
            <a:endParaRPr lang="tr-TR" dirty="0"/>
          </a:p>
          <a:p>
            <a:pPr algn="r"/>
            <a:r>
              <a:rPr lang="tr-TR" b="1" dirty="0" err="1"/>
              <a:t>Assist.Prof.Dr.Murat</a:t>
            </a:r>
            <a:r>
              <a:rPr lang="tr-TR" b="1" dirty="0"/>
              <a:t> ŞİMŞEK</a:t>
            </a:r>
          </a:p>
        </p:txBody>
      </p:sp>
    </p:spTree>
    <p:extLst>
      <p:ext uri="{BB962C8B-B14F-4D97-AF65-F5344CB8AC3E}">
        <p14:creationId xmlns:p14="http://schemas.microsoft.com/office/powerpoint/2010/main" val="39181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E42898-CC44-7F24-57BB-5A836522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Context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2AB8CD-DC0A-7A4F-9492-4145608D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latin typeface="T3Font_16"/>
              </a:rPr>
              <a:t>Variables and Simple Data Types</a:t>
            </a: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Introducing</a:t>
            </a:r>
            <a:r>
              <a:rPr lang="tr-TR" sz="2000" b="1" i="0" u="none" strike="noStrike" baseline="0" dirty="0">
                <a:latin typeface="T3Font_16"/>
              </a:rPr>
              <a:t> </a:t>
            </a:r>
            <a:r>
              <a:rPr lang="tr-TR" sz="2000" b="1" i="0" u="none" strike="noStrike" baseline="0" dirty="0" err="1">
                <a:latin typeface="T3Font_16"/>
              </a:rPr>
              <a:t>Lists</a:t>
            </a:r>
            <a:endParaRPr lang="tr-TR" sz="2000" b="1" i="0" u="none" strike="noStrike" baseline="0" dirty="0">
              <a:latin typeface="T3Font_16"/>
            </a:endParaRPr>
          </a:p>
          <a:p>
            <a:pPr algn="l"/>
            <a:r>
              <a:rPr lang="en-US" sz="2000" b="1" i="0" u="none" strike="noStrike" baseline="0" dirty="0">
                <a:latin typeface="T3Font_16"/>
              </a:rPr>
              <a:t>Working with Lists</a:t>
            </a: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if</a:t>
            </a:r>
            <a:r>
              <a:rPr lang="tr-TR" sz="2000" b="1" i="0" u="none" strike="noStrike" baseline="0" dirty="0">
                <a:latin typeface="T3Font_16"/>
              </a:rPr>
              <a:t> </a:t>
            </a:r>
            <a:r>
              <a:rPr lang="tr-TR" sz="2000" b="1" i="0" u="none" strike="noStrike" baseline="0" dirty="0" err="1">
                <a:latin typeface="T3Font_16"/>
              </a:rPr>
              <a:t>Statements</a:t>
            </a:r>
            <a:endParaRPr lang="tr-TR" sz="2000" b="1" i="0" u="none" strike="noStrike" baseline="0" dirty="0">
              <a:latin typeface="T3Font_16"/>
            </a:endParaRP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Dictionaries</a:t>
            </a:r>
            <a:endParaRPr lang="tr-TR" sz="2000" b="1" i="0" u="none" strike="noStrike" baseline="0" dirty="0">
              <a:latin typeface="T3Font_16"/>
            </a:endParaRPr>
          </a:p>
          <a:p>
            <a:pPr algn="l"/>
            <a:r>
              <a:rPr lang="en-US" sz="2000" b="1" i="0" u="none" strike="noStrike" baseline="0" dirty="0">
                <a:latin typeface="T3Font_16"/>
              </a:rPr>
              <a:t>User Input and while Loops</a:t>
            </a: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Functions</a:t>
            </a:r>
            <a:endParaRPr lang="tr-TR" sz="2000" b="1" i="0" u="none" strike="noStrike" baseline="0" dirty="0">
              <a:latin typeface="T3Font_16"/>
            </a:endParaRP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Classes</a:t>
            </a:r>
            <a:r>
              <a:rPr lang="tr-TR" sz="2000" b="1" i="0" u="none" strike="noStrike" baseline="0" dirty="0">
                <a:latin typeface="T3Font_16"/>
              </a:rPr>
              <a:t> /Object </a:t>
            </a:r>
            <a:r>
              <a:rPr lang="tr-TR" sz="2000" b="1" i="0" u="none" strike="noStrike" baseline="0" dirty="0" err="1">
                <a:latin typeface="T3Font_16"/>
              </a:rPr>
              <a:t>Oriented</a:t>
            </a:r>
            <a:r>
              <a:rPr lang="tr-TR" sz="2000" b="1" i="0" u="none" strike="noStrike" baseline="0" dirty="0">
                <a:latin typeface="T3Font_16"/>
              </a:rPr>
              <a:t> Programming</a:t>
            </a:r>
          </a:p>
          <a:p>
            <a:pPr algn="l"/>
            <a:r>
              <a:rPr lang="tr-TR" sz="2000" b="1" i="0" u="none" strike="noStrike" baseline="0" dirty="0" err="1">
                <a:latin typeface="T3Font_16"/>
              </a:rPr>
              <a:t>Files</a:t>
            </a:r>
            <a:r>
              <a:rPr lang="tr-TR" sz="2000" b="1" i="0" u="none" strike="noStrike" baseline="0" dirty="0">
                <a:latin typeface="T3Font_16"/>
              </a:rPr>
              <a:t> </a:t>
            </a:r>
            <a:r>
              <a:rPr lang="tr-TR" sz="2000" b="1" i="0" u="none" strike="noStrike" baseline="0" dirty="0" err="1">
                <a:latin typeface="T3Font_16"/>
              </a:rPr>
              <a:t>and</a:t>
            </a:r>
            <a:r>
              <a:rPr lang="tr-TR" sz="2000" b="1" i="0" u="none" strike="noStrike" baseline="0" dirty="0">
                <a:latin typeface="T3Font_16"/>
              </a:rPr>
              <a:t> </a:t>
            </a:r>
            <a:r>
              <a:rPr lang="tr-TR" sz="2000" b="1" i="0" u="none" strike="noStrike" baseline="0" dirty="0" err="1">
                <a:latin typeface="T3Font_16"/>
              </a:rPr>
              <a:t>Exceptions</a:t>
            </a:r>
            <a:endParaRPr lang="tr-TR" sz="2000" b="1" i="0" u="none" strike="noStrike" baseline="0" dirty="0">
              <a:latin typeface="T3Font_16"/>
            </a:endParaRPr>
          </a:p>
          <a:p>
            <a:r>
              <a:rPr lang="tr-TR" sz="2000" b="1" i="0" u="none" strike="noStrike" baseline="0" dirty="0">
                <a:latin typeface="T3Font_16"/>
              </a:rPr>
              <a:t>Project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10270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BB6C9-5BD7-6DA9-1A67-2307A86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61BECB51-DB45-974F-F57A-41EA1391E0C1}"/>
              </a:ext>
            </a:extLst>
          </p:cNvPr>
          <p:cNvGrpSpPr/>
          <p:nvPr/>
        </p:nvGrpSpPr>
        <p:grpSpPr>
          <a:xfrm>
            <a:off x="714375" y="1990725"/>
            <a:ext cx="10496550" cy="3314700"/>
            <a:chOff x="714375" y="1990725"/>
            <a:chExt cx="10496550" cy="3314700"/>
          </a:xfrm>
        </p:grpSpPr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B705CC00-6041-05DD-FAB4-47657EC56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94"/>
            <a:stretch/>
          </p:blipFill>
          <p:spPr>
            <a:xfrm>
              <a:off x="714375" y="1990725"/>
              <a:ext cx="10496550" cy="3314700"/>
            </a:xfrm>
            <a:prstGeom prst="rect">
              <a:avLst/>
            </a:prstGeom>
          </p:spPr>
        </p:pic>
        <p:pic>
          <p:nvPicPr>
            <p:cNvPr id="1026" name="Picture 2" descr="The Zen of Python: A guide to Python's design principles | by Vishal Sharma  | Towards Data Science">
              <a:extLst>
                <a:ext uri="{FF2B5EF4-FFF2-40B4-BE49-F238E27FC236}">
                  <a16:creationId xmlns:a16="http://schemas.microsoft.com/office/drawing/2014/main" id="{BC21E04D-3960-9486-1FD2-98B57D47B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62" y="3278441"/>
              <a:ext cx="1704975" cy="73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2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61C026-305F-FB26-F89E-BD504B81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3C2D24-524B-F0D7-C1B6-7ADD0934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Python is a widely-used, interpreted, object-oriented, and high-level programming language with dynamic semantics, used for general-purpose programming.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5040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0913C-908A-5BC3-0A62-07EB6D55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675107-2F98-B667-01CE-24EC8CDB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90662"/>
            <a:ext cx="5943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0913C-908A-5BC3-0A62-07EB6D55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27A5C06-D202-F108-575C-C8F6B523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538288"/>
            <a:ext cx="5886450" cy="50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65D261-34D2-26ED-069F-C111E5A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1D696-A43A-A0B8-0F26-1D592674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                              </a:t>
            </a:r>
            <a:r>
              <a:rPr lang="tr-TR" dirty="0" err="1"/>
              <a:t>Contribution</a:t>
            </a:r>
            <a:endParaRPr lang="tr-TR" dirty="0"/>
          </a:p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    %40</a:t>
            </a:r>
          </a:p>
          <a:p>
            <a:endParaRPr lang="tr-TR" dirty="0"/>
          </a:p>
          <a:p>
            <a:r>
              <a:rPr lang="tr-TR" dirty="0"/>
              <a:t>Final </a:t>
            </a:r>
            <a:r>
              <a:rPr lang="tr-TR" dirty="0" err="1"/>
              <a:t>Exam</a:t>
            </a:r>
            <a:r>
              <a:rPr lang="tr-TR" dirty="0"/>
              <a:t>              %60</a:t>
            </a:r>
          </a:p>
        </p:txBody>
      </p:sp>
    </p:spTree>
    <p:extLst>
      <p:ext uri="{BB962C8B-B14F-4D97-AF65-F5344CB8AC3E}">
        <p14:creationId xmlns:p14="http://schemas.microsoft.com/office/powerpoint/2010/main" val="18937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4FC729-3876-76C9-2A38-946CEEA3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Programming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C3EF9D-BC23-BC70-D7BE-88116A6C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Practice</a:t>
            </a:r>
            <a:r>
              <a:rPr lang="tr-TR" dirty="0"/>
              <a:t> </a:t>
            </a:r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r>
              <a:rPr lang="tr-TR" dirty="0" err="1"/>
              <a:t>Practice</a:t>
            </a:r>
            <a:endParaRPr lang="tr-TR" dirty="0"/>
          </a:p>
          <a:p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386CD53-A484-846E-C1B6-31A859CEED48}"/>
              </a:ext>
            </a:extLst>
          </p:cNvPr>
          <p:cNvSpPr/>
          <p:nvPr/>
        </p:nvSpPr>
        <p:spPr>
          <a:xfrm rot="20631256">
            <a:off x="-952500" y="1238250"/>
            <a:ext cx="14106525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7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practice</a:t>
            </a:r>
            <a:endParaRPr lang="tr-TR" sz="28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9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Office PowerPoint</Application>
  <PresentationFormat>Geniş ekran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T3Font_16</vt:lpstr>
      <vt:lpstr>Office Teması</vt:lpstr>
      <vt:lpstr>Python Programming  CENG342</vt:lpstr>
      <vt:lpstr>Context</vt:lpstr>
      <vt:lpstr>Python Programming</vt:lpstr>
      <vt:lpstr>Python Programming </vt:lpstr>
      <vt:lpstr>Python Programming </vt:lpstr>
      <vt:lpstr>Python Programming </vt:lpstr>
      <vt:lpstr>Python Programming</vt:lpstr>
      <vt:lpstr>Python Programming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CENG342</dc:title>
  <dc:creator>Office 365</dc:creator>
  <cp:lastModifiedBy>Office 365</cp:lastModifiedBy>
  <cp:revision>9</cp:revision>
  <dcterms:created xsi:type="dcterms:W3CDTF">2023-02-26T18:06:38Z</dcterms:created>
  <dcterms:modified xsi:type="dcterms:W3CDTF">2023-02-26T18:39:14Z</dcterms:modified>
</cp:coreProperties>
</file>