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 id="2147483674" r:id="rId3"/>
    <p:sldMasterId id="2147483706" r:id="rId4"/>
  </p:sldMasterIdLst>
  <p:notesMasterIdLst>
    <p:notesMasterId r:id="rId43"/>
  </p:notesMasterIdLst>
  <p:handoutMasterIdLst>
    <p:handoutMasterId r:id="rId44"/>
  </p:handoutMasterIdLst>
  <p:sldIdLst>
    <p:sldId id="322" r:id="rId5"/>
    <p:sldId id="256" r:id="rId6"/>
    <p:sldId id="1013" r:id="rId7"/>
    <p:sldId id="259" r:id="rId8"/>
    <p:sldId id="1014" r:id="rId9"/>
    <p:sldId id="260" r:id="rId10"/>
    <p:sldId id="261" r:id="rId11"/>
    <p:sldId id="262" r:id="rId12"/>
    <p:sldId id="263" r:id="rId13"/>
    <p:sldId id="264" r:id="rId14"/>
    <p:sldId id="265" r:id="rId15"/>
    <p:sldId id="274" r:id="rId16"/>
    <p:sldId id="275" r:id="rId17"/>
    <p:sldId id="276" r:id="rId18"/>
    <p:sldId id="277" r:id="rId19"/>
    <p:sldId id="1015" r:id="rId20"/>
    <p:sldId id="1016" r:id="rId21"/>
    <p:sldId id="1017" r:id="rId22"/>
    <p:sldId id="1018" r:id="rId23"/>
    <p:sldId id="1019" r:id="rId24"/>
    <p:sldId id="1020" r:id="rId25"/>
    <p:sldId id="1021" r:id="rId26"/>
    <p:sldId id="1022" r:id="rId27"/>
    <p:sldId id="1023" r:id="rId28"/>
    <p:sldId id="1024" r:id="rId29"/>
    <p:sldId id="1026" r:id="rId30"/>
    <p:sldId id="1025" r:id="rId31"/>
    <p:sldId id="1027" r:id="rId32"/>
    <p:sldId id="1028" r:id="rId33"/>
    <p:sldId id="1029" r:id="rId34"/>
    <p:sldId id="266" r:id="rId35"/>
    <p:sldId id="273" r:id="rId36"/>
    <p:sldId id="1031" r:id="rId37"/>
    <p:sldId id="1030" r:id="rId38"/>
    <p:sldId id="1032" r:id="rId39"/>
    <p:sldId id="1033" r:id="rId40"/>
    <p:sldId id="1034" r:id="rId41"/>
    <p:sldId id="1035" r:id="rId42"/>
  </p:sldIdLst>
  <p:sldSz cx="12190413" cy="6859588"/>
  <p:notesSz cx="6858000" cy="9144000"/>
  <p:embeddedFontLst>
    <p:embeddedFont>
      <p:font typeface="굴림체" panose="020B0609000101010101" pitchFamily="49" charset="-127"/>
      <p:regular r:id="rId45"/>
    </p:embeddedFont>
    <p:embeddedFont>
      <p:font typeface="Malgun Gothic" panose="020B0503020000020004" pitchFamily="34" charset="-127"/>
      <p:regular r:id="rId46"/>
      <p:bold r:id="rId47"/>
    </p:embeddedFont>
    <p:embeddedFont>
      <p:font typeface="Calibri" panose="020F0502020204030204" pitchFamily="34" charset="0"/>
      <p:regular r:id="rId48"/>
      <p:bold r:id="rId49"/>
      <p:italic r:id="rId50"/>
      <p:boldItalic r:id="rId51"/>
    </p:embeddedFont>
    <p:embeddedFont>
      <p:font typeface="Calibri Light" panose="020F0302020204030204" pitchFamily="34" charset="0"/>
      <p:regular r:id="rId52"/>
      <p:italic r:id="rId53"/>
    </p:embeddedFont>
    <p:embeddedFont>
      <p:font typeface="Lato" panose="020F0502020204030203" pitchFamily="34" charset="0"/>
      <p:regular r:id="rId54"/>
      <p:bold r:id="rId55"/>
      <p:italic r:id="rId56"/>
      <p:boldItalic r:id="rId57"/>
    </p:embeddedFont>
  </p:embeddedFontLst>
  <p:defaultText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61">
          <p15:clr>
            <a:srgbClr val="A4A3A4"/>
          </p15:clr>
        </p15:guide>
        <p15:guide id="4"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rat  Şimşek" initials="MŞ" lastIdx="1" clrIdx="0">
    <p:extLst>
      <p:ext uri="{19B8F6BF-5375-455C-9EA6-DF929625EA0E}">
        <p15:presenceInfo xmlns:p15="http://schemas.microsoft.com/office/powerpoint/2012/main" userId="Murat  Şimş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7FE"/>
    <a:srgbClr val="010E54"/>
    <a:srgbClr val="03ECFF"/>
    <a:srgbClr val="17293D"/>
    <a:srgbClr val="1C89DB"/>
    <a:srgbClr val="CE9552"/>
    <a:srgbClr val="FF6100"/>
    <a:srgbClr val="BDDAEA"/>
    <a:srgbClr val="140D3B"/>
    <a:srgbClr val="F4A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82881" autoAdjust="0"/>
  </p:normalViewPr>
  <p:slideViewPr>
    <p:cSldViewPr>
      <p:cViewPr varScale="1">
        <p:scale>
          <a:sx n="91" d="100"/>
          <a:sy n="91" d="100"/>
        </p:scale>
        <p:origin x="1602" y="78"/>
      </p:cViewPr>
      <p:guideLst>
        <p:guide orient="horz" pos="2160"/>
        <p:guide pos="2880"/>
        <p:guide orient="horz" pos="2161"/>
        <p:guide pos="3840"/>
      </p:guideLst>
    </p:cSldViewPr>
  </p:slideViewPr>
  <p:outlineViewPr>
    <p:cViewPr>
      <p:scale>
        <a:sx n="33" d="100"/>
        <a:sy n="33" d="100"/>
      </p:scale>
      <p:origin x="0" y="-1473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2" d="100"/>
          <a:sy n="92" d="100"/>
        </p:scale>
        <p:origin x="35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2022-12-30</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2022-12-30</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95690" rtl="0" eaLnBrk="1" latinLnBrk="1" hangingPunct="1">
      <a:defRPr sz="1300" kern="1200">
        <a:solidFill>
          <a:schemeClr val="tx1"/>
        </a:solidFill>
        <a:latin typeface="+mn-lt"/>
        <a:ea typeface="+mn-ea"/>
        <a:cs typeface="+mn-cs"/>
      </a:defRPr>
    </a:lvl1pPr>
    <a:lvl2pPr marL="497845" algn="l" defTabSz="995690" rtl="0" eaLnBrk="1" latinLnBrk="1" hangingPunct="1">
      <a:defRPr sz="1300" kern="1200">
        <a:solidFill>
          <a:schemeClr val="tx1"/>
        </a:solidFill>
        <a:latin typeface="+mn-lt"/>
        <a:ea typeface="+mn-ea"/>
        <a:cs typeface="+mn-cs"/>
      </a:defRPr>
    </a:lvl2pPr>
    <a:lvl3pPr marL="995690" algn="l" defTabSz="995690" rtl="0" eaLnBrk="1" latinLnBrk="1" hangingPunct="1">
      <a:defRPr sz="1300" kern="1200">
        <a:solidFill>
          <a:schemeClr val="tx1"/>
        </a:solidFill>
        <a:latin typeface="+mn-lt"/>
        <a:ea typeface="+mn-ea"/>
        <a:cs typeface="+mn-cs"/>
      </a:defRPr>
    </a:lvl3pPr>
    <a:lvl4pPr marL="1493535" algn="l" defTabSz="995690" rtl="0" eaLnBrk="1" latinLnBrk="1" hangingPunct="1">
      <a:defRPr sz="1300" kern="1200">
        <a:solidFill>
          <a:schemeClr val="tx1"/>
        </a:solidFill>
        <a:latin typeface="+mn-lt"/>
        <a:ea typeface="+mn-ea"/>
        <a:cs typeface="+mn-cs"/>
      </a:defRPr>
    </a:lvl4pPr>
    <a:lvl5pPr marL="1991380" algn="l" defTabSz="995690" rtl="0" eaLnBrk="1" latinLnBrk="1" hangingPunct="1">
      <a:defRPr sz="1300" kern="1200">
        <a:solidFill>
          <a:schemeClr val="tx1"/>
        </a:solidFill>
        <a:latin typeface="+mn-lt"/>
        <a:ea typeface="+mn-ea"/>
        <a:cs typeface="+mn-cs"/>
      </a:defRPr>
    </a:lvl5pPr>
    <a:lvl6pPr marL="2489225" algn="l" defTabSz="995690" rtl="0" eaLnBrk="1" latinLnBrk="1" hangingPunct="1">
      <a:defRPr sz="1300" kern="1200">
        <a:solidFill>
          <a:schemeClr val="tx1"/>
        </a:solidFill>
        <a:latin typeface="+mn-lt"/>
        <a:ea typeface="+mn-ea"/>
        <a:cs typeface="+mn-cs"/>
      </a:defRPr>
    </a:lvl6pPr>
    <a:lvl7pPr marL="2987070" algn="l" defTabSz="995690" rtl="0" eaLnBrk="1" latinLnBrk="1" hangingPunct="1">
      <a:defRPr sz="1300" kern="1200">
        <a:solidFill>
          <a:schemeClr val="tx1"/>
        </a:solidFill>
        <a:latin typeface="+mn-lt"/>
        <a:ea typeface="+mn-ea"/>
        <a:cs typeface="+mn-cs"/>
      </a:defRPr>
    </a:lvl7pPr>
    <a:lvl8pPr marL="3484916" algn="l" defTabSz="995690" rtl="0" eaLnBrk="1" latinLnBrk="1" hangingPunct="1">
      <a:defRPr sz="1300" kern="1200">
        <a:solidFill>
          <a:schemeClr val="tx1"/>
        </a:solidFill>
        <a:latin typeface="+mn-lt"/>
        <a:ea typeface="+mn-ea"/>
        <a:cs typeface="+mn-cs"/>
      </a:defRPr>
    </a:lvl8pPr>
    <a:lvl9pPr marL="3982761" algn="l" defTabSz="995690" rtl="0" eaLnBrk="1" latinLnBrk="1"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2588" y="685800"/>
            <a:ext cx="6092825"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2339106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66E1F538-CD17-4FEB-9F3C-904332F060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2022-12-30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4" name="부제목 2"/>
          <p:cNvSpPr>
            <a:spLocks noGrp="1"/>
          </p:cNvSpPr>
          <p:nvPr>
            <p:ph type="subTitle" idx="1"/>
          </p:nvPr>
        </p:nvSpPr>
        <p:spPr>
          <a:xfrm>
            <a:off x="5735166" y="5540319"/>
            <a:ext cx="4968552" cy="841803"/>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rgbClr val="03ECFF"/>
                </a:solidFill>
                <a:effectLst/>
                <a:latin typeface="+mj-lt"/>
                <a:ea typeface="맑은 고딕" pitchFamily="50" charset="-127"/>
                <a:cs typeface="+mj-cs"/>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endParaRPr lang="ko-KR" altLang="en-US" dirty="0"/>
          </a:p>
        </p:txBody>
      </p:sp>
      <p:sp>
        <p:nvSpPr>
          <p:cNvPr id="15" name="제목 1"/>
          <p:cNvSpPr>
            <a:spLocks noGrp="1"/>
          </p:cNvSpPr>
          <p:nvPr>
            <p:ph type="ctrTitle" hasCustomPrompt="1"/>
          </p:nvPr>
        </p:nvSpPr>
        <p:spPr>
          <a:xfrm>
            <a:off x="5735166" y="3501802"/>
            <a:ext cx="6264696" cy="2190055"/>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5800" kern="1200" baseline="0" dirty="0">
                <a:solidFill>
                  <a:schemeClr val="bg1"/>
                </a:solidFill>
                <a:effectLst/>
                <a:latin typeface="+mj-lt"/>
                <a:ea typeface="맑은 고딕" pitchFamily="50" charset="-127"/>
                <a:cs typeface="+mj-cs"/>
              </a:defRPr>
            </a:lvl1pPr>
          </a:lstStyle>
          <a:p>
            <a:r>
              <a:rPr lang="ko-KR" altLang="en-US" dirty="0"/>
              <a:t>제목을</a:t>
            </a:r>
            <a:r>
              <a:rPr lang="en-US" altLang="ko-KR" dirty="0"/>
              <a:t> </a:t>
            </a:r>
            <a:br>
              <a:rPr lang="en-US" altLang="ko-KR" dirty="0"/>
            </a:br>
            <a:r>
              <a:rPr lang="ko-KR" altLang="en-US" dirty="0"/>
              <a:t>입력하시오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608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2"/>
            <a:ext cx="4010562" cy="1162320"/>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113" y="273114"/>
            <a:ext cx="6814779" cy="5854469"/>
          </a:xfrm>
        </p:spPr>
        <p:txBody>
          <a:bodyPr/>
          <a:lstStyle>
            <a:lvl1pPr>
              <a:defRPr sz="4266"/>
            </a:lvl1pPr>
            <a:lvl2pPr>
              <a:defRPr sz="3733"/>
            </a:lvl2pPr>
            <a:lvl3pPr>
              <a:defRPr sz="3200"/>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3" y="1435434"/>
            <a:ext cx="4010562" cy="4692149"/>
          </a:xfrm>
        </p:spPr>
        <p:txBody>
          <a:bodyPr/>
          <a:lstStyle>
            <a:lvl1pPr marL="0" indent="0">
              <a:buNone/>
              <a:defRPr sz="1866"/>
            </a:lvl1pPr>
            <a:lvl2pPr marL="609539" indent="0">
              <a:buNone/>
              <a:defRPr sz="1600"/>
            </a:lvl2pPr>
            <a:lvl3pPr marL="1219078" indent="0">
              <a:buNone/>
              <a:defRPr sz="1333"/>
            </a:lvl3pPr>
            <a:lvl4pPr marL="1828617" indent="0">
              <a:buNone/>
              <a:defRPr sz="1200"/>
            </a:lvl4pPr>
            <a:lvl5pPr marL="2438156" indent="0">
              <a:buNone/>
              <a:defRPr sz="1200"/>
            </a:lvl5pPr>
            <a:lvl6pPr marL="3047695" indent="0">
              <a:buNone/>
              <a:defRPr sz="1200"/>
            </a:lvl6pPr>
            <a:lvl7pPr marL="3657234" indent="0">
              <a:buNone/>
              <a:defRPr sz="1200"/>
            </a:lvl7pPr>
            <a:lvl8pPr marL="4266773" indent="0">
              <a:buNone/>
              <a:defRPr sz="1200"/>
            </a:lvl8pPr>
            <a:lvl9pPr marL="4876312"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61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406" y="612916"/>
            <a:ext cx="7314248" cy="4115753"/>
          </a:xfrm>
        </p:spPr>
        <p:txBody>
          <a:bodyPr/>
          <a:lstStyle>
            <a:lvl1pPr marL="0" indent="0">
              <a:buNone/>
              <a:defRPr sz="4266"/>
            </a:lvl1pPr>
            <a:lvl2pPr marL="609539" indent="0">
              <a:buNone/>
              <a:defRPr sz="3733"/>
            </a:lvl2pPr>
            <a:lvl3pPr marL="1219078" indent="0">
              <a:buNone/>
              <a:defRPr sz="3200"/>
            </a:lvl3pPr>
            <a:lvl4pPr marL="1828617" indent="0">
              <a:buNone/>
              <a:defRPr sz="2666"/>
            </a:lvl4pPr>
            <a:lvl5pPr marL="2438156" indent="0">
              <a:buNone/>
              <a:defRPr sz="2666"/>
            </a:lvl5pPr>
            <a:lvl6pPr marL="3047695" indent="0">
              <a:buNone/>
              <a:defRPr sz="2666"/>
            </a:lvl6pPr>
            <a:lvl7pPr marL="3657234" indent="0">
              <a:buNone/>
              <a:defRPr sz="2666"/>
            </a:lvl7pPr>
            <a:lvl8pPr marL="4266773" indent="0">
              <a:buNone/>
              <a:defRPr sz="2666"/>
            </a:lvl8pPr>
            <a:lvl9pPr marL="4876312" indent="0">
              <a:buNone/>
              <a:defRPr sz="2666"/>
            </a:lvl9pPr>
          </a:lstStyle>
          <a:p>
            <a:endParaRPr lang="en-US"/>
          </a:p>
        </p:txBody>
      </p:sp>
      <p:sp>
        <p:nvSpPr>
          <p:cNvPr id="4" name="Text Placeholder 3"/>
          <p:cNvSpPr>
            <a:spLocks noGrp="1"/>
          </p:cNvSpPr>
          <p:nvPr>
            <p:ph type="body" sz="half" idx="2"/>
          </p:nvPr>
        </p:nvSpPr>
        <p:spPr>
          <a:xfrm>
            <a:off x="2389406" y="5368581"/>
            <a:ext cx="7314248" cy="805049"/>
          </a:xfrm>
        </p:spPr>
        <p:txBody>
          <a:bodyPr/>
          <a:lstStyle>
            <a:lvl1pPr marL="0" indent="0">
              <a:buNone/>
              <a:defRPr sz="1866"/>
            </a:lvl1pPr>
            <a:lvl2pPr marL="609539" indent="0">
              <a:buNone/>
              <a:defRPr sz="1600"/>
            </a:lvl2pPr>
            <a:lvl3pPr marL="1219078" indent="0">
              <a:buNone/>
              <a:defRPr sz="1333"/>
            </a:lvl3pPr>
            <a:lvl4pPr marL="1828617" indent="0">
              <a:buNone/>
              <a:defRPr sz="1200"/>
            </a:lvl4pPr>
            <a:lvl5pPr marL="2438156" indent="0">
              <a:buNone/>
              <a:defRPr sz="1200"/>
            </a:lvl5pPr>
            <a:lvl6pPr marL="3047695" indent="0">
              <a:buNone/>
              <a:defRPr sz="1200"/>
            </a:lvl6pPr>
            <a:lvl7pPr marL="3657234" indent="0">
              <a:buNone/>
              <a:defRPr sz="1200"/>
            </a:lvl7pPr>
            <a:lvl8pPr marL="4266773" indent="0">
              <a:buNone/>
              <a:defRPr sz="1200"/>
            </a:lvl8pPr>
            <a:lvl9pPr marL="4876312"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25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341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728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a:t>Click to edit Master title style</a:t>
            </a:r>
          </a:p>
        </p:txBody>
      </p:sp>
      <p:sp>
        <p:nvSpPr>
          <p:cNvPr id="3" name="Subtitle 2"/>
          <p:cNvSpPr>
            <a:spLocks noGrp="1"/>
          </p:cNvSpPr>
          <p:nvPr>
            <p:ph type="subTitle" idx="1"/>
          </p:nvPr>
        </p:nvSpPr>
        <p:spPr>
          <a:xfrm>
            <a:off x="1828562" y="3887100"/>
            <a:ext cx="8533289" cy="1753006"/>
          </a:xfrm>
        </p:spPr>
        <p:txBody>
          <a:bodyPr/>
          <a:lstStyle>
            <a:lvl1pPr marL="0" indent="0" algn="ctr">
              <a:buNone/>
              <a:defRPr/>
            </a:lvl1pPr>
            <a:lvl2pPr marL="457291" indent="0" algn="ctr">
              <a:buNone/>
              <a:defRPr/>
            </a:lvl2pPr>
            <a:lvl3pPr marL="914583" indent="0" algn="ctr">
              <a:buNone/>
              <a:defRPr/>
            </a:lvl3pPr>
            <a:lvl4pPr marL="1371874" indent="0" algn="ctr">
              <a:buNone/>
              <a:defRPr/>
            </a:lvl4pPr>
            <a:lvl5pPr marL="1829166" indent="0" algn="ctr">
              <a:buNone/>
              <a:defRPr/>
            </a:lvl5pPr>
            <a:lvl6pPr marL="2286457" indent="0" algn="ctr">
              <a:buNone/>
              <a:defRPr/>
            </a:lvl6pPr>
            <a:lvl7pPr marL="2743749" indent="0" algn="ctr">
              <a:buNone/>
              <a:defRPr/>
            </a:lvl7pPr>
            <a:lvl8pPr marL="3201040" indent="0" algn="ctr">
              <a:buNone/>
              <a:defRPr/>
            </a:lvl8pPr>
            <a:lvl9pPr marL="3658332" indent="0" algn="ctr">
              <a:buNone/>
              <a:defRPr/>
            </a:lvl9pPr>
          </a:lstStyle>
          <a:p>
            <a:r>
              <a:rPr lang="en-US"/>
              <a:t>Click to edit Master subtitle style</a:t>
            </a:r>
          </a:p>
        </p:txBody>
      </p:sp>
    </p:spTree>
    <p:extLst>
      <p:ext uri="{BB962C8B-B14F-4D97-AF65-F5344CB8AC3E}">
        <p14:creationId xmlns:p14="http://schemas.microsoft.com/office/powerpoint/2010/main" val="3890253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6217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0"/>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000"/>
            </a:lvl1pPr>
            <a:lvl2pPr marL="457291" indent="0">
              <a:buNone/>
              <a:defRPr sz="1800"/>
            </a:lvl2pPr>
            <a:lvl3pPr marL="914583" indent="0">
              <a:buNone/>
              <a:defRPr sz="1600"/>
            </a:lvl3pPr>
            <a:lvl4pPr marL="1371874" indent="0">
              <a:buNone/>
              <a:defRPr sz="1400"/>
            </a:lvl4pPr>
            <a:lvl5pPr marL="1829166" indent="0">
              <a:buNone/>
              <a:defRPr sz="1400"/>
            </a:lvl5pPr>
            <a:lvl6pPr marL="2286457" indent="0">
              <a:buNone/>
              <a:defRPr sz="1400"/>
            </a:lvl6pPr>
            <a:lvl7pPr marL="2743749" indent="0">
              <a:buNone/>
              <a:defRPr sz="1400"/>
            </a:lvl7pPr>
            <a:lvl8pPr marL="3201040" indent="0">
              <a:buNone/>
              <a:defRPr sz="1400"/>
            </a:lvl8pPr>
            <a:lvl9pPr marL="3658332" indent="0">
              <a:buNone/>
              <a:defRPr sz="1400"/>
            </a:lvl9pPr>
          </a:lstStyle>
          <a:p>
            <a:pPr lvl="0"/>
            <a:r>
              <a:rPr lang="en-US"/>
              <a:t>Click to edit Master text styles</a:t>
            </a:r>
          </a:p>
        </p:txBody>
      </p:sp>
    </p:spTree>
    <p:extLst>
      <p:ext uri="{BB962C8B-B14F-4D97-AF65-F5344CB8AC3E}">
        <p14:creationId xmlns:p14="http://schemas.microsoft.com/office/powerpoint/2010/main" val="2689788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694" y="1829224"/>
            <a:ext cx="5282512" cy="4533362"/>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8380" y="1829224"/>
            <a:ext cx="5282512" cy="4533362"/>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579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701"/>
            <a:ext cx="10971372" cy="11432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469"/>
            <a:ext cx="5386216" cy="639910"/>
          </a:xfrm>
        </p:spPr>
        <p:txBody>
          <a:bodyPr anchor="b"/>
          <a:lstStyle>
            <a:lvl1pPr marL="0" indent="0">
              <a:buNone/>
              <a:defRPr sz="2400" b="1"/>
            </a:lvl1pPr>
            <a:lvl2pPr marL="457291" indent="0">
              <a:buNone/>
              <a:defRPr sz="2000" b="1"/>
            </a:lvl2pPr>
            <a:lvl3pPr marL="914583" indent="0">
              <a:buNone/>
              <a:defRPr sz="1800" b="1"/>
            </a:lvl3pPr>
            <a:lvl4pPr marL="1371874" indent="0">
              <a:buNone/>
              <a:defRPr sz="1600" b="1"/>
            </a:lvl4pPr>
            <a:lvl5pPr marL="1829166" indent="0">
              <a:buNone/>
              <a:defRPr sz="1600" b="1"/>
            </a:lvl5pPr>
            <a:lvl6pPr marL="2286457" indent="0">
              <a:buNone/>
              <a:defRPr sz="1600" b="1"/>
            </a:lvl6pPr>
            <a:lvl7pPr marL="2743749" indent="0">
              <a:buNone/>
              <a:defRPr sz="1600" b="1"/>
            </a:lvl7pPr>
            <a:lvl8pPr marL="3201040" indent="0">
              <a:buNone/>
              <a:defRPr sz="1600" b="1"/>
            </a:lvl8pPr>
            <a:lvl9pPr marL="3658332"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469"/>
            <a:ext cx="5388332" cy="639910"/>
          </a:xfrm>
        </p:spPr>
        <p:txBody>
          <a:bodyPr anchor="b"/>
          <a:lstStyle>
            <a:lvl1pPr marL="0" indent="0">
              <a:buNone/>
              <a:defRPr sz="2400" b="1"/>
            </a:lvl1pPr>
            <a:lvl2pPr marL="457291" indent="0">
              <a:buNone/>
              <a:defRPr sz="2000" b="1"/>
            </a:lvl2pPr>
            <a:lvl3pPr marL="914583" indent="0">
              <a:buNone/>
              <a:defRPr sz="1800" b="1"/>
            </a:lvl3pPr>
            <a:lvl4pPr marL="1371874" indent="0">
              <a:buNone/>
              <a:defRPr sz="1600" b="1"/>
            </a:lvl4pPr>
            <a:lvl5pPr marL="1829166" indent="0">
              <a:buNone/>
              <a:defRPr sz="1600" b="1"/>
            </a:lvl5pPr>
            <a:lvl6pPr marL="2286457" indent="0">
              <a:buNone/>
              <a:defRPr sz="1600" b="1"/>
            </a:lvl6pPr>
            <a:lvl7pPr marL="2743749" indent="0">
              <a:buNone/>
              <a:defRPr sz="1600" b="1"/>
            </a:lvl7pPr>
            <a:lvl8pPr marL="3201040" indent="0">
              <a:buNone/>
              <a:defRPr sz="1600" b="1"/>
            </a:lvl8pPr>
            <a:lvl9pPr marL="365833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627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a:t>Click to edit Master title style</a:t>
            </a:r>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rgbClr val="FFFFFF"/>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13F662A-EF4C-CC4A-84B3-A33EC92E7035}"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47F77-A40A-9A4F-9382-207B8C4395D2}" type="slidenum">
              <a:rPr lang="en-US" smtClean="0"/>
              <a:t>‹#›</a:t>
            </a:fld>
            <a:endParaRPr lang="en-US"/>
          </a:p>
        </p:txBody>
      </p:sp>
    </p:spTree>
    <p:extLst>
      <p:ext uri="{BB962C8B-B14F-4D97-AF65-F5344CB8AC3E}">
        <p14:creationId xmlns:p14="http://schemas.microsoft.com/office/powerpoint/2010/main" val="2283670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52019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626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4010562" cy="1162319"/>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114"/>
            <a:ext cx="6814779" cy="5854468"/>
          </a:xfrm>
        </p:spPr>
        <p:txBody>
          <a:bodyPr/>
          <a:lstStyle>
            <a:lvl1pPr>
              <a:defRPr sz="3201"/>
            </a:lvl1pPr>
            <a:lvl2pPr>
              <a:defRPr sz="2801"/>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433"/>
            <a:ext cx="4010562" cy="4692149"/>
          </a:xfrm>
        </p:spPr>
        <p:txBody>
          <a:bodyPr/>
          <a:lstStyle>
            <a:lvl1pPr marL="0" indent="0">
              <a:buNone/>
              <a:defRPr sz="1400"/>
            </a:lvl1pPr>
            <a:lvl2pPr marL="457291" indent="0">
              <a:buNone/>
              <a:defRPr sz="1200"/>
            </a:lvl2pPr>
            <a:lvl3pPr marL="914583" indent="0">
              <a:buNone/>
              <a:defRPr sz="1000"/>
            </a:lvl3pPr>
            <a:lvl4pPr marL="1371874" indent="0">
              <a:buNone/>
              <a:defRPr sz="900"/>
            </a:lvl4pPr>
            <a:lvl5pPr marL="1829166" indent="0">
              <a:buNone/>
              <a:defRPr sz="900"/>
            </a:lvl5pPr>
            <a:lvl6pPr marL="2286457" indent="0">
              <a:buNone/>
              <a:defRPr sz="900"/>
            </a:lvl6pPr>
            <a:lvl7pPr marL="2743749" indent="0">
              <a:buNone/>
              <a:defRPr sz="900"/>
            </a:lvl7pPr>
            <a:lvl8pPr marL="3201040" indent="0">
              <a:buNone/>
              <a:defRPr sz="900"/>
            </a:lvl8pPr>
            <a:lvl9pPr marL="3658332" indent="0">
              <a:buNone/>
              <a:defRPr sz="900"/>
            </a:lvl9pPr>
          </a:lstStyle>
          <a:p>
            <a:pPr lvl="0"/>
            <a:r>
              <a:rPr lang="en-US"/>
              <a:t>Click to edit Master text styles</a:t>
            </a:r>
          </a:p>
        </p:txBody>
      </p:sp>
    </p:spTree>
    <p:extLst>
      <p:ext uri="{BB962C8B-B14F-4D97-AF65-F5344CB8AC3E}">
        <p14:creationId xmlns:p14="http://schemas.microsoft.com/office/powerpoint/2010/main" val="3011064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69"/>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917"/>
            <a:ext cx="7314248" cy="4115753"/>
          </a:xfrm>
        </p:spPr>
        <p:txBody>
          <a:bodyPr/>
          <a:lstStyle>
            <a:lvl1pPr marL="0" indent="0">
              <a:buNone/>
              <a:defRPr sz="3201"/>
            </a:lvl1pPr>
            <a:lvl2pPr marL="457291" indent="0">
              <a:buNone/>
              <a:defRPr sz="2801"/>
            </a:lvl2pPr>
            <a:lvl3pPr marL="914583" indent="0">
              <a:buNone/>
              <a:defRPr sz="2400"/>
            </a:lvl3pPr>
            <a:lvl4pPr marL="1371874" indent="0">
              <a:buNone/>
              <a:defRPr sz="2000"/>
            </a:lvl4pPr>
            <a:lvl5pPr marL="1829166" indent="0">
              <a:buNone/>
              <a:defRPr sz="2000"/>
            </a:lvl5pPr>
            <a:lvl6pPr marL="2286457" indent="0">
              <a:buNone/>
              <a:defRPr sz="2000"/>
            </a:lvl6pPr>
            <a:lvl7pPr marL="2743749" indent="0">
              <a:buNone/>
              <a:defRPr sz="2000"/>
            </a:lvl7pPr>
            <a:lvl8pPr marL="3201040" indent="0">
              <a:buNone/>
              <a:defRPr sz="2000"/>
            </a:lvl8pPr>
            <a:lvl9pPr marL="3658332" indent="0">
              <a:buNone/>
              <a:defRPr sz="2000"/>
            </a:lvl9pPr>
          </a:lstStyle>
          <a:p>
            <a:pPr lvl="0"/>
            <a:endParaRPr lang="en-US" noProof="0"/>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400"/>
            </a:lvl1pPr>
            <a:lvl2pPr marL="457291" indent="0">
              <a:buNone/>
              <a:defRPr sz="1200"/>
            </a:lvl2pPr>
            <a:lvl3pPr marL="914583" indent="0">
              <a:buNone/>
              <a:defRPr sz="1000"/>
            </a:lvl3pPr>
            <a:lvl4pPr marL="1371874" indent="0">
              <a:buNone/>
              <a:defRPr sz="900"/>
            </a:lvl4pPr>
            <a:lvl5pPr marL="1829166" indent="0">
              <a:buNone/>
              <a:defRPr sz="900"/>
            </a:lvl5pPr>
            <a:lvl6pPr marL="2286457" indent="0">
              <a:buNone/>
              <a:defRPr sz="900"/>
            </a:lvl6pPr>
            <a:lvl7pPr marL="2743749" indent="0">
              <a:buNone/>
              <a:defRPr sz="900"/>
            </a:lvl7pPr>
            <a:lvl8pPr marL="3201040" indent="0">
              <a:buNone/>
              <a:defRPr sz="900"/>
            </a:lvl8pPr>
            <a:lvl9pPr marL="3658332" indent="0">
              <a:buNone/>
              <a:defRPr sz="900"/>
            </a:lvl9pPr>
          </a:lstStyle>
          <a:p>
            <a:pPr lvl="0"/>
            <a:r>
              <a:rPr lang="en-US"/>
              <a:t>Click to edit Master text styles</a:t>
            </a:r>
          </a:p>
        </p:txBody>
      </p:sp>
    </p:spTree>
    <p:extLst>
      <p:ext uri="{BB962C8B-B14F-4D97-AF65-F5344CB8AC3E}">
        <p14:creationId xmlns:p14="http://schemas.microsoft.com/office/powerpoint/2010/main" val="3275682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6893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88843" y="228653"/>
            <a:ext cx="2692050" cy="61339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694" y="228653"/>
            <a:ext cx="7872975" cy="61339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0518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3EE31-0853-D9DE-EEDF-5619A8DA1432}"/>
              </a:ext>
            </a:extLst>
          </p:cNvPr>
          <p:cNvSpPr>
            <a:spLocks noGrp="1"/>
          </p:cNvSpPr>
          <p:nvPr>
            <p:ph type="dt" sz="half" idx="10"/>
          </p:nvPr>
        </p:nvSpPr>
        <p:spPr/>
        <p:txBody>
          <a:bodyPr/>
          <a:lstStyle>
            <a:lvl1pPr>
              <a:defRPr/>
            </a:lvl1pPr>
          </a:lstStyle>
          <a:p>
            <a:pPr>
              <a:defRPr/>
            </a:pPr>
            <a:fld id="{4310E2B1-3550-480B-BECB-ED59CC0E882D}" type="datetimeFigureOut">
              <a:rPr lang="en-US"/>
              <a:pPr>
                <a:defRPr/>
              </a:pPr>
              <a:t>12/30/2022</a:t>
            </a:fld>
            <a:endParaRPr lang="en-US"/>
          </a:p>
        </p:txBody>
      </p:sp>
      <p:sp>
        <p:nvSpPr>
          <p:cNvPr id="5" name="Footer Placeholder 4">
            <a:extLst>
              <a:ext uri="{FF2B5EF4-FFF2-40B4-BE49-F238E27FC236}">
                <a16:creationId xmlns:a16="http://schemas.microsoft.com/office/drawing/2014/main" id="{E2FE1D8C-04F8-2435-606D-EC2159661E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4872EA-1A29-D68A-9E67-4210C9E10546}"/>
              </a:ext>
            </a:extLst>
          </p:cNvPr>
          <p:cNvSpPr>
            <a:spLocks noGrp="1"/>
          </p:cNvSpPr>
          <p:nvPr>
            <p:ph type="sldNum" sz="quarter" idx="12"/>
          </p:nvPr>
        </p:nvSpPr>
        <p:spPr/>
        <p:txBody>
          <a:bodyPr/>
          <a:lstStyle>
            <a:lvl1pPr>
              <a:defRPr/>
            </a:lvl1pPr>
          </a:lstStyle>
          <a:p>
            <a:fld id="{2B116397-D929-4624-8BD9-F62457730807}" type="slidenum">
              <a:rPr lang="en-US" altLang="tr-TR"/>
              <a:pPr/>
              <a:t>‹#›</a:t>
            </a:fld>
            <a:endParaRPr lang="en-US" altLang="tr-TR"/>
          </a:p>
        </p:txBody>
      </p:sp>
    </p:spTree>
    <p:extLst>
      <p:ext uri="{BB962C8B-B14F-4D97-AF65-F5344CB8AC3E}">
        <p14:creationId xmlns:p14="http://schemas.microsoft.com/office/powerpoint/2010/main" val="29742418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DEAC3-ECCB-9E67-00D1-35E2A0C501A6}"/>
              </a:ext>
            </a:extLst>
          </p:cNvPr>
          <p:cNvSpPr>
            <a:spLocks noGrp="1"/>
          </p:cNvSpPr>
          <p:nvPr>
            <p:ph type="dt" sz="half" idx="10"/>
          </p:nvPr>
        </p:nvSpPr>
        <p:spPr/>
        <p:txBody>
          <a:bodyPr/>
          <a:lstStyle>
            <a:lvl1pPr>
              <a:defRPr/>
            </a:lvl1pPr>
          </a:lstStyle>
          <a:p>
            <a:pPr>
              <a:defRPr/>
            </a:pPr>
            <a:fld id="{29741C18-556E-4DFB-80B4-CA8EAF016473}" type="datetimeFigureOut">
              <a:rPr lang="en-US"/>
              <a:pPr>
                <a:defRPr/>
              </a:pPr>
              <a:t>12/30/2022</a:t>
            </a:fld>
            <a:endParaRPr lang="en-US"/>
          </a:p>
        </p:txBody>
      </p:sp>
      <p:sp>
        <p:nvSpPr>
          <p:cNvPr id="5" name="Footer Placeholder 4">
            <a:extLst>
              <a:ext uri="{FF2B5EF4-FFF2-40B4-BE49-F238E27FC236}">
                <a16:creationId xmlns:a16="http://schemas.microsoft.com/office/drawing/2014/main" id="{516A0680-E7DB-673F-F971-33C3B15D8C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653D892-E7CF-51F4-91F3-573CEFE90F93}"/>
              </a:ext>
            </a:extLst>
          </p:cNvPr>
          <p:cNvSpPr>
            <a:spLocks noGrp="1"/>
          </p:cNvSpPr>
          <p:nvPr>
            <p:ph type="sldNum" sz="quarter" idx="12"/>
          </p:nvPr>
        </p:nvSpPr>
        <p:spPr/>
        <p:txBody>
          <a:bodyPr/>
          <a:lstStyle>
            <a:lvl1pPr>
              <a:defRPr/>
            </a:lvl1pPr>
          </a:lstStyle>
          <a:p>
            <a:fld id="{CEAE7223-D679-4C0A-A690-0F33467393CB}" type="slidenum">
              <a:rPr lang="en-US" altLang="tr-TR"/>
              <a:pPr/>
              <a:t>‹#›</a:t>
            </a:fld>
            <a:endParaRPr lang="en-US" altLang="tr-TR"/>
          </a:p>
        </p:txBody>
      </p:sp>
    </p:spTree>
    <p:extLst>
      <p:ext uri="{BB962C8B-B14F-4D97-AF65-F5344CB8AC3E}">
        <p14:creationId xmlns:p14="http://schemas.microsoft.com/office/powerpoint/2010/main" val="39455019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en-US"/>
              <a:t>Click to edit Master title style</a:t>
            </a:r>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F5C835-9B06-76EC-2D2D-45F183A141CC}"/>
              </a:ext>
            </a:extLst>
          </p:cNvPr>
          <p:cNvSpPr>
            <a:spLocks noGrp="1"/>
          </p:cNvSpPr>
          <p:nvPr>
            <p:ph type="dt" sz="half" idx="10"/>
          </p:nvPr>
        </p:nvSpPr>
        <p:spPr/>
        <p:txBody>
          <a:bodyPr/>
          <a:lstStyle>
            <a:lvl1pPr>
              <a:defRPr/>
            </a:lvl1pPr>
          </a:lstStyle>
          <a:p>
            <a:pPr>
              <a:defRPr/>
            </a:pPr>
            <a:fld id="{A0C530DF-949C-40F8-A862-14DEAED0DFFA}" type="datetimeFigureOut">
              <a:rPr lang="en-US"/>
              <a:pPr>
                <a:defRPr/>
              </a:pPr>
              <a:t>12/30/2022</a:t>
            </a:fld>
            <a:endParaRPr lang="en-US"/>
          </a:p>
        </p:txBody>
      </p:sp>
      <p:sp>
        <p:nvSpPr>
          <p:cNvPr id="5" name="Footer Placeholder 4">
            <a:extLst>
              <a:ext uri="{FF2B5EF4-FFF2-40B4-BE49-F238E27FC236}">
                <a16:creationId xmlns:a16="http://schemas.microsoft.com/office/drawing/2014/main" id="{63101D12-9E0B-6AEF-9739-9DF29320D4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6281930-5713-4EE7-7CC1-04A8CAF2A62E}"/>
              </a:ext>
            </a:extLst>
          </p:cNvPr>
          <p:cNvSpPr>
            <a:spLocks noGrp="1"/>
          </p:cNvSpPr>
          <p:nvPr>
            <p:ph type="sldNum" sz="quarter" idx="12"/>
          </p:nvPr>
        </p:nvSpPr>
        <p:spPr/>
        <p:txBody>
          <a:bodyPr/>
          <a:lstStyle>
            <a:lvl1pPr>
              <a:defRPr/>
            </a:lvl1pPr>
          </a:lstStyle>
          <a:p>
            <a:fld id="{DFE6D272-2F3C-4D25-AB99-F17522101E59}" type="slidenum">
              <a:rPr lang="en-US" altLang="tr-TR"/>
              <a:pPr/>
              <a:t>‹#›</a:t>
            </a:fld>
            <a:endParaRPr lang="en-US" altLang="tr-TR"/>
          </a:p>
        </p:txBody>
      </p:sp>
    </p:spTree>
    <p:extLst>
      <p:ext uri="{BB962C8B-B14F-4D97-AF65-F5344CB8AC3E}">
        <p14:creationId xmlns:p14="http://schemas.microsoft.com/office/powerpoint/2010/main" val="32028809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091" y="1826048"/>
            <a:ext cx="5180926" cy="4352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1396" y="1826048"/>
            <a:ext cx="5180926" cy="4352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DB5677D-DFDE-9B46-2EE1-DBAA7B2A52E8}"/>
              </a:ext>
            </a:extLst>
          </p:cNvPr>
          <p:cNvSpPr>
            <a:spLocks noGrp="1"/>
          </p:cNvSpPr>
          <p:nvPr>
            <p:ph type="dt" sz="half" idx="10"/>
          </p:nvPr>
        </p:nvSpPr>
        <p:spPr/>
        <p:txBody>
          <a:bodyPr/>
          <a:lstStyle>
            <a:lvl1pPr>
              <a:defRPr/>
            </a:lvl1pPr>
          </a:lstStyle>
          <a:p>
            <a:pPr>
              <a:defRPr/>
            </a:pPr>
            <a:fld id="{3A193CA9-2CD7-4444-BA0F-E16F63B6B0C6}" type="datetimeFigureOut">
              <a:rPr lang="en-US"/>
              <a:pPr>
                <a:defRPr/>
              </a:pPr>
              <a:t>12/30/2022</a:t>
            </a:fld>
            <a:endParaRPr lang="en-US"/>
          </a:p>
        </p:txBody>
      </p:sp>
      <p:sp>
        <p:nvSpPr>
          <p:cNvPr id="6" name="Footer Placeholder 4">
            <a:extLst>
              <a:ext uri="{FF2B5EF4-FFF2-40B4-BE49-F238E27FC236}">
                <a16:creationId xmlns:a16="http://schemas.microsoft.com/office/drawing/2014/main" id="{641CDCBA-A639-3DEB-CA4F-F264FDEFC3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7695ECE-6650-9B59-3D06-FFC8484E587A}"/>
              </a:ext>
            </a:extLst>
          </p:cNvPr>
          <p:cNvSpPr>
            <a:spLocks noGrp="1"/>
          </p:cNvSpPr>
          <p:nvPr>
            <p:ph type="sldNum" sz="quarter" idx="12"/>
          </p:nvPr>
        </p:nvSpPr>
        <p:spPr/>
        <p:txBody>
          <a:bodyPr/>
          <a:lstStyle>
            <a:lvl1pPr>
              <a:defRPr/>
            </a:lvl1pPr>
          </a:lstStyle>
          <a:p>
            <a:fld id="{642106F2-E549-4898-B891-30142FB1E5F5}" type="slidenum">
              <a:rPr lang="en-US" altLang="tr-TR"/>
              <a:pPr/>
              <a:t>‹#›</a:t>
            </a:fld>
            <a:endParaRPr lang="en-US" altLang="tr-TR"/>
          </a:p>
        </p:txBody>
      </p:sp>
    </p:spTree>
    <p:extLst>
      <p:ext uri="{BB962C8B-B14F-4D97-AF65-F5344CB8AC3E}">
        <p14:creationId xmlns:p14="http://schemas.microsoft.com/office/powerpoint/2010/main" val="59858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DEAC3-ECCB-9E67-00D1-35E2A0C501A6}"/>
              </a:ext>
            </a:extLst>
          </p:cNvPr>
          <p:cNvSpPr>
            <a:spLocks noGrp="1"/>
          </p:cNvSpPr>
          <p:nvPr>
            <p:ph type="dt" sz="half" idx="10"/>
          </p:nvPr>
        </p:nvSpPr>
        <p:spPr/>
        <p:txBody>
          <a:bodyPr/>
          <a:lstStyle>
            <a:lvl1pPr>
              <a:defRPr/>
            </a:lvl1pPr>
          </a:lstStyle>
          <a:p>
            <a:pPr>
              <a:defRPr/>
            </a:pPr>
            <a:fld id="{29741C18-556E-4DFB-80B4-CA8EAF016473}" type="datetimeFigureOut">
              <a:rPr lang="en-US"/>
              <a:pPr>
                <a:defRPr/>
              </a:pPr>
              <a:t>12/30/2022</a:t>
            </a:fld>
            <a:endParaRPr lang="en-US"/>
          </a:p>
        </p:txBody>
      </p:sp>
      <p:sp>
        <p:nvSpPr>
          <p:cNvPr id="5" name="Footer Placeholder 4">
            <a:extLst>
              <a:ext uri="{FF2B5EF4-FFF2-40B4-BE49-F238E27FC236}">
                <a16:creationId xmlns:a16="http://schemas.microsoft.com/office/drawing/2014/main" id="{516A0680-E7DB-673F-F971-33C3B15D8C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653D892-E7CF-51F4-91F3-573CEFE90F93}"/>
              </a:ext>
            </a:extLst>
          </p:cNvPr>
          <p:cNvSpPr>
            <a:spLocks noGrp="1"/>
          </p:cNvSpPr>
          <p:nvPr>
            <p:ph type="sldNum" sz="quarter" idx="12"/>
          </p:nvPr>
        </p:nvSpPr>
        <p:spPr/>
        <p:txBody>
          <a:bodyPr/>
          <a:lstStyle>
            <a:lvl1pPr>
              <a:defRPr/>
            </a:lvl1pPr>
          </a:lstStyle>
          <a:p>
            <a:fld id="{CEAE7223-D679-4C0A-A690-0F33467393CB}" type="slidenum">
              <a:rPr lang="en-US" altLang="tr-TR"/>
              <a:pPr/>
              <a:t>‹#›</a:t>
            </a:fld>
            <a:endParaRPr lang="en-US" altLang="tr-TR"/>
          </a:p>
        </p:txBody>
      </p:sp>
    </p:spTree>
    <p:extLst>
      <p:ext uri="{BB962C8B-B14F-4D97-AF65-F5344CB8AC3E}">
        <p14:creationId xmlns:p14="http://schemas.microsoft.com/office/powerpoint/2010/main" val="2559913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en-US"/>
              <a:t>Click to edit Master title style</a:t>
            </a:r>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Edit Master text styles</a:t>
            </a:r>
          </a:p>
        </p:txBody>
      </p:sp>
      <p:sp>
        <p:nvSpPr>
          <p:cNvPr id="4" name="Content Placeholder 3"/>
          <p:cNvSpPr>
            <a:spLocks noGrp="1"/>
          </p:cNvSpPr>
          <p:nvPr>
            <p:ph sz="half" idx="2"/>
          </p:nvPr>
        </p:nvSpPr>
        <p:spPr>
          <a:xfrm>
            <a:off x="839679" y="2505655"/>
            <a:ext cx="5157116" cy="3685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Edit Master text styles</a:t>
            </a:r>
          </a:p>
        </p:txBody>
      </p:sp>
      <p:sp>
        <p:nvSpPr>
          <p:cNvPr id="6" name="Content Placeholder 5"/>
          <p:cNvSpPr>
            <a:spLocks noGrp="1"/>
          </p:cNvSpPr>
          <p:nvPr>
            <p:ph sz="quarter" idx="4"/>
          </p:nvPr>
        </p:nvSpPr>
        <p:spPr>
          <a:xfrm>
            <a:off x="6171397" y="2505655"/>
            <a:ext cx="5182513" cy="3685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632F3FD-BFD6-8F67-0484-E77FFD14B82A}"/>
              </a:ext>
            </a:extLst>
          </p:cNvPr>
          <p:cNvSpPr>
            <a:spLocks noGrp="1"/>
          </p:cNvSpPr>
          <p:nvPr>
            <p:ph type="dt" sz="half" idx="10"/>
          </p:nvPr>
        </p:nvSpPr>
        <p:spPr/>
        <p:txBody>
          <a:bodyPr/>
          <a:lstStyle>
            <a:lvl1pPr>
              <a:defRPr/>
            </a:lvl1pPr>
          </a:lstStyle>
          <a:p>
            <a:pPr>
              <a:defRPr/>
            </a:pPr>
            <a:fld id="{2D348DF9-61A6-4991-BEA8-46833BEDE03D}" type="datetimeFigureOut">
              <a:rPr lang="en-US"/>
              <a:pPr>
                <a:defRPr/>
              </a:pPr>
              <a:t>12/30/2022</a:t>
            </a:fld>
            <a:endParaRPr lang="en-US"/>
          </a:p>
        </p:txBody>
      </p:sp>
      <p:sp>
        <p:nvSpPr>
          <p:cNvPr id="8" name="Footer Placeholder 4">
            <a:extLst>
              <a:ext uri="{FF2B5EF4-FFF2-40B4-BE49-F238E27FC236}">
                <a16:creationId xmlns:a16="http://schemas.microsoft.com/office/drawing/2014/main" id="{A0C6C31D-AB6D-4E1C-E174-1CDD24777A4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F60B53D-E4B8-B861-F9EF-6FA6A8E6F0B3}"/>
              </a:ext>
            </a:extLst>
          </p:cNvPr>
          <p:cNvSpPr>
            <a:spLocks noGrp="1"/>
          </p:cNvSpPr>
          <p:nvPr>
            <p:ph type="sldNum" sz="quarter" idx="12"/>
          </p:nvPr>
        </p:nvSpPr>
        <p:spPr/>
        <p:txBody>
          <a:bodyPr/>
          <a:lstStyle>
            <a:lvl1pPr>
              <a:defRPr/>
            </a:lvl1pPr>
          </a:lstStyle>
          <a:p>
            <a:fld id="{7D0D6965-D926-4166-AB8B-E168E0F1A553}" type="slidenum">
              <a:rPr lang="en-US" altLang="tr-TR"/>
              <a:pPr/>
              <a:t>‹#›</a:t>
            </a:fld>
            <a:endParaRPr lang="en-US" altLang="tr-TR"/>
          </a:p>
        </p:txBody>
      </p:sp>
    </p:spTree>
    <p:extLst>
      <p:ext uri="{BB962C8B-B14F-4D97-AF65-F5344CB8AC3E}">
        <p14:creationId xmlns:p14="http://schemas.microsoft.com/office/powerpoint/2010/main" val="3830176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19C41A3-3843-7D84-880B-0FA98B9B5F29}"/>
              </a:ext>
            </a:extLst>
          </p:cNvPr>
          <p:cNvSpPr>
            <a:spLocks noGrp="1"/>
          </p:cNvSpPr>
          <p:nvPr>
            <p:ph type="dt" sz="half" idx="10"/>
          </p:nvPr>
        </p:nvSpPr>
        <p:spPr/>
        <p:txBody>
          <a:bodyPr/>
          <a:lstStyle>
            <a:lvl1pPr>
              <a:defRPr/>
            </a:lvl1pPr>
          </a:lstStyle>
          <a:p>
            <a:pPr>
              <a:defRPr/>
            </a:pPr>
            <a:fld id="{F8BC4D02-D89F-4A8A-86F1-6FCCC86E125F}" type="datetimeFigureOut">
              <a:rPr lang="en-US"/>
              <a:pPr>
                <a:defRPr/>
              </a:pPr>
              <a:t>12/30/2022</a:t>
            </a:fld>
            <a:endParaRPr lang="en-US"/>
          </a:p>
        </p:txBody>
      </p:sp>
      <p:sp>
        <p:nvSpPr>
          <p:cNvPr id="4" name="Footer Placeholder 4">
            <a:extLst>
              <a:ext uri="{FF2B5EF4-FFF2-40B4-BE49-F238E27FC236}">
                <a16:creationId xmlns:a16="http://schemas.microsoft.com/office/drawing/2014/main" id="{BDFD24B3-9299-3B10-8B76-345730D4AC9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25AE122-C4DC-7E9E-085A-81002441783D}"/>
              </a:ext>
            </a:extLst>
          </p:cNvPr>
          <p:cNvSpPr>
            <a:spLocks noGrp="1"/>
          </p:cNvSpPr>
          <p:nvPr>
            <p:ph type="sldNum" sz="quarter" idx="12"/>
          </p:nvPr>
        </p:nvSpPr>
        <p:spPr/>
        <p:txBody>
          <a:bodyPr/>
          <a:lstStyle>
            <a:lvl1pPr>
              <a:defRPr/>
            </a:lvl1pPr>
          </a:lstStyle>
          <a:p>
            <a:fld id="{9C9F5800-C55A-4899-A1BA-70E398653F03}" type="slidenum">
              <a:rPr lang="en-US" altLang="tr-TR"/>
              <a:pPr/>
              <a:t>‹#›</a:t>
            </a:fld>
            <a:endParaRPr lang="en-US" altLang="tr-TR"/>
          </a:p>
        </p:txBody>
      </p:sp>
    </p:spTree>
    <p:extLst>
      <p:ext uri="{BB962C8B-B14F-4D97-AF65-F5344CB8AC3E}">
        <p14:creationId xmlns:p14="http://schemas.microsoft.com/office/powerpoint/2010/main" val="29001749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481FBE-9428-2DBD-039A-E969994DE9AF}"/>
              </a:ext>
            </a:extLst>
          </p:cNvPr>
          <p:cNvSpPr>
            <a:spLocks noGrp="1"/>
          </p:cNvSpPr>
          <p:nvPr>
            <p:ph type="dt" sz="half" idx="10"/>
          </p:nvPr>
        </p:nvSpPr>
        <p:spPr/>
        <p:txBody>
          <a:bodyPr/>
          <a:lstStyle>
            <a:lvl1pPr>
              <a:defRPr/>
            </a:lvl1pPr>
          </a:lstStyle>
          <a:p>
            <a:pPr>
              <a:defRPr/>
            </a:pPr>
            <a:fld id="{32A058AE-C51B-4DEC-A84F-08544E0A83E3}" type="datetimeFigureOut">
              <a:rPr lang="en-US"/>
              <a:pPr>
                <a:defRPr/>
              </a:pPr>
              <a:t>12/30/2022</a:t>
            </a:fld>
            <a:endParaRPr lang="en-US"/>
          </a:p>
        </p:txBody>
      </p:sp>
      <p:sp>
        <p:nvSpPr>
          <p:cNvPr id="3" name="Footer Placeholder 4">
            <a:extLst>
              <a:ext uri="{FF2B5EF4-FFF2-40B4-BE49-F238E27FC236}">
                <a16:creationId xmlns:a16="http://schemas.microsoft.com/office/drawing/2014/main" id="{6D3E3AD7-F520-3A85-615C-DE5B1841DF0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06B9ABB-AA19-391C-2E23-6240E9CC65EE}"/>
              </a:ext>
            </a:extLst>
          </p:cNvPr>
          <p:cNvSpPr>
            <a:spLocks noGrp="1"/>
          </p:cNvSpPr>
          <p:nvPr>
            <p:ph type="sldNum" sz="quarter" idx="12"/>
          </p:nvPr>
        </p:nvSpPr>
        <p:spPr/>
        <p:txBody>
          <a:bodyPr/>
          <a:lstStyle>
            <a:lvl1pPr>
              <a:defRPr/>
            </a:lvl1pPr>
          </a:lstStyle>
          <a:p>
            <a:fld id="{2D476D37-8995-41C0-8A49-2573BE4CDCDA}" type="slidenum">
              <a:rPr lang="en-US" altLang="tr-TR"/>
              <a:pPr/>
              <a:t>‹#›</a:t>
            </a:fld>
            <a:endParaRPr lang="en-US" altLang="tr-TR"/>
          </a:p>
        </p:txBody>
      </p:sp>
    </p:spTree>
    <p:extLst>
      <p:ext uri="{BB962C8B-B14F-4D97-AF65-F5344CB8AC3E}">
        <p14:creationId xmlns:p14="http://schemas.microsoft.com/office/powerpoint/2010/main" val="4161513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D796E134-E26D-0B1F-473C-FA2236B889FB}"/>
              </a:ext>
            </a:extLst>
          </p:cNvPr>
          <p:cNvSpPr>
            <a:spLocks noGrp="1"/>
          </p:cNvSpPr>
          <p:nvPr>
            <p:ph type="dt" sz="half" idx="10"/>
          </p:nvPr>
        </p:nvSpPr>
        <p:spPr/>
        <p:txBody>
          <a:bodyPr/>
          <a:lstStyle>
            <a:lvl1pPr>
              <a:defRPr/>
            </a:lvl1pPr>
          </a:lstStyle>
          <a:p>
            <a:pPr>
              <a:defRPr/>
            </a:pPr>
            <a:fld id="{AD1BADE9-A52E-4BCD-B055-2D2A6C0F2925}" type="datetimeFigureOut">
              <a:rPr lang="en-US"/>
              <a:pPr>
                <a:defRPr/>
              </a:pPr>
              <a:t>12/30/2022</a:t>
            </a:fld>
            <a:endParaRPr lang="en-US"/>
          </a:p>
        </p:txBody>
      </p:sp>
      <p:sp>
        <p:nvSpPr>
          <p:cNvPr id="6" name="Footer Placeholder 4">
            <a:extLst>
              <a:ext uri="{FF2B5EF4-FFF2-40B4-BE49-F238E27FC236}">
                <a16:creationId xmlns:a16="http://schemas.microsoft.com/office/drawing/2014/main" id="{0871B6F2-85CC-B3C5-9852-D65298DBF98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4346C1-0E60-4492-E840-99E3A72A8864}"/>
              </a:ext>
            </a:extLst>
          </p:cNvPr>
          <p:cNvSpPr>
            <a:spLocks noGrp="1"/>
          </p:cNvSpPr>
          <p:nvPr>
            <p:ph type="sldNum" sz="quarter" idx="12"/>
          </p:nvPr>
        </p:nvSpPr>
        <p:spPr/>
        <p:txBody>
          <a:bodyPr/>
          <a:lstStyle>
            <a:lvl1pPr>
              <a:defRPr/>
            </a:lvl1pPr>
          </a:lstStyle>
          <a:p>
            <a:fld id="{EB77542D-4AB8-4864-A198-D1BAA6CA453E}" type="slidenum">
              <a:rPr lang="en-US" altLang="tr-TR"/>
              <a:pPr/>
              <a:t>‹#›</a:t>
            </a:fld>
            <a:endParaRPr lang="en-US" altLang="tr-TR"/>
          </a:p>
        </p:txBody>
      </p:sp>
    </p:spTree>
    <p:extLst>
      <p:ext uri="{BB962C8B-B14F-4D97-AF65-F5344CB8AC3E}">
        <p14:creationId xmlns:p14="http://schemas.microsoft.com/office/powerpoint/2010/main" val="2395103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2513" y="987654"/>
            <a:ext cx="6171397" cy="4874754"/>
          </a:xfrm>
        </p:spPr>
        <p:txBody>
          <a:bodyPr rtlCol="0">
            <a:normAutofit/>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en-US" noProof="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F48A66D-A735-C5FF-6D46-4FB1C817928F}"/>
              </a:ext>
            </a:extLst>
          </p:cNvPr>
          <p:cNvSpPr>
            <a:spLocks noGrp="1"/>
          </p:cNvSpPr>
          <p:nvPr>
            <p:ph type="dt" sz="half" idx="10"/>
          </p:nvPr>
        </p:nvSpPr>
        <p:spPr/>
        <p:txBody>
          <a:bodyPr/>
          <a:lstStyle>
            <a:lvl1pPr>
              <a:defRPr/>
            </a:lvl1pPr>
          </a:lstStyle>
          <a:p>
            <a:pPr>
              <a:defRPr/>
            </a:pPr>
            <a:fld id="{2A26E5DB-F061-4697-B662-ACB275CE482C}" type="datetimeFigureOut">
              <a:rPr lang="en-US"/>
              <a:pPr>
                <a:defRPr/>
              </a:pPr>
              <a:t>12/30/2022</a:t>
            </a:fld>
            <a:endParaRPr lang="en-US"/>
          </a:p>
        </p:txBody>
      </p:sp>
      <p:sp>
        <p:nvSpPr>
          <p:cNvPr id="6" name="Footer Placeholder 4">
            <a:extLst>
              <a:ext uri="{FF2B5EF4-FFF2-40B4-BE49-F238E27FC236}">
                <a16:creationId xmlns:a16="http://schemas.microsoft.com/office/drawing/2014/main" id="{247BD6E3-624B-F792-5275-28EA19B8473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8DF72E4-4190-0B6F-C897-4F4B61E0AF49}"/>
              </a:ext>
            </a:extLst>
          </p:cNvPr>
          <p:cNvSpPr>
            <a:spLocks noGrp="1"/>
          </p:cNvSpPr>
          <p:nvPr>
            <p:ph type="sldNum" sz="quarter" idx="12"/>
          </p:nvPr>
        </p:nvSpPr>
        <p:spPr/>
        <p:txBody>
          <a:bodyPr/>
          <a:lstStyle>
            <a:lvl1pPr>
              <a:defRPr/>
            </a:lvl1pPr>
          </a:lstStyle>
          <a:p>
            <a:fld id="{D589232F-3A85-463A-980E-9924223926A9}" type="slidenum">
              <a:rPr lang="en-US" altLang="tr-TR"/>
              <a:pPr/>
              <a:t>‹#›</a:t>
            </a:fld>
            <a:endParaRPr lang="en-US" altLang="tr-TR"/>
          </a:p>
        </p:txBody>
      </p:sp>
    </p:spTree>
    <p:extLst>
      <p:ext uri="{BB962C8B-B14F-4D97-AF65-F5344CB8AC3E}">
        <p14:creationId xmlns:p14="http://schemas.microsoft.com/office/powerpoint/2010/main" val="1828696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10132-595E-4F71-14AF-FCC39D175A12}"/>
              </a:ext>
            </a:extLst>
          </p:cNvPr>
          <p:cNvSpPr>
            <a:spLocks noGrp="1"/>
          </p:cNvSpPr>
          <p:nvPr>
            <p:ph type="dt" sz="half" idx="10"/>
          </p:nvPr>
        </p:nvSpPr>
        <p:spPr/>
        <p:txBody>
          <a:bodyPr/>
          <a:lstStyle>
            <a:lvl1pPr>
              <a:defRPr/>
            </a:lvl1pPr>
          </a:lstStyle>
          <a:p>
            <a:pPr>
              <a:defRPr/>
            </a:pPr>
            <a:fld id="{5844CEB1-737E-4E79-B704-A1627D99AEE0}" type="datetimeFigureOut">
              <a:rPr lang="en-US"/>
              <a:pPr>
                <a:defRPr/>
              </a:pPr>
              <a:t>12/30/2022</a:t>
            </a:fld>
            <a:endParaRPr lang="en-US"/>
          </a:p>
        </p:txBody>
      </p:sp>
      <p:sp>
        <p:nvSpPr>
          <p:cNvPr id="5" name="Footer Placeholder 4">
            <a:extLst>
              <a:ext uri="{FF2B5EF4-FFF2-40B4-BE49-F238E27FC236}">
                <a16:creationId xmlns:a16="http://schemas.microsoft.com/office/drawing/2014/main" id="{6450E6C9-F49B-4E53-E261-07AC0EC948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84F8E7-9562-9E47-852A-9C509D9A2EC2}"/>
              </a:ext>
            </a:extLst>
          </p:cNvPr>
          <p:cNvSpPr>
            <a:spLocks noGrp="1"/>
          </p:cNvSpPr>
          <p:nvPr>
            <p:ph type="sldNum" sz="quarter" idx="12"/>
          </p:nvPr>
        </p:nvSpPr>
        <p:spPr/>
        <p:txBody>
          <a:bodyPr/>
          <a:lstStyle>
            <a:lvl1pPr>
              <a:defRPr/>
            </a:lvl1pPr>
          </a:lstStyle>
          <a:p>
            <a:fld id="{518ACC01-D8C6-4E5B-B763-B2ED83CC7E72}" type="slidenum">
              <a:rPr lang="en-US" altLang="tr-TR"/>
              <a:pPr/>
              <a:t>‹#›</a:t>
            </a:fld>
            <a:endParaRPr lang="en-US" altLang="tr-TR"/>
          </a:p>
        </p:txBody>
      </p:sp>
    </p:spTree>
    <p:extLst>
      <p:ext uri="{BB962C8B-B14F-4D97-AF65-F5344CB8AC3E}">
        <p14:creationId xmlns:p14="http://schemas.microsoft.com/office/powerpoint/2010/main" val="3127459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129E1-5A0B-0009-9CD5-26C1F1213BCC}"/>
              </a:ext>
            </a:extLst>
          </p:cNvPr>
          <p:cNvSpPr>
            <a:spLocks noGrp="1"/>
          </p:cNvSpPr>
          <p:nvPr>
            <p:ph type="dt" sz="half" idx="10"/>
          </p:nvPr>
        </p:nvSpPr>
        <p:spPr/>
        <p:txBody>
          <a:bodyPr/>
          <a:lstStyle>
            <a:lvl1pPr>
              <a:defRPr/>
            </a:lvl1pPr>
          </a:lstStyle>
          <a:p>
            <a:pPr>
              <a:defRPr/>
            </a:pPr>
            <a:fld id="{4354731E-B954-427B-9436-668941E1A481}" type="datetimeFigureOut">
              <a:rPr lang="en-US"/>
              <a:pPr>
                <a:defRPr/>
              </a:pPr>
              <a:t>12/30/2022</a:t>
            </a:fld>
            <a:endParaRPr lang="en-US"/>
          </a:p>
        </p:txBody>
      </p:sp>
      <p:sp>
        <p:nvSpPr>
          <p:cNvPr id="5" name="Footer Placeholder 4">
            <a:extLst>
              <a:ext uri="{FF2B5EF4-FFF2-40B4-BE49-F238E27FC236}">
                <a16:creationId xmlns:a16="http://schemas.microsoft.com/office/drawing/2014/main" id="{86B3748F-FCFD-EB38-EAC3-6300BD886B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6C09A9-6C00-52FC-EE58-6235853D5209}"/>
              </a:ext>
            </a:extLst>
          </p:cNvPr>
          <p:cNvSpPr>
            <a:spLocks noGrp="1"/>
          </p:cNvSpPr>
          <p:nvPr>
            <p:ph type="sldNum" sz="quarter" idx="12"/>
          </p:nvPr>
        </p:nvSpPr>
        <p:spPr/>
        <p:txBody>
          <a:bodyPr/>
          <a:lstStyle>
            <a:lvl1pPr>
              <a:defRPr/>
            </a:lvl1pPr>
          </a:lstStyle>
          <a:p>
            <a:fld id="{CE5893D1-C1C6-405E-8BB5-CD298B513F65}" type="slidenum">
              <a:rPr lang="en-US" altLang="tr-TR"/>
              <a:pPr/>
              <a:t>‹#›</a:t>
            </a:fld>
            <a:endParaRPr lang="en-US" altLang="tr-TR"/>
          </a:p>
        </p:txBody>
      </p:sp>
    </p:spTree>
    <p:extLst>
      <p:ext uri="{BB962C8B-B14F-4D97-AF65-F5344CB8AC3E}">
        <p14:creationId xmlns:p14="http://schemas.microsoft.com/office/powerpoint/2010/main" val="390884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6"/>
          </a:xfrm>
        </p:spPr>
        <p:txBody>
          <a:bodyPr/>
          <a:lstStyle/>
          <a:p>
            <a:r>
              <a:rPr lang="en-US"/>
              <a:t>Click to edit Master title style</a:t>
            </a:r>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3" indent="0" algn="ctr">
              <a:buNone/>
              <a:defRPr>
                <a:solidFill>
                  <a:schemeClr val="tx1">
                    <a:tint val="75000"/>
                  </a:schemeClr>
                </a:solidFill>
              </a:defRPr>
            </a:lvl8pPr>
            <a:lvl9pPr marL="48763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624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92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2959" y="2907386"/>
            <a:ext cx="10361851" cy="1500534"/>
          </a:xfrm>
        </p:spPr>
        <p:txBody>
          <a:bodyPr anchor="b"/>
          <a:lstStyle>
            <a:lvl1pPr marL="0" indent="0">
              <a:buNone/>
              <a:defRPr sz="2666">
                <a:solidFill>
                  <a:schemeClr val="tx1">
                    <a:tint val="75000"/>
                  </a:schemeClr>
                </a:solidFill>
              </a:defRPr>
            </a:lvl1pPr>
            <a:lvl2pPr marL="609539" indent="0">
              <a:buNone/>
              <a:defRPr sz="2400">
                <a:solidFill>
                  <a:schemeClr val="tx1">
                    <a:tint val="75000"/>
                  </a:schemeClr>
                </a:solidFill>
              </a:defRPr>
            </a:lvl2pPr>
            <a:lvl3pPr marL="1219078" indent="0">
              <a:buNone/>
              <a:defRPr sz="2133">
                <a:solidFill>
                  <a:schemeClr val="tx1">
                    <a:tint val="75000"/>
                  </a:schemeClr>
                </a:solidFill>
              </a:defRPr>
            </a:lvl3pPr>
            <a:lvl4pPr marL="1828617" indent="0">
              <a:buNone/>
              <a:defRPr sz="1866">
                <a:solidFill>
                  <a:schemeClr val="tx1">
                    <a:tint val="75000"/>
                  </a:schemeClr>
                </a:solidFill>
              </a:defRPr>
            </a:lvl4pPr>
            <a:lvl5pPr marL="2438156" indent="0">
              <a:buNone/>
              <a:defRPr sz="1866">
                <a:solidFill>
                  <a:schemeClr val="tx1">
                    <a:tint val="75000"/>
                  </a:schemeClr>
                </a:solidFill>
              </a:defRPr>
            </a:lvl5pPr>
            <a:lvl6pPr marL="3047695" indent="0">
              <a:buNone/>
              <a:defRPr sz="1866">
                <a:solidFill>
                  <a:schemeClr val="tx1">
                    <a:tint val="75000"/>
                  </a:schemeClr>
                </a:solidFill>
              </a:defRPr>
            </a:lvl6pPr>
            <a:lvl7pPr marL="3657234" indent="0">
              <a:buNone/>
              <a:defRPr sz="1866">
                <a:solidFill>
                  <a:schemeClr val="tx1">
                    <a:tint val="75000"/>
                  </a:schemeClr>
                </a:solidFill>
              </a:defRPr>
            </a:lvl7pPr>
            <a:lvl8pPr marL="4266773" indent="0">
              <a:buNone/>
              <a:defRPr sz="1866">
                <a:solidFill>
                  <a:schemeClr val="tx1">
                    <a:tint val="75000"/>
                  </a:schemeClr>
                </a:solidFill>
              </a:defRPr>
            </a:lvl8pPr>
            <a:lvl9pPr marL="4876312"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871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1" y="1600572"/>
            <a:ext cx="5384099" cy="4527011"/>
          </a:xfrm>
        </p:spPr>
        <p:txBody>
          <a:bodyPr/>
          <a:lstStyle>
            <a:lvl1pPr>
              <a:defRPr sz="3733"/>
            </a:lvl1pPr>
            <a:lvl2pPr>
              <a:defRPr sz="3200"/>
            </a:lvl2pPr>
            <a:lvl3pPr>
              <a:defRPr sz="2666"/>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572"/>
            <a:ext cx="5384099" cy="4527011"/>
          </a:xfrm>
        </p:spPr>
        <p:txBody>
          <a:bodyPr/>
          <a:lstStyle>
            <a:lvl1pPr>
              <a:defRPr sz="3733"/>
            </a:lvl1pPr>
            <a:lvl2pPr>
              <a:defRPr sz="3200"/>
            </a:lvl2pPr>
            <a:lvl3pPr>
              <a:defRPr sz="2666"/>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093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469"/>
            <a:ext cx="5386216" cy="639911"/>
          </a:xfrm>
        </p:spPr>
        <p:txBody>
          <a:bodyPr anchor="b"/>
          <a:lstStyle>
            <a:lvl1pPr marL="0" indent="0">
              <a:buNone/>
              <a:defRPr sz="3200" b="1"/>
            </a:lvl1pPr>
            <a:lvl2pPr marL="609539" indent="0">
              <a:buNone/>
              <a:defRPr sz="2666" b="1"/>
            </a:lvl2pPr>
            <a:lvl3pPr marL="1219078" indent="0">
              <a:buNone/>
              <a:defRPr sz="2400" b="1"/>
            </a:lvl3pPr>
            <a:lvl4pPr marL="1828617" indent="0">
              <a:buNone/>
              <a:defRPr sz="2133" b="1"/>
            </a:lvl4pPr>
            <a:lvl5pPr marL="2438156" indent="0">
              <a:buNone/>
              <a:defRPr sz="2133" b="1"/>
            </a:lvl5pPr>
            <a:lvl6pPr marL="3047695" indent="0">
              <a:buNone/>
              <a:defRPr sz="2133" b="1"/>
            </a:lvl6pPr>
            <a:lvl7pPr marL="3657234" indent="0">
              <a:buNone/>
              <a:defRPr sz="2133" b="1"/>
            </a:lvl7pPr>
            <a:lvl8pPr marL="4266773" indent="0">
              <a:buNone/>
              <a:defRPr sz="2133" b="1"/>
            </a:lvl8pPr>
            <a:lvl9pPr marL="4876312" indent="0">
              <a:buNone/>
              <a:defRPr sz="2133" b="1"/>
            </a:lvl9pPr>
          </a:lstStyle>
          <a:p>
            <a:pPr lvl="0"/>
            <a:r>
              <a:rPr lang="en-US"/>
              <a:t>Click to edit Master text styles</a:t>
            </a:r>
          </a:p>
        </p:txBody>
      </p:sp>
      <p:sp>
        <p:nvSpPr>
          <p:cNvPr id="4" name="Content Placeholder 3"/>
          <p:cNvSpPr>
            <a:spLocks noGrp="1"/>
          </p:cNvSpPr>
          <p:nvPr>
            <p:ph sz="half" idx="2"/>
          </p:nvPr>
        </p:nvSpPr>
        <p:spPr>
          <a:xfrm>
            <a:off x="609521" y="2175378"/>
            <a:ext cx="5386216" cy="3952203"/>
          </a:xfrm>
        </p:spPr>
        <p:txBody>
          <a:bodyPr/>
          <a:lstStyle>
            <a:lvl1pPr>
              <a:defRPr sz="3200"/>
            </a:lvl1pPr>
            <a:lvl2pPr>
              <a:defRPr sz="2666"/>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2" y="1535469"/>
            <a:ext cx="5388332" cy="639911"/>
          </a:xfrm>
        </p:spPr>
        <p:txBody>
          <a:bodyPr anchor="b"/>
          <a:lstStyle>
            <a:lvl1pPr marL="0" indent="0">
              <a:buNone/>
              <a:defRPr sz="3200" b="1"/>
            </a:lvl1pPr>
            <a:lvl2pPr marL="609539" indent="0">
              <a:buNone/>
              <a:defRPr sz="2666" b="1"/>
            </a:lvl2pPr>
            <a:lvl3pPr marL="1219078" indent="0">
              <a:buNone/>
              <a:defRPr sz="2400" b="1"/>
            </a:lvl3pPr>
            <a:lvl4pPr marL="1828617" indent="0">
              <a:buNone/>
              <a:defRPr sz="2133" b="1"/>
            </a:lvl4pPr>
            <a:lvl5pPr marL="2438156" indent="0">
              <a:buNone/>
              <a:defRPr sz="2133" b="1"/>
            </a:lvl5pPr>
            <a:lvl6pPr marL="3047695" indent="0">
              <a:buNone/>
              <a:defRPr sz="2133" b="1"/>
            </a:lvl6pPr>
            <a:lvl7pPr marL="3657234" indent="0">
              <a:buNone/>
              <a:defRPr sz="2133" b="1"/>
            </a:lvl7pPr>
            <a:lvl8pPr marL="4266773" indent="0">
              <a:buNone/>
              <a:defRPr sz="2133" b="1"/>
            </a:lvl8pPr>
            <a:lvl9pPr marL="4876312"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2562" y="2175378"/>
            <a:ext cx="5388332" cy="3952203"/>
          </a:xfrm>
        </p:spPr>
        <p:txBody>
          <a:bodyPr/>
          <a:lstStyle>
            <a:lvl1pPr>
              <a:defRPr sz="3200"/>
            </a:lvl1pPr>
            <a:lvl2pPr>
              <a:defRPr sz="2666"/>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360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03317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2.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21" y="19030"/>
            <a:ext cx="10971372" cy="797093"/>
          </a:xfrm>
          <a:prstGeom prst="rect">
            <a:avLst/>
          </a:prstGeom>
        </p:spPr>
        <p:txBody>
          <a:bodyPr vert="horz" lIns="99569" tIns="49785" rIns="99569" bIns="49785"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521" y="1062267"/>
            <a:ext cx="10971372" cy="5287636"/>
          </a:xfrm>
          <a:prstGeom prst="rect">
            <a:avLst/>
          </a:prstGeom>
        </p:spPr>
        <p:txBody>
          <a:bodyPr vert="horz" lIns="99569" tIns="49785" rIns="99569" bIns="49785"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521" y="6430887"/>
            <a:ext cx="2844430" cy="292147"/>
          </a:xfrm>
          <a:prstGeom prst="rect">
            <a:avLst/>
          </a:prstGeom>
        </p:spPr>
        <p:txBody>
          <a:bodyPr vert="horz" lIns="99569" tIns="49785" rIns="99569" bIns="49785" rtlCol="0" anchor="ctr"/>
          <a:lstStyle>
            <a:lvl1pPr algn="l">
              <a:defRPr sz="1300">
                <a:solidFill>
                  <a:schemeClr val="tx1">
                    <a:tint val="75000"/>
                  </a:schemeClr>
                </a:solidFill>
              </a:defRPr>
            </a:lvl1pPr>
          </a:lstStyle>
          <a:p>
            <a:fld id="{ED3D6733-6F27-4404-AB51-585418F146E5}" type="datetimeFigureOut">
              <a:rPr lang="ko-KR" altLang="en-US" smtClean="0"/>
              <a:pPr/>
              <a:t>2022-12-30</a:t>
            </a:fld>
            <a:endParaRPr lang="ko-KR" altLang="en-US"/>
          </a:p>
        </p:txBody>
      </p:sp>
      <p:sp>
        <p:nvSpPr>
          <p:cNvPr id="5" name="바닥글 개체 틀 4"/>
          <p:cNvSpPr>
            <a:spLocks noGrp="1"/>
          </p:cNvSpPr>
          <p:nvPr>
            <p:ph type="ftr" sz="quarter" idx="3"/>
          </p:nvPr>
        </p:nvSpPr>
        <p:spPr>
          <a:xfrm>
            <a:off x="4165059" y="6430887"/>
            <a:ext cx="3860297" cy="29214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463" y="6430887"/>
            <a:ext cx="2844430" cy="292147"/>
          </a:xfrm>
          <a:prstGeom prst="rect">
            <a:avLst/>
          </a:prstGeom>
        </p:spPr>
        <p:txBody>
          <a:bodyPr vert="horz" lIns="99569" tIns="49785" rIns="99569" bIns="49785" rtlCol="0" anchor="ctr"/>
          <a:lstStyle>
            <a:lvl1pPr algn="r">
              <a:defRPr sz="13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705" r:id="rId3"/>
  </p:sldLayoutIdLst>
  <p:txStyles>
    <p:title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p:titleStyle>
    <p:bodyStyle>
      <a:lvl1pPr marL="373384" indent="-373384" algn="l" defTabSz="995690" rtl="0" eaLnBrk="1" latinLnBrk="1" hangingPunct="1">
        <a:spcBef>
          <a:spcPct val="20000"/>
        </a:spcBef>
        <a:buFont typeface="Arial" pitchFamily="34" charset="0"/>
        <a:buChar char="•"/>
        <a:defRPr lang="ko-KR" altLang="en-US" sz="2700" kern="1200" smtClean="0">
          <a:solidFill>
            <a:schemeClr val="tx1"/>
          </a:solidFill>
          <a:latin typeface="맑은 고딕" pitchFamily="50" charset="-127"/>
          <a:ea typeface="맑은 고딕" pitchFamily="50" charset="-127"/>
          <a:cs typeface="+mn-cs"/>
        </a:defRPr>
      </a:lvl1pPr>
      <a:lvl2pPr marL="808998" indent="-31115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2pPr>
      <a:lvl3pPr marL="1244613"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3pPr>
      <a:lvl4pPr marL="1742458"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4pPr>
      <a:lvl5pPr marL="2240303" indent="-248923" algn="l" defTabSz="995690" rtl="0" eaLnBrk="1" latinLnBrk="1" hangingPunct="1">
        <a:spcBef>
          <a:spcPct val="20000"/>
        </a:spcBef>
        <a:buFont typeface="Arial" pitchFamily="34" charset="0"/>
        <a:buChar char="»"/>
        <a:defRPr lang="ko-KR" altLang="en-US" sz="2000" kern="1200">
          <a:solidFill>
            <a:schemeClr val="tx1"/>
          </a:solidFill>
          <a:latin typeface="맑은 고딕" pitchFamily="50" charset="-127"/>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2"/>
            <a:ext cx="2844430" cy="365210"/>
          </a:xfrm>
          <a:prstGeom prst="rect">
            <a:avLst/>
          </a:prstGeom>
        </p:spPr>
        <p:txBody>
          <a:bodyPr vert="horz" lIns="91440" tIns="45720" rIns="91440" bIns="45720" rtlCol="0" anchor="ctr"/>
          <a:lstStyle>
            <a:lvl1pPr algn="l">
              <a:defRPr sz="1600">
                <a:solidFill>
                  <a:schemeClr val="tx1">
                    <a:tint val="75000"/>
                  </a:schemeClr>
                </a:solidFill>
              </a:defRPr>
            </a:lvl1pPr>
          </a:lstStyle>
          <a:p>
            <a:fld id="{794CFE4B-17F2-49B1-A8CD-48A7230178BE}" type="datetimeFigureOut">
              <a:rPr lang="en-US" smtClean="0">
                <a:solidFill>
                  <a:prstClr val="black">
                    <a:tint val="75000"/>
                  </a:prstClr>
                </a:solidFill>
              </a:rPr>
              <a:pPr/>
              <a:t>12/30/2022</a:t>
            </a:fld>
            <a:endParaRPr lang="en-US">
              <a:solidFill>
                <a:prstClr val="black">
                  <a:tint val="75000"/>
                </a:prstClr>
              </a:solidFill>
            </a:endParaRPr>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91440" tIns="45720" rIns="91440" bIns="45720" rtlCol="0" anchor="ctr"/>
          <a:lstStyle>
            <a:lvl1pPr algn="r">
              <a:defRPr sz="16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12495172" y="889207"/>
            <a:ext cx="1654043" cy="666593"/>
          </a:xfrm>
          <a:prstGeom prst="rect">
            <a:avLst/>
          </a:prstGeom>
          <a:noFill/>
        </p:spPr>
        <p:txBody>
          <a:bodyPr wrap="none" rtlCol="0">
            <a:spAutoFit/>
          </a:bodyPr>
          <a:lstStyle/>
          <a:p>
            <a:r>
              <a:rPr lang="en-US" sz="1866" dirty="0">
                <a:solidFill>
                  <a:prstClr val="black"/>
                </a:solidFill>
              </a:rPr>
              <a:t>Template</a:t>
            </a:r>
          </a:p>
          <a:p>
            <a:r>
              <a:rPr lang="en-US" sz="1866"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19042" y="4390136"/>
            <a:ext cx="339251" cy="3414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19042" y="3780395"/>
            <a:ext cx="339251" cy="3414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19042" y="4999877"/>
            <a:ext cx="339251" cy="3414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19042" y="5609619"/>
            <a:ext cx="339251" cy="34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996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1219078" rtl="0" eaLnBrk="1" latinLnBrk="0" hangingPunct="1">
        <a:spcBef>
          <a:spcPct val="0"/>
        </a:spcBef>
        <a:buNone/>
        <a:defRPr sz="5866" kern="1200">
          <a:solidFill>
            <a:schemeClr val="tx1"/>
          </a:solidFill>
          <a:latin typeface="+mj-lt"/>
          <a:ea typeface="+mj-ea"/>
          <a:cs typeface="+mj-cs"/>
        </a:defRPr>
      </a:lvl1pPr>
    </p:titleStyle>
    <p:bodyStyle>
      <a:lvl1pPr marL="457154" indent="-457154" algn="l" defTabSz="1219078" rtl="0" eaLnBrk="1" latinLnBrk="0" hangingPunct="1">
        <a:spcBef>
          <a:spcPct val="20000"/>
        </a:spcBef>
        <a:buFont typeface="Arial" pitchFamily="34" charset="0"/>
        <a:buChar char="•"/>
        <a:defRPr sz="4266" kern="1200">
          <a:solidFill>
            <a:schemeClr val="tx1"/>
          </a:solidFill>
          <a:latin typeface="+mn-lt"/>
          <a:ea typeface="+mn-ea"/>
          <a:cs typeface="+mn-cs"/>
        </a:defRPr>
      </a:lvl1pPr>
      <a:lvl2pPr marL="990501" indent="-380962" algn="l" defTabSz="1219078"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48" indent="-304770" algn="l" defTabSz="1219078"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387"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4pPr>
      <a:lvl5pPr marL="2742926"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5pPr>
      <a:lvl6pPr marL="3352465"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2004"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1543"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1082"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82828"/>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9C71377-30A6-D2AA-595A-2E9D97786970}"/>
              </a:ext>
            </a:extLst>
          </p:cNvPr>
          <p:cNvSpPr>
            <a:spLocks noGrp="1" noChangeArrowheads="1"/>
          </p:cNvSpPr>
          <p:nvPr>
            <p:ph type="title"/>
          </p:nvPr>
        </p:nvSpPr>
        <p:spPr bwMode="auto">
          <a:xfrm>
            <a:off x="812694" y="228653"/>
            <a:ext cx="10565025"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p>
            <a:pPr lvl="0"/>
            <a:r>
              <a:rPr lang="en-US" altLang="en-US"/>
              <a:t>Click to edit Master title style</a:t>
            </a:r>
          </a:p>
        </p:txBody>
      </p:sp>
      <p:sp>
        <p:nvSpPr>
          <p:cNvPr id="24579" name="Rectangle 3">
            <a:extLst>
              <a:ext uri="{FF2B5EF4-FFF2-40B4-BE49-F238E27FC236}">
                <a16:creationId xmlns:a16="http://schemas.microsoft.com/office/drawing/2014/main" id="{19B30569-AAC7-5CF1-B43E-5B586A983EB3}"/>
              </a:ext>
            </a:extLst>
          </p:cNvPr>
          <p:cNvSpPr>
            <a:spLocks noGrp="1" noChangeArrowheads="1"/>
          </p:cNvSpPr>
          <p:nvPr>
            <p:ph type="body" idx="1"/>
          </p:nvPr>
        </p:nvSpPr>
        <p:spPr bwMode="auto">
          <a:xfrm>
            <a:off x="812694" y="1829224"/>
            <a:ext cx="10768198" cy="45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01" name="Rectangle 29">
            <a:extLst>
              <a:ext uri="{FF2B5EF4-FFF2-40B4-BE49-F238E27FC236}">
                <a16:creationId xmlns:a16="http://schemas.microsoft.com/office/drawing/2014/main" id="{007D23AE-149C-AF14-0788-E603A9B009C0}"/>
              </a:ext>
            </a:extLst>
          </p:cNvPr>
          <p:cNvSpPr>
            <a:spLocks noChangeArrowheads="1"/>
          </p:cNvSpPr>
          <p:nvPr userDrawn="1"/>
        </p:nvSpPr>
        <p:spPr bwMode="gray">
          <a:xfrm>
            <a:off x="0" y="6494378"/>
            <a:ext cx="12190413" cy="452543"/>
          </a:xfrm>
          <a:prstGeom prst="rect">
            <a:avLst/>
          </a:prstGeom>
          <a:solidFill>
            <a:srgbClr val="FEA402"/>
          </a:solidFill>
          <a:ln w="9525" algn="ctr">
            <a:noFill/>
            <a:miter lim="800000"/>
            <a:headEnd/>
            <a:tailEnd/>
          </a:ln>
        </p:spPr>
        <p:txBody>
          <a:bodyPr wrap="none"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dirty="0">
                <a:solidFill>
                  <a:srgbClr val="F3F5E7"/>
                </a:solidFill>
              </a:rPr>
              <a:t>                                                       Copyright © 2016 Pearson Education, Ltd.</a:t>
            </a:r>
          </a:p>
        </p:txBody>
      </p:sp>
      <p:sp>
        <p:nvSpPr>
          <p:cNvPr id="1029" name="Rectangle 31">
            <a:extLst>
              <a:ext uri="{FF2B5EF4-FFF2-40B4-BE49-F238E27FC236}">
                <a16:creationId xmlns:a16="http://schemas.microsoft.com/office/drawing/2014/main" id="{4BD9310D-0206-6F08-E534-43EF1FA134D2}"/>
              </a:ext>
            </a:extLst>
          </p:cNvPr>
          <p:cNvSpPr>
            <a:spLocks noChangeArrowheads="1"/>
          </p:cNvSpPr>
          <p:nvPr userDrawn="1"/>
        </p:nvSpPr>
        <p:spPr bwMode="auto">
          <a:xfrm>
            <a:off x="9422173" y="6565833"/>
            <a:ext cx="2844430" cy="233416"/>
          </a:xfrm>
          <a:prstGeom prst="rect">
            <a:avLst/>
          </a:prstGeom>
          <a:noFill/>
          <a:ln w="9525">
            <a:noFill/>
            <a:miter lim="800000"/>
            <a:headEnd/>
            <a:tailEnd/>
          </a:ln>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rPr>
              <a:t>Chapter 12, Slide </a:t>
            </a:r>
            <a:fld id="{4F8BE2ED-E367-466D-9C36-55A98BD48F9E}" type="slidenum">
              <a:rPr lang="en-US" altLang="en-US" sz="1600">
                <a:solidFill>
                  <a:schemeClr val="bg1"/>
                </a:solidFill>
              </a:rPr>
              <a:pPr eaLnBrk="1" hangingPunct="1"/>
              <a:t>‹#›</a:t>
            </a:fld>
            <a:endParaRPr lang="en-US" altLang="en-US" sz="1600">
              <a:solidFill>
                <a:schemeClr val="bg1"/>
              </a:solidFill>
            </a:endParaRPr>
          </a:p>
        </p:txBody>
      </p:sp>
      <p:pic>
        <p:nvPicPr>
          <p:cNvPr id="24582" name="Picture 32" descr="Pearson_Strap_Bound_White">
            <a:extLst>
              <a:ext uri="{FF2B5EF4-FFF2-40B4-BE49-F238E27FC236}">
                <a16:creationId xmlns:a16="http://schemas.microsoft.com/office/drawing/2014/main" id="{CC1CCDB3-07D1-4DFA-EA9B-4615BA1E7BA9}"/>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7144" y="6483264"/>
            <a:ext cx="2349194" cy="4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30" descr="Pearson_Bound_White">
            <a:extLst>
              <a:ext uri="{FF2B5EF4-FFF2-40B4-BE49-F238E27FC236}">
                <a16:creationId xmlns:a16="http://schemas.microsoft.com/office/drawing/2014/main" id="{FEB23442-5BFC-E8D6-6BB2-2D428E37AE58}"/>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00490" y="6478500"/>
            <a:ext cx="1940731"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73397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852658" rtl="0" eaLnBrk="0" fontAlgn="base" hangingPunct="0">
        <a:spcBef>
          <a:spcPct val="0"/>
        </a:spcBef>
        <a:spcAft>
          <a:spcPct val="0"/>
        </a:spcAft>
        <a:defRPr sz="3601" b="1">
          <a:solidFill>
            <a:srgbClr val="FEA402"/>
          </a:solidFill>
          <a:latin typeface="+mj-lt"/>
          <a:ea typeface="+mj-ea"/>
          <a:cs typeface="+mj-cs"/>
        </a:defRPr>
      </a:lvl1pPr>
      <a:lvl2pPr algn="l" defTabSz="852658" rtl="0" eaLnBrk="0" fontAlgn="base" hangingPunct="0">
        <a:spcBef>
          <a:spcPct val="0"/>
        </a:spcBef>
        <a:spcAft>
          <a:spcPct val="0"/>
        </a:spcAft>
        <a:defRPr sz="3601" b="1">
          <a:solidFill>
            <a:srgbClr val="FEA402"/>
          </a:solidFill>
          <a:latin typeface="Arial" charset="0"/>
          <a:cs typeface="Arial" charset="0"/>
        </a:defRPr>
      </a:lvl2pPr>
      <a:lvl3pPr algn="l" defTabSz="852658" rtl="0" eaLnBrk="0" fontAlgn="base" hangingPunct="0">
        <a:spcBef>
          <a:spcPct val="0"/>
        </a:spcBef>
        <a:spcAft>
          <a:spcPct val="0"/>
        </a:spcAft>
        <a:defRPr sz="3601" b="1">
          <a:solidFill>
            <a:srgbClr val="FEA402"/>
          </a:solidFill>
          <a:latin typeface="Arial" charset="0"/>
          <a:cs typeface="Arial" charset="0"/>
        </a:defRPr>
      </a:lvl3pPr>
      <a:lvl4pPr algn="l" defTabSz="852658" rtl="0" eaLnBrk="0" fontAlgn="base" hangingPunct="0">
        <a:spcBef>
          <a:spcPct val="0"/>
        </a:spcBef>
        <a:spcAft>
          <a:spcPct val="0"/>
        </a:spcAft>
        <a:defRPr sz="3601" b="1">
          <a:solidFill>
            <a:srgbClr val="FEA402"/>
          </a:solidFill>
          <a:latin typeface="Arial" charset="0"/>
          <a:cs typeface="Arial" charset="0"/>
        </a:defRPr>
      </a:lvl4pPr>
      <a:lvl5pPr algn="l" defTabSz="852658" rtl="0" eaLnBrk="0" fontAlgn="base" hangingPunct="0">
        <a:spcBef>
          <a:spcPct val="0"/>
        </a:spcBef>
        <a:spcAft>
          <a:spcPct val="0"/>
        </a:spcAft>
        <a:defRPr sz="3601" b="1">
          <a:solidFill>
            <a:srgbClr val="FEA402"/>
          </a:solidFill>
          <a:latin typeface="Arial" charset="0"/>
          <a:cs typeface="Arial" charset="0"/>
        </a:defRPr>
      </a:lvl5pPr>
      <a:lvl6pPr marL="457291" algn="l" defTabSz="852658" rtl="0" fontAlgn="base">
        <a:spcBef>
          <a:spcPct val="0"/>
        </a:spcBef>
        <a:spcAft>
          <a:spcPct val="0"/>
        </a:spcAft>
        <a:defRPr sz="4001">
          <a:solidFill>
            <a:srgbClr val="D00000"/>
          </a:solidFill>
          <a:latin typeface="Arial" charset="0"/>
          <a:cs typeface="Arial" charset="0"/>
        </a:defRPr>
      </a:lvl6pPr>
      <a:lvl7pPr marL="914583" algn="l" defTabSz="852658" rtl="0" fontAlgn="base">
        <a:spcBef>
          <a:spcPct val="0"/>
        </a:spcBef>
        <a:spcAft>
          <a:spcPct val="0"/>
        </a:spcAft>
        <a:defRPr sz="4001">
          <a:solidFill>
            <a:srgbClr val="D00000"/>
          </a:solidFill>
          <a:latin typeface="Arial" charset="0"/>
          <a:cs typeface="Arial" charset="0"/>
        </a:defRPr>
      </a:lvl7pPr>
      <a:lvl8pPr marL="1371874" algn="l" defTabSz="852658" rtl="0" fontAlgn="base">
        <a:spcBef>
          <a:spcPct val="0"/>
        </a:spcBef>
        <a:spcAft>
          <a:spcPct val="0"/>
        </a:spcAft>
        <a:defRPr sz="4001">
          <a:solidFill>
            <a:srgbClr val="D00000"/>
          </a:solidFill>
          <a:latin typeface="Arial" charset="0"/>
          <a:cs typeface="Arial" charset="0"/>
        </a:defRPr>
      </a:lvl8pPr>
      <a:lvl9pPr marL="1829166" algn="l" defTabSz="852658" rtl="0" fontAlgn="base">
        <a:spcBef>
          <a:spcPct val="0"/>
        </a:spcBef>
        <a:spcAft>
          <a:spcPct val="0"/>
        </a:spcAft>
        <a:defRPr sz="4001">
          <a:solidFill>
            <a:srgbClr val="D00000"/>
          </a:solidFill>
          <a:latin typeface="Arial" charset="0"/>
          <a:cs typeface="Arial" charset="0"/>
        </a:defRPr>
      </a:lvl9pPr>
    </p:titleStyle>
    <p:bodyStyle>
      <a:lvl1pPr marL="320739" indent="-320739" algn="l" defTabSz="852658" rtl="0" eaLnBrk="0" fontAlgn="base" hangingPunct="0">
        <a:spcBef>
          <a:spcPct val="20000"/>
        </a:spcBef>
        <a:spcAft>
          <a:spcPct val="0"/>
        </a:spcAft>
        <a:buClr>
          <a:srgbClr val="FEA402"/>
        </a:buClr>
        <a:buSzPct val="60000"/>
        <a:buFont typeface="Wingdings" panose="05000000000000000000" pitchFamily="2" charset="2"/>
        <a:buChar char="n"/>
        <a:defRPr sz="2801">
          <a:solidFill>
            <a:srgbClr val="FFFFFF"/>
          </a:solidFill>
          <a:latin typeface="+mn-lt"/>
          <a:ea typeface="+mn-ea"/>
          <a:cs typeface="+mn-cs"/>
        </a:defRPr>
      </a:lvl1pPr>
      <a:lvl2pPr marL="693877" indent="-268342" algn="l" defTabSz="852658" rtl="0" eaLnBrk="0" fontAlgn="base" hangingPunct="0">
        <a:spcBef>
          <a:spcPct val="20000"/>
        </a:spcBef>
        <a:spcAft>
          <a:spcPct val="0"/>
        </a:spcAft>
        <a:buClr>
          <a:srgbClr val="CC3300"/>
        </a:buClr>
        <a:buSzPct val="55000"/>
        <a:buFont typeface="Wingdings" panose="05000000000000000000" pitchFamily="2" charset="2"/>
        <a:buChar char="n"/>
        <a:defRPr sz="2400">
          <a:solidFill>
            <a:srgbClr val="FFFFFF"/>
          </a:solidFill>
          <a:latin typeface="+mn-lt"/>
          <a:cs typeface="+mn-cs"/>
        </a:defRPr>
      </a:lvl2pPr>
      <a:lvl3pPr marL="1068602" indent="-215943" algn="l" defTabSz="852658" rtl="0" eaLnBrk="0" fontAlgn="base" hangingPunct="0">
        <a:spcBef>
          <a:spcPct val="20000"/>
        </a:spcBef>
        <a:spcAft>
          <a:spcPct val="0"/>
        </a:spcAft>
        <a:buClr>
          <a:schemeClr val="accent2"/>
        </a:buClr>
        <a:buSzPct val="50000"/>
        <a:buFont typeface="Wingdings" panose="05000000000000000000" pitchFamily="2" charset="2"/>
        <a:buChar char="n"/>
        <a:defRPr sz="2000">
          <a:solidFill>
            <a:srgbClr val="FFFFFF"/>
          </a:solidFill>
          <a:latin typeface="+mn-lt"/>
          <a:cs typeface="+mn-cs"/>
        </a:defRPr>
      </a:lvl3pPr>
      <a:lvl4pPr marL="1494137" indent="-212768" algn="l" defTabSz="852658" rtl="0" eaLnBrk="0" fontAlgn="base" hangingPunct="0">
        <a:spcBef>
          <a:spcPct val="20000"/>
        </a:spcBef>
        <a:spcAft>
          <a:spcPct val="0"/>
        </a:spcAft>
        <a:buClr>
          <a:schemeClr val="folHlink"/>
        </a:buClr>
        <a:buSzPct val="55000"/>
        <a:buFont typeface="Wingdings" panose="05000000000000000000" pitchFamily="2" charset="2"/>
        <a:buChar char="n"/>
        <a:defRPr>
          <a:solidFill>
            <a:srgbClr val="FFFFFF"/>
          </a:solidFill>
          <a:latin typeface="+mn-lt"/>
          <a:cs typeface="+mn-cs"/>
        </a:defRPr>
      </a:lvl4pPr>
      <a:lvl5pPr marL="1919672" indent="-212768" algn="l" defTabSz="852658" rtl="0" eaLnBrk="0" fontAlgn="base" hangingPunct="0">
        <a:spcBef>
          <a:spcPct val="20000"/>
        </a:spcBef>
        <a:spcAft>
          <a:spcPct val="0"/>
        </a:spcAft>
        <a:buClr>
          <a:srgbClr val="CC3300"/>
        </a:buClr>
        <a:buSzPct val="50000"/>
        <a:buFont typeface="Wingdings" panose="05000000000000000000" pitchFamily="2" charset="2"/>
        <a:buChar char="n"/>
        <a:defRPr>
          <a:solidFill>
            <a:srgbClr val="FFFFFF"/>
          </a:solidFill>
          <a:latin typeface="+mn-lt"/>
          <a:cs typeface="+mn-cs"/>
        </a:defRPr>
      </a:lvl5pPr>
      <a:lvl6pPr marL="2376963" indent="-212768" algn="l" defTabSz="85265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834255" indent="-212768" algn="l" defTabSz="85265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3291546" indent="-212768" algn="l" defTabSz="85265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3748838" indent="-212768" algn="l" defTabSz="85265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990002D-ACAF-4D4E-9749-31B1BDC40F4C}"/>
              </a:ext>
            </a:extLst>
          </p:cNvPr>
          <p:cNvSpPr>
            <a:spLocks noGrp="1"/>
          </p:cNvSpPr>
          <p:nvPr>
            <p:ph type="title"/>
          </p:nvPr>
        </p:nvSpPr>
        <p:spPr bwMode="auto">
          <a:xfrm>
            <a:off x="838091" y="365210"/>
            <a:ext cx="10514231" cy="132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D35A02C-B1F1-D701-8886-9057696EF5D6}"/>
              </a:ext>
            </a:extLst>
          </p:cNvPr>
          <p:cNvSpPr>
            <a:spLocks noGrp="1"/>
          </p:cNvSpPr>
          <p:nvPr>
            <p:ph type="body" idx="1"/>
          </p:nvPr>
        </p:nvSpPr>
        <p:spPr bwMode="auto">
          <a:xfrm>
            <a:off x="838091" y="1826048"/>
            <a:ext cx="10514231" cy="435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8BEFFAE-968C-F96C-CBD4-51BD7CD22FD9}"/>
              </a:ext>
            </a:extLst>
          </p:cNvPr>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3EB7663-3FE6-466F-A5D1-CF96CB51EAF5}" type="datetimeFigureOut">
              <a:rPr lang="en-US"/>
              <a:pPr>
                <a:defRPr/>
              </a:pPr>
              <a:t>12/30/2022</a:t>
            </a:fld>
            <a:endParaRPr lang="en-US"/>
          </a:p>
        </p:txBody>
      </p:sp>
      <p:sp>
        <p:nvSpPr>
          <p:cNvPr id="5" name="Footer Placeholder 4">
            <a:extLst>
              <a:ext uri="{FF2B5EF4-FFF2-40B4-BE49-F238E27FC236}">
                <a16:creationId xmlns:a16="http://schemas.microsoft.com/office/drawing/2014/main" id="{C60E0F0E-74EF-945E-EDAE-69F72E782D66}"/>
              </a:ext>
            </a:extLst>
          </p:cNvPr>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577F68F-D88E-AFF0-5A38-8DA55E768828}"/>
              </a:ext>
            </a:extLst>
          </p:cNvPr>
          <p:cNvSpPr>
            <a:spLocks noGrp="1"/>
          </p:cNvSpPr>
          <p:nvPr>
            <p:ph type="sldNum" sz="quarter" idx="4"/>
          </p:nvPr>
        </p:nvSpPr>
        <p:spPr>
          <a:xfrm>
            <a:off x="8609479" y="6357822"/>
            <a:ext cx="2742843" cy="36521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55762B1-A992-49C1-A891-226ACE8A2908}" type="slidenum">
              <a:rPr lang="en-US" altLang="tr-TR"/>
              <a:pPr/>
              <a:t>‹#›</a:t>
            </a:fld>
            <a:endParaRPr lang="en-US" altLang="tr-TR"/>
          </a:p>
        </p:txBody>
      </p:sp>
    </p:spTree>
    <p:extLst>
      <p:ext uri="{BB962C8B-B14F-4D97-AF65-F5344CB8AC3E}">
        <p14:creationId xmlns:p14="http://schemas.microsoft.com/office/powerpoint/2010/main" val="421352989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154"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309"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463"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617"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577" indent="-228577"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31" indent="-228577"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2886" indent="-228577"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040" indent="-228577"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194" indent="-228577"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부제목 7"/>
          <p:cNvSpPr>
            <a:spLocks noGrp="1"/>
          </p:cNvSpPr>
          <p:nvPr>
            <p:ph type="subTitle" idx="1"/>
          </p:nvPr>
        </p:nvSpPr>
        <p:spPr>
          <a:xfrm>
            <a:off x="7463358" y="6238106"/>
            <a:ext cx="4608512" cy="504056"/>
          </a:xfrm>
        </p:spPr>
        <p:txBody>
          <a:bodyPr/>
          <a:lstStyle/>
          <a:p>
            <a:pPr algn="r"/>
            <a:r>
              <a:rPr lang="tr-TR" altLang="ko-KR" sz="2000" b="1" dirty="0">
                <a:latin typeface="+mn-lt"/>
              </a:rPr>
              <a:t>Asst.Prof.Dr. Murat ŞİMŞEK</a:t>
            </a:r>
            <a:endParaRPr lang="en-US" altLang="ko-KR" sz="2000" b="1" dirty="0">
              <a:latin typeface="+mn-lt"/>
            </a:endParaRPr>
          </a:p>
        </p:txBody>
      </p:sp>
      <p:sp>
        <p:nvSpPr>
          <p:cNvPr id="7" name="제목 6"/>
          <p:cNvSpPr>
            <a:spLocks noGrp="1"/>
          </p:cNvSpPr>
          <p:nvPr>
            <p:ph type="ctrTitle"/>
          </p:nvPr>
        </p:nvSpPr>
        <p:spPr>
          <a:xfrm>
            <a:off x="0" y="0"/>
            <a:ext cx="12071870" cy="3573810"/>
          </a:xfrm>
        </p:spPr>
        <p:txBody>
          <a:bodyPr/>
          <a:lstStyle/>
          <a:p>
            <a:pPr algn="r"/>
            <a:r>
              <a:rPr lang="tr-TR" b="1" dirty="0">
                <a:solidFill>
                  <a:schemeClr val="accent1">
                    <a:lumMod val="60000"/>
                    <a:lumOff val="40000"/>
                  </a:schemeClr>
                </a:solidFill>
              </a:rPr>
              <a:t>CENG401</a:t>
            </a:r>
            <a:br>
              <a:rPr lang="tr-TR" dirty="0"/>
            </a:br>
            <a:r>
              <a:rPr lang="tr-TR" dirty="0"/>
              <a:t>MACHINE LEARNING </a:t>
            </a:r>
            <a:br>
              <a:rPr lang="tr-TR" dirty="0"/>
            </a:br>
            <a:r>
              <a:rPr lang="tr-TR" dirty="0"/>
              <a:t>AND </a:t>
            </a:r>
            <a:br>
              <a:rPr lang="tr-TR" dirty="0"/>
            </a:br>
            <a:r>
              <a:rPr lang="tr-TR" dirty="0"/>
              <a:t>ARTIFICIAL </a:t>
            </a:r>
            <a:br>
              <a:rPr lang="tr-TR" dirty="0"/>
            </a:br>
            <a:r>
              <a:rPr lang="tr-TR" dirty="0"/>
              <a:t>INTELLIGENCE</a:t>
            </a:r>
            <a:endParaRPr lang="ko-KR" altLang="en-US" b="1" dirty="0"/>
          </a:p>
        </p:txBody>
      </p:sp>
      <p:sp>
        <p:nvSpPr>
          <p:cNvPr id="2" name="Metin kutusu 1">
            <a:extLst>
              <a:ext uri="{FF2B5EF4-FFF2-40B4-BE49-F238E27FC236}">
                <a16:creationId xmlns:a16="http://schemas.microsoft.com/office/drawing/2014/main" id="{88247309-9B63-0D00-68BD-04A74CFF7F96}"/>
              </a:ext>
            </a:extLst>
          </p:cNvPr>
          <p:cNvSpPr txBox="1"/>
          <p:nvPr/>
        </p:nvSpPr>
        <p:spPr>
          <a:xfrm>
            <a:off x="108830" y="17332"/>
            <a:ext cx="4357796" cy="1938992"/>
          </a:xfrm>
          <a:prstGeom prst="rect">
            <a:avLst/>
          </a:prstGeom>
          <a:noFill/>
        </p:spPr>
        <p:txBody>
          <a:bodyPr wrap="none" rtlCol="0">
            <a:spAutoFit/>
          </a:bodyPr>
          <a:lstStyle/>
          <a:p>
            <a:r>
              <a:rPr lang="tr-TR" sz="4000" b="1" dirty="0">
                <a:solidFill>
                  <a:schemeClr val="bg1"/>
                </a:solidFill>
              </a:rPr>
              <a:t>WEEK-11 </a:t>
            </a:r>
          </a:p>
          <a:p>
            <a:r>
              <a:rPr lang="tr-TR" sz="4000" b="1" dirty="0">
                <a:solidFill>
                  <a:schemeClr val="bg1"/>
                </a:solidFill>
              </a:rPr>
              <a:t>MACHINE LEARNING</a:t>
            </a:r>
          </a:p>
          <a:p>
            <a:r>
              <a:rPr lang="tr-TR" sz="4000" b="1" dirty="0" err="1">
                <a:solidFill>
                  <a:schemeClr val="bg1"/>
                </a:solidFill>
              </a:rPr>
              <a:t>Boosting</a:t>
            </a:r>
            <a:r>
              <a:rPr lang="tr-TR" sz="4000" b="1" dirty="0">
                <a:solidFill>
                  <a:schemeClr val="bg1"/>
                </a:solidFill>
              </a:rPr>
              <a:t> </a:t>
            </a:r>
            <a:r>
              <a:rPr lang="tr-TR" sz="4000" b="1" dirty="0" err="1">
                <a:solidFill>
                  <a:schemeClr val="bg1"/>
                </a:solidFill>
              </a:rPr>
              <a:t>Algorithms</a:t>
            </a:r>
            <a:r>
              <a:rPr lang="tr-TR" sz="4000" b="1"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140D9D0-41BB-A7EE-AD71-127672578B09}"/>
              </a:ext>
            </a:extLst>
          </p:cNvPr>
          <p:cNvSpPr>
            <a:spLocks noGrp="1"/>
          </p:cNvSpPr>
          <p:nvPr>
            <p:ph type="title"/>
          </p:nvPr>
        </p:nvSpPr>
        <p:spPr/>
        <p:txBody>
          <a:bodyPr/>
          <a:lstStyle/>
          <a:p>
            <a:pPr eaLnBrk="1" hangingPunct="1"/>
            <a:r>
              <a:rPr lang="en-US" altLang="en-US" dirty="0"/>
              <a:t>Ada</a:t>
            </a:r>
            <a:r>
              <a:rPr lang="tr-TR" altLang="en-US" dirty="0"/>
              <a:t>B</a:t>
            </a:r>
            <a:r>
              <a:rPr lang="en-US" altLang="en-US" dirty="0" err="1"/>
              <a:t>oost</a:t>
            </a:r>
            <a:endParaRPr lang="en-US" altLang="en-US" dirty="0"/>
          </a:p>
        </p:txBody>
      </p:sp>
      <p:sp>
        <p:nvSpPr>
          <p:cNvPr id="10243" name="Content Placeholder 2">
            <a:extLst>
              <a:ext uri="{FF2B5EF4-FFF2-40B4-BE49-F238E27FC236}">
                <a16:creationId xmlns:a16="http://schemas.microsoft.com/office/drawing/2014/main" id="{01938B32-8CEE-DB39-9274-F31C06BFF46A}"/>
              </a:ext>
            </a:extLst>
          </p:cNvPr>
          <p:cNvSpPr>
            <a:spLocks noGrp="1"/>
          </p:cNvSpPr>
          <p:nvPr>
            <p:ph idx="1"/>
          </p:nvPr>
        </p:nvSpPr>
        <p:spPr/>
        <p:txBody>
          <a:bodyPr/>
          <a:lstStyle/>
          <a:p>
            <a:pPr eaLnBrk="1" hangingPunct="1"/>
            <a:r>
              <a:rPr lang="en-US" altLang="en-US" i="1" u="sng" dirty="0"/>
              <a:t>Box 4:</a:t>
            </a:r>
            <a:r>
              <a:rPr lang="en-US" altLang="en-US" dirty="0"/>
              <a:t> Here, we have combined D1, D2 and D3 to form a strong prediction having complex rule as compared to individual weak learner. You can see that this algorithm has classified these observation quite well as compared to any of individual weak learner.</a:t>
            </a:r>
          </a:p>
        </p:txBody>
      </p:sp>
      <p:pic>
        <p:nvPicPr>
          <p:cNvPr id="10244" name="Picture 2" descr="dd4">
            <a:extLst>
              <a:ext uri="{FF2B5EF4-FFF2-40B4-BE49-F238E27FC236}">
                <a16:creationId xmlns:a16="http://schemas.microsoft.com/office/drawing/2014/main" id="{D4A95130-7367-64C3-15DA-974C9FB05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801" y="3826617"/>
            <a:ext cx="3226968" cy="181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0" end="0"/>
                                            </p:txEl>
                                          </p:spTgt>
                                        </p:tgtEl>
                                        <p:attrNameLst>
                                          <p:attrName>style.visibility</p:attrName>
                                        </p:attrNameLst>
                                      </p:cBhvr>
                                      <p:to>
                                        <p:strVal val="visible"/>
                                      </p:to>
                                    </p:set>
                                    <p:anim calcmode="lin" valueType="num">
                                      <p:cBhvr additive="base">
                                        <p:cTn id="13"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63742C9-B69A-87CC-3E93-69A03679E5E3}"/>
              </a:ext>
            </a:extLst>
          </p:cNvPr>
          <p:cNvSpPr>
            <a:spLocks noGrp="1"/>
          </p:cNvSpPr>
          <p:nvPr>
            <p:ph type="title"/>
          </p:nvPr>
        </p:nvSpPr>
        <p:spPr/>
        <p:txBody>
          <a:bodyPr/>
          <a:lstStyle/>
          <a:p>
            <a:pPr eaLnBrk="1" hangingPunct="1"/>
            <a:r>
              <a:rPr lang="en-US" altLang="en-US" dirty="0"/>
              <a:t>AdaBoost</a:t>
            </a:r>
            <a:r>
              <a:rPr lang="en-US" altLang="en-US" b="1" dirty="0"/>
              <a:t> (Ada</a:t>
            </a:r>
            <a:r>
              <a:rPr lang="en-US" altLang="en-US" dirty="0"/>
              <a:t>ptive </a:t>
            </a:r>
            <a:r>
              <a:rPr lang="en-US" altLang="en-US" b="1" dirty="0"/>
              <a:t>Boost</a:t>
            </a:r>
            <a:r>
              <a:rPr lang="en-US" altLang="en-US" dirty="0"/>
              <a:t>ing)</a:t>
            </a:r>
          </a:p>
        </p:txBody>
      </p:sp>
      <p:sp>
        <p:nvSpPr>
          <p:cNvPr id="3" name="Content Placeholder 2">
            <a:extLst>
              <a:ext uri="{FF2B5EF4-FFF2-40B4-BE49-F238E27FC236}">
                <a16:creationId xmlns:a16="http://schemas.microsoft.com/office/drawing/2014/main" id="{381D5127-1F68-F856-AFAF-B0A81EF1D38A}"/>
              </a:ext>
            </a:extLst>
          </p:cNvPr>
          <p:cNvSpPr>
            <a:spLocks noGrp="1"/>
          </p:cNvSpPr>
          <p:nvPr>
            <p:ph idx="1"/>
          </p:nvPr>
        </p:nvSpPr>
        <p:spPr>
          <a:xfrm>
            <a:off x="190551" y="1826048"/>
            <a:ext cx="11161772" cy="4352346"/>
          </a:xfrm>
        </p:spPr>
        <p:txBody>
          <a:bodyPr rtlCol="0">
            <a:normAutofit/>
          </a:bodyPr>
          <a:lstStyle/>
          <a:p>
            <a:pPr eaLnBrk="1" fontAlgn="auto" hangingPunct="1">
              <a:spcAft>
                <a:spcPts val="0"/>
              </a:spcAft>
              <a:defRPr/>
            </a:pPr>
            <a:r>
              <a:rPr lang="en-US" dirty="0"/>
              <a:t>It fits a sequence of weak learners on different</a:t>
            </a:r>
            <a:r>
              <a:rPr lang="tr-TR" dirty="0"/>
              <a:t> </a:t>
            </a:r>
            <a:r>
              <a:rPr lang="en-US" dirty="0"/>
              <a:t>weighted training data. </a:t>
            </a:r>
            <a:endParaRPr lang="tr-TR" dirty="0"/>
          </a:p>
          <a:p>
            <a:pPr eaLnBrk="1" fontAlgn="auto" hangingPunct="1">
              <a:spcAft>
                <a:spcPts val="0"/>
              </a:spcAft>
              <a:defRPr/>
            </a:pPr>
            <a:r>
              <a:rPr lang="en-US" dirty="0"/>
              <a:t>It starts by predicting original data set and gives equal weight to each observation. If prediction is incorrect using the first learner, then it gives higher weight to observation which have been predicted incorrectly. Being an iterative process, it continues to add learner(s) until a limit is reached in the number of models or accuracy.</a:t>
            </a:r>
          </a:p>
          <a:p>
            <a:pPr eaLnBrk="1" fontAlgn="auto" hangingPunct="1">
              <a:spcAft>
                <a:spcPts val="0"/>
              </a:spcAft>
              <a:defRPr/>
            </a:pPr>
            <a:r>
              <a:rPr lang="en-US" dirty="0"/>
              <a:t>Mostly, we use decision stamps with AdaBoost. But, we can use any machine learning algorithms as base learner if it accepts weight on training data set. We can use AdaBoost algorithms for both classification and regression problem.</a:t>
            </a:r>
          </a:p>
          <a:p>
            <a:pPr eaLnBrk="1" fontAlgn="auto" hangingPunct="1">
              <a:spcAft>
                <a:spcPts val="0"/>
              </a:spcAft>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DEC40BF-CEE8-9880-C851-AC763DD5EB7B}"/>
              </a:ext>
            </a:extLst>
          </p:cNvPr>
          <p:cNvSpPr>
            <a:spLocks noGrp="1"/>
          </p:cNvSpPr>
          <p:nvPr>
            <p:ph type="title"/>
          </p:nvPr>
        </p:nvSpPr>
        <p:spPr>
          <a:xfrm>
            <a:off x="838091" y="365210"/>
            <a:ext cx="10801731" cy="1325870"/>
          </a:xfrm>
        </p:spPr>
        <p:txBody>
          <a:bodyPr/>
          <a:lstStyle/>
          <a:p>
            <a:pPr eaLnBrk="1" hangingPunct="1"/>
            <a:r>
              <a:rPr lang="en-US" altLang="en-US" dirty="0"/>
              <a:t>Let’s try to visualize one Classification Problem</a:t>
            </a:r>
          </a:p>
        </p:txBody>
      </p:sp>
      <p:sp>
        <p:nvSpPr>
          <p:cNvPr id="3" name="Content Placeholder 2">
            <a:extLst>
              <a:ext uri="{FF2B5EF4-FFF2-40B4-BE49-F238E27FC236}">
                <a16:creationId xmlns:a16="http://schemas.microsoft.com/office/drawing/2014/main" id="{B89E2465-4698-EFD1-4E01-19FB0DEE4430}"/>
              </a:ext>
            </a:extLst>
          </p:cNvPr>
          <p:cNvSpPr>
            <a:spLocks noGrp="1"/>
          </p:cNvSpPr>
          <p:nvPr>
            <p:ph idx="1"/>
          </p:nvPr>
        </p:nvSpPr>
        <p:spPr/>
        <p:txBody>
          <a:bodyPr rtlCol="0">
            <a:normAutofit fontScale="92500" lnSpcReduction="10000"/>
          </a:bodyPr>
          <a:lstStyle/>
          <a:p>
            <a:pPr eaLnBrk="1" fontAlgn="auto" hangingPunct="1">
              <a:spcAft>
                <a:spcPts val="0"/>
              </a:spcAft>
              <a:defRPr/>
            </a:pPr>
            <a:r>
              <a:rPr lang="en-US" dirty="0"/>
              <a:t>Look at the below diagram :</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marL="0" indent="0" eaLnBrk="1" fontAlgn="auto" hangingPunct="1">
              <a:spcAft>
                <a:spcPts val="0"/>
              </a:spcAft>
              <a:buNone/>
              <a:defRPr/>
            </a:pPr>
            <a:r>
              <a:rPr lang="en-US" dirty="0"/>
              <a:t>We start with the first box. We see one vertical line which becomes our first week learner. Now in total we have 3/10 </a:t>
            </a:r>
            <a:r>
              <a:rPr lang="en-US" dirty="0" err="1"/>
              <a:t>mis</a:t>
            </a:r>
            <a:r>
              <a:rPr lang="en-US" dirty="0"/>
              <a:t>-classified observations. We now start giving higher weights to 3 plus </a:t>
            </a:r>
            <a:r>
              <a:rPr lang="en-US" dirty="0" err="1"/>
              <a:t>mis</a:t>
            </a:r>
            <a:r>
              <a:rPr lang="en-US" dirty="0"/>
              <a:t>-classified observations. Now, it becomes very important to classify them right. Hence, the vertical line towards right edge. We repeat this process and then combine each of the learner in appropriate weights.</a:t>
            </a:r>
          </a:p>
        </p:txBody>
      </p:sp>
      <p:pic>
        <p:nvPicPr>
          <p:cNvPr id="12292" name="Picture 2" descr="boosting">
            <a:extLst>
              <a:ext uri="{FF2B5EF4-FFF2-40B4-BE49-F238E27FC236}">
                <a16:creationId xmlns:a16="http://schemas.microsoft.com/office/drawing/2014/main" id="{76A7CBFD-F166-691A-83CA-807B8B4E7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635" y="2279007"/>
            <a:ext cx="5104735" cy="172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64CB8A9-A1C7-4061-44DE-23B5A63A5E84}"/>
              </a:ext>
            </a:extLst>
          </p:cNvPr>
          <p:cNvSpPr>
            <a:spLocks noGrp="1"/>
          </p:cNvSpPr>
          <p:nvPr>
            <p:ph type="title"/>
          </p:nvPr>
        </p:nvSpPr>
        <p:spPr/>
        <p:txBody>
          <a:bodyPr/>
          <a:lstStyle/>
          <a:p>
            <a:pPr eaLnBrk="1" hangingPunct="1"/>
            <a:r>
              <a:rPr lang="en-US" altLang="en-US"/>
              <a:t>Explaining underlying mathematics</a:t>
            </a:r>
          </a:p>
        </p:txBody>
      </p:sp>
      <p:sp>
        <p:nvSpPr>
          <p:cNvPr id="3" name="Content Placeholder 2">
            <a:extLst>
              <a:ext uri="{FF2B5EF4-FFF2-40B4-BE49-F238E27FC236}">
                <a16:creationId xmlns:a16="http://schemas.microsoft.com/office/drawing/2014/main" id="{F861CAF8-C36D-E040-C3E8-D9DE084623C9}"/>
              </a:ext>
            </a:extLst>
          </p:cNvPr>
          <p:cNvSpPr>
            <a:spLocks noGrp="1"/>
          </p:cNvSpPr>
          <p:nvPr>
            <p:ph idx="1"/>
          </p:nvPr>
        </p:nvSpPr>
        <p:spPr>
          <a:xfrm>
            <a:off x="838091" y="1472662"/>
            <a:ext cx="10514231" cy="4704737"/>
          </a:xfrm>
        </p:spPr>
        <p:txBody>
          <a:bodyPr rtlCol="0">
            <a:normAutofit/>
          </a:bodyPr>
          <a:lstStyle/>
          <a:p>
            <a:pPr eaLnBrk="1" fontAlgn="auto" hangingPunct="1">
              <a:spcAft>
                <a:spcPts val="0"/>
              </a:spcAft>
              <a:defRPr/>
            </a:pPr>
            <a:r>
              <a:rPr lang="en-US" dirty="0"/>
              <a:t>How do we assign weight to observations?</a:t>
            </a:r>
          </a:p>
          <a:p>
            <a:pPr eaLnBrk="1" fontAlgn="auto" hangingPunct="1">
              <a:spcAft>
                <a:spcPts val="0"/>
              </a:spcAft>
              <a:defRPr/>
            </a:pPr>
            <a:r>
              <a:rPr lang="en-US" dirty="0"/>
              <a:t>We always start with a uniform distribution assumption.</a:t>
            </a:r>
            <a:endParaRPr lang="tr-TR" dirty="0"/>
          </a:p>
          <a:p>
            <a:pPr eaLnBrk="1" fontAlgn="auto" hangingPunct="1">
              <a:spcAft>
                <a:spcPts val="0"/>
              </a:spcAft>
              <a:defRPr/>
            </a:pPr>
            <a:r>
              <a:rPr lang="en-US" dirty="0"/>
              <a:t> Lets call it as D</a:t>
            </a:r>
            <a:r>
              <a:rPr lang="en-US" baseline="-25000" dirty="0"/>
              <a:t>1</a:t>
            </a:r>
            <a:r>
              <a:rPr lang="en-US" dirty="0"/>
              <a:t> which is 1/n for all n observations.</a:t>
            </a:r>
          </a:p>
          <a:p>
            <a:pPr eaLnBrk="1" fontAlgn="auto" hangingPunct="1">
              <a:spcAft>
                <a:spcPts val="0"/>
              </a:spcAft>
              <a:defRPr/>
            </a:pPr>
            <a:r>
              <a:rPr lang="en-US" dirty="0"/>
              <a:t>Step 1 . We assume an alpha(t)</a:t>
            </a:r>
          </a:p>
          <a:p>
            <a:pPr eaLnBrk="1" fontAlgn="auto" hangingPunct="1">
              <a:spcAft>
                <a:spcPts val="0"/>
              </a:spcAft>
              <a:defRPr/>
            </a:pPr>
            <a:r>
              <a:rPr lang="en-US" dirty="0"/>
              <a:t>Step 2: Get a weak classifier h(t)</a:t>
            </a:r>
          </a:p>
          <a:p>
            <a:pPr eaLnBrk="1" fontAlgn="auto" hangingPunct="1">
              <a:spcAft>
                <a:spcPts val="0"/>
              </a:spcAft>
              <a:defRPr/>
            </a:pPr>
            <a:r>
              <a:rPr lang="en-US" dirty="0"/>
              <a:t>Step 3: Update the population distribution for the next step</a:t>
            </a:r>
          </a:p>
          <a:p>
            <a:pPr eaLnBrk="1" fontAlgn="auto" hangingPunct="1">
              <a:spcAft>
                <a:spcPts val="0"/>
              </a:spcAft>
              <a:defRPr/>
            </a:pPr>
            <a:endParaRPr lang="en-US" dirty="0"/>
          </a:p>
          <a:p>
            <a:pPr marL="0" indent="0" eaLnBrk="1" fontAlgn="auto" hangingPunct="1">
              <a:spcAft>
                <a:spcPts val="0"/>
              </a:spcAft>
              <a:buNone/>
              <a:defRPr/>
            </a:pPr>
            <a:r>
              <a:rPr lang="en-US" dirty="0"/>
              <a:t>where</a:t>
            </a:r>
          </a:p>
          <a:p>
            <a:pPr eaLnBrk="1" fontAlgn="auto" hangingPunct="1">
              <a:spcAft>
                <a:spcPts val="0"/>
              </a:spcAft>
              <a:defRPr/>
            </a:pPr>
            <a:endParaRPr lang="en-US" dirty="0"/>
          </a:p>
        </p:txBody>
      </p:sp>
      <p:pic>
        <p:nvPicPr>
          <p:cNvPr id="13316" name="Picture 2" descr="formula1">
            <a:extLst>
              <a:ext uri="{FF2B5EF4-FFF2-40B4-BE49-F238E27FC236}">
                <a16:creationId xmlns:a16="http://schemas.microsoft.com/office/drawing/2014/main" id="{2E47C6BD-4EB7-6A3C-E029-20BF7E5CC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538" y="4388519"/>
            <a:ext cx="4180931" cy="87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4" descr="formula2">
            <a:extLst>
              <a:ext uri="{FF2B5EF4-FFF2-40B4-BE49-F238E27FC236}">
                <a16:creationId xmlns:a16="http://schemas.microsoft.com/office/drawing/2014/main" id="{2C62B33A-077F-E69F-054E-2EB951CAC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139" y="5364706"/>
            <a:ext cx="4057122" cy="71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316"/>
                                        </p:tgtEl>
                                        <p:attrNameLst>
                                          <p:attrName>style.visibility</p:attrName>
                                        </p:attrNameLst>
                                      </p:cBhvr>
                                      <p:to>
                                        <p:strVal val="visible"/>
                                      </p:to>
                                    </p:set>
                                    <p:anim calcmode="lin" valueType="num">
                                      <p:cBhvr additive="base">
                                        <p:cTn id="20" dur="500" fill="hold"/>
                                        <p:tgtEl>
                                          <p:spTgt spid="13316"/>
                                        </p:tgtEl>
                                        <p:attrNameLst>
                                          <p:attrName>ppt_x</p:attrName>
                                        </p:attrNameLst>
                                      </p:cBhvr>
                                      <p:tavLst>
                                        <p:tav tm="0">
                                          <p:val>
                                            <p:strVal val="#ppt_x"/>
                                          </p:val>
                                        </p:tav>
                                        <p:tav tm="100000">
                                          <p:val>
                                            <p:strVal val="#ppt_x"/>
                                          </p:val>
                                        </p:tav>
                                      </p:tavLst>
                                    </p:anim>
                                    <p:anim calcmode="lin" valueType="num">
                                      <p:cBhvr additive="base">
                                        <p:cTn id="21"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317"/>
                                        </p:tgtEl>
                                        <p:attrNameLst>
                                          <p:attrName>style.visibility</p:attrName>
                                        </p:attrNameLst>
                                      </p:cBhvr>
                                      <p:to>
                                        <p:strVal val="visible"/>
                                      </p:to>
                                    </p:set>
                                    <p:anim calcmode="lin" valueType="num">
                                      <p:cBhvr additive="base">
                                        <p:cTn id="32" dur="500" fill="hold"/>
                                        <p:tgtEl>
                                          <p:spTgt spid="13317"/>
                                        </p:tgtEl>
                                        <p:attrNameLst>
                                          <p:attrName>ppt_x</p:attrName>
                                        </p:attrNameLst>
                                      </p:cBhvr>
                                      <p:tavLst>
                                        <p:tav tm="0">
                                          <p:val>
                                            <p:strVal val="#ppt_x"/>
                                          </p:val>
                                        </p:tav>
                                        <p:tav tm="100000">
                                          <p:val>
                                            <p:strVal val="#ppt_x"/>
                                          </p:val>
                                        </p:tav>
                                      </p:tavLst>
                                    </p:anim>
                                    <p:anim calcmode="lin" valueType="num">
                                      <p:cBhvr additive="base">
                                        <p:cTn id="33"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additive="base">
                                        <p:cTn id="3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 calcmode="lin" valueType="num">
                                      <p:cBhvr additive="base">
                                        <p:cTn id="4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additive="base">
                                        <p:cTn id="5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 calcmode="lin" valueType="num">
                                      <p:cBhvr additive="base">
                                        <p:cTn id="5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DCA99F5-1AC9-C278-7F7C-FD431C502CA8}"/>
              </a:ext>
            </a:extLst>
          </p:cNvPr>
          <p:cNvSpPr>
            <a:spLocks noGrp="1"/>
          </p:cNvSpPr>
          <p:nvPr>
            <p:ph type="title"/>
          </p:nvPr>
        </p:nvSpPr>
        <p:spPr/>
        <p:txBody>
          <a:bodyPr/>
          <a:lstStyle/>
          <a:p>
            <a:pPr eaLnBrk="1" hangingPunct="1"/>
            <a:r>
              <a:rPr lang="en-US" altLang="en-US"/>
              <a:t>Explaining underlying mathematics</a:t>
            </a:r>
          </a:p>
        </p:txBody>
      </p:sp>
      <p:sp>
        <p:nvSpPr>
          <p:cNvPr id="3" name="Content Placeholder 2">
            <a:extLst>
              <a:ext uri="{FF2B5EF4-FFF2-40B4-BE49-F238E27FC236}">
                <a16:creationId xmlns:a16="http://schemas.microsoft.com/office/drawing/2014/main" id="{9ECF2D16-BC5D-4565-A599-AE1B46621EBB}"/>
              </a:ext>
            </a:extLst>
          </p:cNvPr>
          <p:cNvSpPr>
            <a:spLocks noGrp="1"/>
          </p:cNvSpPr>
          <p:nvPr>
            <p:ph idx="1"/>
          </p:nvPr>
        </p:nvSpPr>
        <p:spPr>
          <a:xfrm>
            <a:off x="857194" y="1297612"/>
            <a:ext cx="10514231" cy="4916114"/>
          </a:xfrm>
        </p:spPr>
        <p:txBody>
          <a:bodyPr rtlCol="0">
            <a:normAutofit/>
          </a:bodyPr>
          <a:lstStyle/>
          <a:p>
            <a:pPr eaLnBrk="1" fontAlgn="auto" hangingPunct="1">
              <a:spcAft>
                <a:spcPts val="0"/>
              </a:spcAft>
              <a:defRPr/>
            </a:pPr>
            <a:r>
              <a:rPr lang="en-US" dirty="0"/>
              <a:t>Step 4 : Use the new population distribution to again find the next learner</a:t>
            </a:r>
          </a:p>
          <a:p>
            <a:pPr eaLnBrk="1" fontAlgn="auto" hangingPunct="1">
              <a:spcAft>
                <a:spcPts val="0"/>
              </a:spcAft>
              <a:defRPr/>
            </a:pPr>
            <a:r>
              <a:rPr lang="en-US" dirty="0"/>
              <a:t>Step 5 : Iterate step 1 – step 4 until no hypothesis is found which can improve further.</a:t>
            </a:r>
          </a:p>
          <a:p>
            <a:pPr eaLnBrk="1" fontAlgn="auto" hangingPunct="1">
              <a:spcAft>
                <a:spcPts val="0"/>
              </a:spcAft>
              <a:defRPr/>
            </a:pPr>
            <a:r>
              <a:rPr lang="en-US" dirty="0"/>
              <a:t>Step 6 : Take a weighted average of the frontier using all the learners used till now. </a:t>
            </a:r>
            <a:endParaRPr lang="tr-TR" dirty="0"/>
          </a:p>
          <a:p>
            <a:pPr eaLnBrk="1" fontAlgn="auto" hangingPunct="1">
              <a:spcAft>
                <a:spcPts val="0"/>
              </a:spcAft>
              <a:defRPr/>
            </a:pPr>
            <a:r>
              <a:rPr lang="en-US" dirty="0"/>
              <a:t>But what are the weights? Weights are simply the alpha values.</a:t>
            </a:r>
            <a:endParaRPr lang="tr-TR" dirty="0"/>
          </a:p>
          <a:p>
            <a:pPr eaLnBrk="1" fontAlgn="auto" hangingPunct="1">
              <a:spcAft>
                <a:spcPts val="0"/>
              </a:spcAft>
              <a:defRPr/>
            </a:pPr>
            <a:r>
              <a:rPr lang="en-US" dirty="0"/>
              <a:t> Alpha is calculated as follows:</a:t>
            </a:r>
          </a:p>
          <a:p>
            <a:pPr eaLnBrk="1" fontAlgn="auto" hangingPunct="1">
              <a:spcAft>
                <a:spcPts val="0"/>
              </a:spcAft>
              <a:defRPr/>
            </a:pPr>
            <a:endParaRPr lang="en-US" dirty="0"/>
          </a:p>
        </p:txBody>
      </p:sp>
      <p:pic>
        <p:nvPicPr>
          <p:cNvPr id="14340" name="Picture 2" descr="formula3">
            <a:extLst>
              <a:ext uri="{FF2B5EF4-FFF2-40B4-BE49-F238E27FC236}">
                <a16:creationId xmlns:a16="http://schemas.microsoft.com/office/drawing/2014/main" id="{9622CCBE-533D-EF9B-9636-D0B2A5607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022" y="5085978"/>
            <a:ext cx="2209512" cy="71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340"/>
                                        </p:tgtEl>
                                        <p:attrNameLst>
                                          <p:attrName>style.visibility</p:attrName>
                                        </p:attrNameLst>
                                      </p:cBhvr>
                                      <p:to>
                                        <p:strVal val="visible"/>
                                      </p:to>
                                    </p:set>
                                    <p:anim calcmode="lin" valueType="num">
                                      <p:cBhvr additive="base">
                                        <p:cTn id="38" dur="500" fill="hold"/>
                                        <p:tgtEl>
                                          <p:spTgt spid="14340"/>
                                        </p:tgtEl>
                                        <p:attrNameLst>
                                          <p:attrName>ppt_x</p:attrName>
                                        </p:attrNameLst>
                                      </p:cBhvr>
                                      <p:tavLst>
                                        <p:tav tm="0">
                                          <p:val>
                                            <p:strVal val="#ppt_x"/>
                                          </p:val>
                                        </p:tav>
                                        <p:tav tm="100000">
                                          <p:val>
                                            <p:strVal val="#ppt_x"/>
                                          </p:val>
                                        </p:tav>
                                      </p:tavLst>
                                    </p:anim>
                                    <p:anim calcmode="lin" valueType="num">
                                      <p:cBhvr additive="base">
                                        <p:cTn id="39"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en-US" altLang="en-US"/>
              <a:t>Explaining underlying mathematics</a:t>
            </a:r>
          </a:p>
        </p:txBody>
      </p:sp>
      <p:sp>
        <p:nvSpPr>
          <p:cNvPr id="15363" name="Content Placeholder 2">
            <a:extLst>
              <a:ext uri="{FF2B5EF4-FFF2-40B4-BE49-F238E27FC236}">
                <a16:creationId xmlns:a16="http://schemas.microsoft.com/office/drawing/2014/main" id="{4D52ABA5-A998-85DA-08DC-834A4386C60F}"/>
              </a:ext>
            </a:extLst>
          </p:cNvPr>
          <p:cNvSpPr>
            <a:spLocks noGrp="1"/>
          </p:cNvSpPr>
          <p:nvPr>
            <p:ph idx="1"/>
          </p:nvPr>
        </p:nvSpPr>
        <p:spPr/>
        <p:txBody>
          <a:bodyPr/>
          <a:lstStyle/>
          <a:p>
            <a:pPr eaLnBrk="1" hangingPunct="1"/>
            <a:r>
              <a:rPr lang="en-US" altLang="en-US" dirty="0"/>
              <a:t>Output the final hypothesis</a:t>
            </a:r>
          </a:p>
        </p:txBody>
      </p:sp>
      <p:pic>
        <p:nvPicPr>
          <p:cNvPr id="15364" name="Picture 3">
            <a:extLst>
              <a:ext uri="{FF2B5EF4-FFF2-40B4-BE49-F238E27FC236}">
                <a16:creationId xmlns:a16="http://schemas.microsoft.com/office/drawing/2014/main" id="{E2386E2E-0966-2250-25D3-0820B91030C1}"/>
              </a:ext>
            </a:extLst>
          </p:cNvPr>
          <p:cNvPicPr>
            <a:picLocks noChangeAspect="1"/>
          </p:cNvPicPr>
          <p:nvPr/>
        </p:nvPicPr>
        <p:blipFill rotWithShape="1">
          <a:blip r:embed="rId2">
            <a:extLst>
              <a:ext uri="{28A0092B-C50C-407E-A947-70E740481C1C}">
                <a14:useLocalDpi xmlns:a14="http://schemas.microsoft.com/office/drawing/2010/main" val="0"/>
              </a:ext>
            </a:extLst>
          </a:blip>
          <a:srcRect r="2801"/>
          <a:stretch/>
        </p:blipFill>
        <p:spPr bwMode="auto">
          <a:xfrm>
            <a:off x="4009503" y="2423450"/>
            <a:ext cx="3597871" cy="112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pic>
        <p:nvPicPr>
          <p:cNvPr id="3" name="İçerik Yer Tutucusu 2">
            <a:extLst>
              <a:ext uri="{FF2B5EF4-FFF2-40B4-BE49-F238E27FC236}">
                <a16:creationId xmlns:a16="http://schemas.microsoft.com/office/drawing/2014/main" id="{20008E84-8035-48F1-DE96-F4D9A6AC3BB4}"/>
              </a:ext>
            </a:extLst>
          </p:cNvPr>
          <p:cNvPicPr>
            <a:picLocks noGrp="1" noChangeAspect="1"/>
          </p:cNvPicPr>
          <p:nvPr>
            <p:ph idx="1"/>
          </p:nvPr>
        </p:nvPicPr>
        <p:blipFill>
          <a:blip r:embed="rId2"/>
          <a:stretch>
            <a:fillRect/>
          </a:stretch>
        </p:blipFill>
        <p:spPr>
          <a:xfrm>
            <a:off x="1990750" y="1773610"/>
            <a:ext cx="6768752" cy="3131811"/>
          </a:xfrm>
        </p:spPr>
      </p:pic>
    </p:spTree>
    <p:extLst>
      <p:ext uri="{BB962C8B-B14F-4D97-AF65-F5344CB8AC3E}">
        <p14:creationId xmlns:p14="http://schemas.microsoft.com/office/powerpoint/2010/main" val="3540700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B2DE6A9F-8342-07AA-2C20-C0FD3E559BB5}"/>
              </a:ext>
            </a:extLst>
          </p:cNvPr>
          <p:cNvSpPr>
            <a:spLocks noGrp="1"/>
          </p:cNvSpPr>
          <p:nvPr>
            <p:ph idx="1"/>
          </p:nvPr>
        </p:nvSpPr>
        <p:spPr/>
        <p:txBody>
          <a:bodyPr/>
          <a:lstStyle/>
          <a:p>
            <a:r>
              <a:rPr lang="en-US" b="0" i="0" dirty="0">
                <a:solidFill>
                  <a:srgbClr val="222222"/>
                </a:solidFill>
                <a:effectLst/>
                <a:latin typeface="Lato" panose="020F0502020204030203" pitchFamily="34" charset="0"/>
              </a:rPr>
              <a:t>The formula to calculate the sample weights is:</a:t>
            </a:r>
            <a:endParaRPr lang="tr-TR" b="0" i="0" dirty="0">
              <a:solidFill>
                <a:srgbClr val="222222"/>
              </a:solidFill>
              <a:effectLst/>
              <a:latin typeface="Lato" panose="020F0502020204030203" pitchFamily="34" charset="0"/>
            </a:endParaRPr>
          </a:p>
          <a:p>
            <a:endParaRPr lang="tr-TR" dirty="0">
              <a:solidFill>
                <a:srgbClr val="222222"/>
              </a:solidFill>
              <a:latin typeface="Lato" panose="020F0502020204030203" pitchFamily="34" charset="0"/>
            </a:endParaRPr>
          </a:p>
          <a:p>
            <a:endParaRPr lang="tr-TR"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Where N is the total number of datapoints</a:t>
            </a:r>
          </a:p>
          <a:p>
            <a:pPr algn="l"/>
            <a:r>
              <a:rPr lang="en-US" b="0" i="0" dirty="0">
                <a:solidFill>
                  <a:srgbClr val="222222"/>
                </a:solidFill>
                <a:effectLst/>
                <a:latin typeface="Lato" panose="020F0502020204030203" pitchFamily="34" charset="0"/>
              </a:rPr>
              <a:t>Here since we have 5 data points so the sample weights assigned will be 1/5.</a:t>
            </a:r>
          </a:p>
          <a:p>
            <a:endParaRPr lang="tr-TR" b="0" i="0" dirty="0">
              <a:solidFill>
                <a:srgbClr val="222222"/>
              </a:solidFill>
              <a:effectLst/>
              <a:latin typeface="Lato" panose="020F0502020204030203" pitchFamily="34" charset="0"/>
            </a:endParaRPr>
          </a:p>
          <a:p>
            <a:endParaRPr lang="tr-TR" dirty="0"/>
          </a:p>
        </p:txBody>
      </p:sp>
      <p:pic>
        <p:nvPicPr>
          <p:cNvPr id="6" name="Resim 5">
            <a:extLst>
              <a:ext uri="{FF2B5EF4-FFF2-40B4-BE49-F238E27FC236}">
                <a16:creationId xmlns:a16="http://schemas.microsoft.com/office/drawing/2014/main" id="{C41B1AB5-35D8-BDA4-62C2-9C8DCBB572BA}"/>
              </a:ext>
            </a:extLst>
          </p:cNvPr>
          <p:cNvPicPr>
            <a:picLocks noChangeAspect="1"/>
          </p:cNvPicPr>
          <p:nvPr/>
        </p:nvPicPr>
        <p:blipFill>
          <a:blip r:embed="rId2"/>
          <a:stretch>
            <a:fillRect/>
          </a:stretch>
        </p:blipFill>
        <p:spPr>
          <a:xfrm>
            <a:off x="4078982" y="2493690"/>
            <a:ext cx="3867150" cy="809625"/>
          </a:xfrm>
          <a:prstGeom prst="rect">
            <a:avLst/>
          </a:prstGeom>
        </p:spPr>
      </p:pic>
    </p:spTree>
    <p:extLst>
      <p:ext uri="{BB962C8B-B14F-4D97-AF65-F5344CB8AC3E}">
        <p14:creationId xmlns:p14="http://schemas.microsoft.com/office/powerpoint/2010/main" val="30991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pic>
        <p:nvPicPr>
          <p:cNvPr id="4" name="İçerik Yer Tutucusu 3">
            <a:extLst>
              <a:ext uri="{FF2B5EF4-FFF2-40B4-BE49-F238E27FC236}">
                <a16:creationId xmlns:a16="http://schemas.microsoft.com/office/drawing/2014/main" id="{E97BDA85-3C35-FF63-D07E-AC52D82ECCE0}"/>
              </a:ext>
            </a:extLst>
          </p:cNvPr>
          <p:cNvPicPr>
            <a:picLocks noGrp="1" noChangeAspect="1"/>
          </p:cNvPicPr>
          <p:nvPr>
            <p:ph idx="1"/>
          </p:nvPr>
        </p:nvPicPr>
        <p:blipFill>
          <a:blip r:embed="rId2"/>
          <a:stretch>
            <a:fillRect/>
          </a:stretch>
        </p:blipFill>
        <p:spPr>
          <a:xfrm>
            <a:off x="2350790" y="2072481"/>
            <a:ext cx="7172325" cy="2714625"/>
          </a:xfrm>
        </p:spPr>
      </p:pic>
    </p:spTree>
    <p:extLst>
      <p:ext uri="{BB962C8B-B14F-4D97-AF65-F5344CB8AC3E}">
        <p14:creationId xmlns:p14="http://schemas.microsoft.com/office/powerpoint/2010/main" val="1673083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algn="l"/>
            <a:r>
              <a:rPr lang="en-US" b="1" i="0" dirty="0">
                <a:solidFill>
                  <a:srgbClr val="222222"/>
                </a:solidFill>
                <a:effectLst/>
                <a:latin typeface="Lato" panose="020F0502020204030203" pitchFamily="34" charset="0"/>
              </a:rPr>
              <a:t>Step 2</a:t>
            </a:r>
            <a:r>
              <a:rPr lang="en-US" b="0" i="0" dirty="0">
                <a:solidFill>
                  <a:srgbClr val="222222"/>
                </a:solidFill>
                <a:effectLst/>
                <a:latin typeface="Lato" panose="020F0502020204030203" pitchFamily="34" charset="0"/>
              </a:rPr>
              <a:t> – We start by seeing how well “</a:t>
            </a:r>
            <a:r>
              <a:rPr lang="en-US" b="0" i="1" dirty="0">
                <a:solidFill>
                  <a:srgbClr val="222222"/>
                </a:solidFill>
                <a:effectLst/>
                <a:latin typeface="Lato" panose="020F0502020204030203" pitchFamily="34" charset="0"/>
              </a:rPr>
              <a:t>Gender</a:t>
            </a:r>
            <a:r>
              <a:rPr lang="en-US" b="0" i="0" dirty="0">
                <a:solidFill>
                  <a:srgbClr val="222222"/>
                </a:solidFill>
                <a:effectLst/>
                <a:latin typeface="Lato" panose="020F0502020204030203" pitchFamily="34" charset="0"/>
              </a:rPr>
              <a:t>” classifies the samples and will see how the variables (Age, Income) classifies the samples.</a:t>
            </a:r>
          </a:p>
          <a:p>
            <a:pPr algn="l"/>
            <a:r>
              <a:rPr lang="en-US" b="0" i="0" dirty="0">
                <a:solidFill>
                  <a:srgbClr val="222222"/>
                </a:solidFill>
                <a:effectLst/>
                <a:latin typeface="Lato" panose="020F0502020204030203" pitchFamily="34" charset="0"/>
              </a:rPr>
              <a:t>We’ll create a decision stump for each of the features and then calculate the </a:t>
            </a:r>
            <a:r>
              <a:rPr lang="en-US" b="1" i="1" dirty="0">
                <a:solidFill>
                  <a:srgbClr val="222222"/>
                </a:solidFill>
                <a:effectLst/>
                <a:latin typeface="Lato" panose="020F0502020204030203" pitchFamily="34" charset="0"/>
              </a:rPr>
              <a:t>Gini Index </a:t>
            </a:r>
            <a:r>
              <a:rPr lang="en-US" b="0" i="0" dirty="0">
                <a:solidFill>
                  <a:srgbClr val="222222"/>
                </a:solidFill>
                <a:effectLst/>
                <a:latin typeface="Lato" panose="020F0502020204030203" pitchFamily="34" charset="0"/>
              </a:rPr>
              <a:t>of each tree. The tree with the lowest Gini Index will be our first stump.</a:t>
            </a:r>
          </a:p>
          <a:p>
            <a:pPr algn="l"/>
            <a:r>
              <a:rPr lang="en-US" b="0" i="0" dirty="0">
                <a:solidFill>
                  <a:srgbClr val="222222"/>
                </a:solidFill>
                <a:effectLst/>
                <a:latin typeface="Lato" panose="020F0502020204030203" pitchFamily="34" charset="0"/>
              </a:rPr>
              <a:t>Here in our dataset let’s say </a:t>
            </a:r>
            <a:r>
              <a:rPr lang="en-US" b="1" i="1" dirty="0">
                <a:solidFill>
                  <a:srgbClr val="222222"/>
                </a:solidFill>
                <a:effectLst/>
                <a:latin typeface="Lato" panose="020F0502020204030203" pitchFamily="34" charset="0"/>
              </a:rPr>
              <a:t>Gender</a:t>
            </a:r>
            <a:r>
              <a:rPr lang="en-US" b="0" i="0" dirty="0">
                <a:solidFill>
                  <a:srgbClr val="222222"/>
                </a:solidFill>
                <a:effectLst/>
                <a:latin typeface="Lato" panose="020F0502020204030203" pitchFamily="34" charset="0"/>
              </a:rPr>
              <a:t> has the lowest </a:t>
            </a:r>
            <a:r>
              <a:rPr lang="en-US" b="0" i="0" dirty="0" err="1">
                <a:solidFill>
                  <a:srgbClr val="222222"/>
                </a:solidFill>
                <a:effectLst/>
                <a:latin typeface="Lato" panose="020F0502020204030203" pitchFamily="34" charset="0"/>
              </a:rPr>
              <a:t>gini</a:t>
            </a:r>
            <a:r>
              <a:rPr lang="en-US" b="0" i="0" dirty="0">
                <a:solidFill>
                  <a:srgbClr val="222222"/>
                </a:solidFill>
                <a:effectLst/>
                <a:latin typeface="Lato" panose="020F0502020204030203" pitchFamily="34" charset="0"/>
              </a:rPr>
              <a:t> index so it will be our first stump.</a:t>
            </a:r>
          </a:p>
          <a:p>
            <a:endParaRPr lang="tr-TR" dirty="0"/>
          </a:p>
        </p:txBody>
      </p:sp>
    </p:spTree>
    <p:extLst>
      <p:ext uri="{BB962C8B-B14F-4D97-AF65-F5344CB8AC3E}">
        <p14:creationId xmlns:p14="http://schemas.microsoft.com/office/powerpoint/2010/main" val="412313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dirty="0" err="1"/>
              <a:t>Supervised</a:t>
            </a:r>
            <a:r>
              <a:rPr lang="tr-TR" b="1" dirty="0"/>
              <a:t> Learning</a:t>
            </a:r>
            <a:endParaRPr lang="en-US" b="1" dirty="0"/>
          </a:p>
        </p:txBody>
      </p:sp>
    </p:spTree>
    <p:extLst>
      <p:ext uri="{BB962C8B-B14F-4D97-AF65-F5344CB8AC3E}">
        <p14:creationId xmlns:p14="http://schemas.microsoft.com/office/powerpoint/2010/main" val="127500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algn="l"/>
            <a:endParaRPr lang="tr-TR" b="1" i="0" dirty="0">
              <a:solidFill>
                <a:srgbClr val="222222"/>
              </a:solidFill>
              <a:effectLst/>
              <a:latin typeface="Lato" panose="020F0502020204030203" pitchFamily="34" charset="0"/>
            </a:endParaRPr>
          </a:p>
          <a:p>
            <a:r>
              <a:rPr lang="en-US" b="1" i="0" dirty="0">
                <a:solidFill>
                  <a:srgbClr val="222222"/>
                </a:solidFill>
                <a:effectLst/>
                <a:latin typeface="Lato" panose="020F0502020204030203" pitchFamily="34" charset="0"/>
              </a:rPr>
              <a:t>Step 3 </a:t>
            </a:r>
            <a:r>
              <a:rPr lang="en-US" b="0" i="0" dirty="0">
                <a:solidFill>
                  <a:srgbClr val="222222"/>
                </a:solidFill>
                <a:effectLst/>
                <a:latin typeface="Lato" panose="020F0502020204030203" pitchFamily="34" charset="0"/>
              </a:rPr>
              <a:t>– We’ll now calculate the </a:t>
            </a:r>
            <a:r>
              <a:rPr lang="en-US" b="1" i="0" dirty="0">
                <a:solidFill>
                  <a:srgbClr val="222222"/>
                </a:solidFill>
                <a:effectLst/>
                <a:latin typeface="Lato" panose="020F0502020204030203" pitchFamily="34" charset="0"/>
              </a:rPr>
              <a:t>“Amount of Say” </a:t>
            </a:r>
            <a:r>
              <a:rPr lang="en-US" b="0" i="0" dirty="0">
                <a:solidFill>
                  <a:srgbClr val="222222"/>
                </a:solidFill>
                <a:effectLst/>
                <a:latin typeface="Lato" panose="020F0502020204030203" pitchFamily="34" charset="0"/>
              </a:rPr>
              <a:t>or</a:t>
            </a:r>
            <a:r>
              <a:rPr lang="en-US" b="1" i="0" dirty="0">
                <a:solidFill>
                  <a:srgbClr val="222222"/>
                </a:solidFill>
                <a:effectLst/>
                <a:latin typeface="Lato" panose="020F0502020204030203" pitchFamily="34" charset="0"/>
              </a:rPr>
              <a:t> “Importance” </a:t>
            </a:r>
            <a:r>
              <a:rPr lang="en-US" b="0" i="0" dirty="0">
                <a:solidFill>
                  <a:srgbClr val="222222"/>
                </a:solidFill>
                <a:effectLst/>
                <a:latin typeface="Lato" panose="020F0502020204030203" pitchFamily="34" charset="0"/>
              </a:rPr>
              <a:t>or </a:t>
            </a:r>
            <a:r>
              <a:rPr lang="en-US" b="1" i="0" dirty="0">
                <a:solidFill>
                  <a:srgbClr val="222222"/>
                </a:solidFill>
                <a:effectLst/>
                <a:latin typeface="Lato" panose="020F0502020204030203" pitchFamily="34" charset="0"/>
              </a:rPr>
              <a:t>“Influence” </a:t>
            </a:r>
            <a:r>
              <a:rPr lang="en-US" b="0" i="0" dirty="0">
                <a:solidFill>
                  <a:srgbClr val="222222"/>
                </a:solidFill>
                <a:effectLst/>
                <a:latin typeface="Lato" panose="020F0502020204030203" pitchFamily="34" charset="0"/>
              </a:rPr>
              <a:t>for this classifier</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in classifying the datapoints using this formula:</a:t>
            </a:r>
            <a:endParaRPr lang="tr-TR" b="0" i="0" dirty="0">
              <a:solidFill>
                <a:srgbClr val="222222"/>
              </a:solidFill>
              <a:effectLst/>
              <a:latin typeface="Lato" panose="020F0502020204030203" pitchFamily="34" charset="0"/>
            </a:endParaRPr>
          </a:p>
          <a:p>
            <a:pPr marL="0" indent="0">
              <a:buNone/>
            </a:pPr>
            <a:endParaRPr lang="tr-TR" dirty="0">
              <a:solidFill>
                <a:srgbClr val="222222"/>
              </a:solidFill>
              <a:latin typeface="Lato" panose="020F0502020204030203" pitchFamily="34" charset="0"/>
            </a:endParaRPr>
          </a:p>
          <a:p>
            <a:endParaRPr lang="tr-TR" dirty="0"/>
          </a:p>
        </p:txBody>
      </p:sp>
      <p:pic>
        <p:nvPicPr>
          <p:cNvPr id="3" name="Picture 2" descr="formula3">
            <a:extLst>
              <a:ext uri="{FF2B5EF4-FFF2-40B4-BE49-F238E27FC236}">
                <a16:creationId xmlns:a16="http://schemas.microsoft.com/office/drawing/2014/main" id="{D028675C-3B81-D633-F0EA-049B0993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934" y="4293890"/>
            <a:ext cx="3672408" cy="118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algn="l"/>
            <a:r>
              <a:rPr lang="en-US" b="1" i="0" dirty="0">
                <a:solidFill>
                  <a:srgbClr val="222222"/>
                </a:solidFill>
                <a:effectLst/>
                <a:latin typeface="Lato" panose="020F0502020204030203" pitchFamily="34" charset="0"/>
              </a:rPr>
              <a:t>The total error is nothing, but the summation of all the sample weights of misclassified data points.</a:t>
            </a:r>
          </a:p>
          <a:p>
            <a:pPr algn="l"/>
            <a:r>
              <a:rPr lang="en-US" b="0" i="0" dirty="0">
                <a:solidFill>
                  <a:srgbClr val="222222"/>
                </a:solidFill>
                <a:effectLst/>
                <a:latin typeface="Lato" panose="020F0502020204030203" pitchFamily="34" charset="0"/>
              </a:rPr>
              <a:t>Here in our dataset let’s assume there is 1 wrong output, so our total error will be 1/5, and alpha(performance of the stump) will be:</a:t>
            </a:r>
          </a:p>
          <a:p>
            <a:pPr marL="0" indent="0">
              <a:buNone/>
            </a:pPr>
            <a:endParaRPr lang="tr-TR" dirty="0">
              <a:solidFill>
                <a:srgbClr val="222222"/>
              </a:solidFill>
              <a:latin typeface="Lato" panose="020F0502020204030203" pitchFamily="34" charset="0"/>
            </a:endParaRPr>
          </a:p>
          <a:p>
            <a:endParaRPr lang="tr-TR" dirty="0"/>
          </a:p>
        </p:txBody>
      </p:sp>
      <p:pic>
        <p:nvPicPr>
          <p:cNvPr id="6" name="Resim 5">
            <a:extLst>
              <a:ext uri="{FF2B5EF4-FFF2-40B4-BE49-F238E27FC236}">
                <a16:creationId xmlns:a16="http://schemas.microsoft.com/office/drawing/2014/main" id="{2A03DCC5-45F9-56E4-4C7E-3BBBE5BAFC72}"/>
              </a:ext>
            </a:extLst>
          </p:cNvPr>
          <p:cNvPicPr>
            <a:picLocks noChangeAspect="1"/>
          </p:cNvPicPr>
          <p:nvPr/>
        </p:nvPicPr>
        <p:blipFill>
          <a:blip r:embed="rId2"/>
          <a:stretch>
            <a:fillRect/>
          </a:stretch>
        </p:blipFill>
        <p:spPr>
          <a:xfrm>
            <a:off x="1558702" y="4653930"/>
            <a:ext cx="8201025" cy="752475"/>
          </a:xfrm>
          <a:prstGeom prst="rect">
            <a:avLst/>
          </a:prstGeom>
        </p:spPr>
      </p:pic>
    </p:spTree>
    <p:extLst>
      <p:ext uri="{BB962C8B-B14F-4D97-AF65-F5344CB8AC3E}">
        <p14:creationId xmlns:p14="http://schemas.microsoft.com/office/powerpoint/2010/main" val="25747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marL="0" indent="0">
              <a:buNone/>
            </a:pPr>
            <a:endParaRPr lang="tr-TR" dirty="0">
              <a:solidFill>
                <a:srgbClr val="222222"/>
              </a:solidFill>
              <a:latin typeface="Lato" panose="020F0502020204030203" pitchFamily="34" charset="0"/>
            </a:endParaRPr>
          </a:p>
          <a:p>
            <a:endParaRPr lang="tr-TR" dirty="0"/>
          </a:p>
        </p:txBody>
      </p:sp>
      <p:pic>
        <p:nvPicPr>
          <p:cNvPr id="4" name="Resim 3">
            <a:extLst>
              <a:ext uri="{FF2B5EF4-FFF2-40B4-BE49-F238E27FC236}">
                <a16:creationId xmlns:a16="http://schemas.microsoft.com/office/drawing/2014/main" id="{5D41FE10-3556-99C3-E435-7857496B931D}"/>
              </a:ext>
            </a:extLst>
          </p:cNvPr>
          <p:cNvPicPr>
            <a:picLocks noChangeAspect="1"/>
          </p:cNvPicPr>
          <p:nvPr/>
        </p:nvPicPr>
        <p:blipFill>
          <a:blip r:embed="rId2"/>
          <a:stretch>
            <a:fillRect/>
          </a:stretch>
        </p:blipFill>
        <p:spPr>
          <a:xfrm>
            <a:off x="2638822" y="1581943"/>
            <a:ext cx="5688632" cy="5085689"/>
          </a:xfrm>
          <a:prstGeom prst="rect">
            <a:avLst/>
          </a:prstGeom>
        </p:spPr>
      </p:pic>
    </p:spTree>
    <p:extLst>
      <p:ext uri="{BB962C8B-B14F-4D97-AF65-F5344CB8AC3E}">
        <p14:creationId xmlns:p14="http://schemas.microsoft.com/office/powerpoint/2010/main" val="307784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marL="0" indent="0">
              <a:buNone/>
            </a:pPr>
            <a:endParaRPr lang="tr-TR" dirty="0">
              <a:solidFill>
                <a:srgbClr val="222222"/>
              </a:solidFill>
              <a:latin typeface="Lato" panose="020F0502020204030203" pitchFamily="34" charset="0"/>
            </a:endParaRPr>
          </a:p>
          <a:p>
            <a:endParaRPr lang="tr-TR" dirty="0"/>
          </a:p>
        </p:txBody>
      </p:sp>
      <p:sp>
        <p:nvSpPr>
          <p:cNvPr id="5" name="Metin kutusu 4">
            <a:extLst>
              <a:ext uri="{FF2B5EF4-FFF2-40B4-BE49-F238E27FC236}">
                <a16:creationId xmlns:a16="http://schemas.microsoft.com/office/drawing/2014/main" id="{7D63FB69-3F9E-F888-C72F-0DE19DE4F092}"/>
              </a:ext>
            </a:extLst>
          </p:cNvPr>
          <p:cNvSpPr txBox="1"/>
          <p:nvPr/>
        </p:nvSpPr>
        <p:spPr>
          <a:xfrm>
            <a:off x="982638" y="1691080"/>
            <a:ext cx="10369684" cy="1077218"/>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Note</a:t>
            </a:r>
            <a:r>
              <a:rPr lang="en-US" b="0" i="0" dirty="0">
                <a:solidFill>
                  <a:srgbClr val="222222"/>
                </a:solidFill>
                <a:effectLst/>
                <a:latin typeface="Lato" panose="020F0502020204030203" pitchFamily="34" charset="0"/>
              </a:rPr>
              <a:t>: </a:t>
            </a:r>
            <a:r>
              <a:rPr lang="en-US" sz="3200" b="0" i="0" dirty="0">
                <a:solidFill>
                  <a:srgbClr val="222222"/>
                </a:solidFill>
                <a:effectLst/>
                <a:latin typeface="Lato" panose="020F0502020204030203" pitchFamily="34" charset="0"/>
              </a:rPr>
              <a:t>Total error will always be between 0 and 1.</a:t>
            </a:r>
          </a:p>
          <a:p>
            <a:pPr algn="l"/>
            <a:r>
              <a:rPr lang="en-US" sz="3200" b="0" i="1" dirty="0">
                <a:solidFill>
                  <a:srgbClr val="222222"/>
                </a:solidFill>
                <a:effectLst/>
                <a:latin typeface="Lato" panose="020F0502020204030203" pitchFamily="34" charset="0"/>
              </a:rPr>
              <a:t>0 Indicates perfect stump and 1 indicates horrible stump</a:t>
            </a:r>
            <a:r>
              <a:rPr lang="en-US" b="0" i="1" dirty="0">
                <a:solidFill>
                  <a:srgbClr val="222222"/>
                </a:solidFill>
                <a:effectLst/>
                <a:latin typeface="Lato" panose="020F0502020204030203" pitchFamily="34" charset="0"/>
              </a:rPr>
              <a:t>.</a:t>
            </a:r>
          </a:p>
        </p:txBody>
      </p:sp>
      <p:pic>
        <p:nvPicPr>
          <p:cNvPr id="7" name="Resim 6">
            <a:extLst>
              <a:ext uri="{FF2B5EF4-FFF2-40B4-BE49-F238E27FC236}">
                <a16:creationId xmlns:a16="http://schemas.microsoft.com/office/drawing/2014/main" id="{3B5C48F5-C7D5-52DF-3A85-B6168720DA1A}"/>
              </a:ext>
            </a:extLst>
          </p:cNvPr>
          <p:cNvPicPr>
            <a:picLocks noChangeAspect="1"/>
          </p:cNvPicPr>
          <p:nvPr/>
        </p:nvPicPr>
        <p:blipFill>
          <a:blip r:embed="rId2"/>
          <a:stretch>
            <a:fillRect/>
          </a:stretch>
        </p:blipFill>
        <p:spPr>
          <a:xfrm>
            <a:off x="3805280" y="2935288"/>
            <a:ext cx="4306150" cy="3576883"/>
          </a:xfrm>
          <a:prstGeom prst="rect">
            <a:avLst/>
          </a:prstGeom>
        </p:spPr>
      </p:pic>
    </p:spTree>
    <p:extLst>
      <p:ext uri="{BB962C8B-B14F-4D97-AF65-F5344CB8AC3E}">
        <p14:creationId xmlns:p14="http://schemas.microsoft.com/office/powerpoint/2010/main" val="54714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marL="0" indent="0">
              <a:buNone/>
            </a:pPr>
            <a:endParaRPr lang="tr-TR" dirty="0">
              <a:solidFill>
                <a:srgbClr val="222222"/>
              </a:solidFill>
              <a:latin typeface="Lato" panose="020F0502020204030203" pitchFamily="34" charset="0"/>
            </a:endParaRPr>
          </a:p>
          <a:p>
            <a:endParaRPr lang="tr-TR"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3477875"/>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Step 4</a:t>
            </a:r>
            <a:r>
              <a:rPr lang="en-US" b="0" i="0" dirty="0">
                <a:solidFill>
                  <a:srgbClr val="222222"/>
                </a:solidFill>
                <a:effectLst/>
                <a:latin typeface="Lato" panose="020F0502020204030203" pitchFamily="34" charset="0"/>
              </a:rPr>
              <a:t> </a:t>
            </a:r>
            <a:r>
              <a:rPr lang="tr-TR" b="0" i="0" dirty="0">
                <a:solidFill>
                  <a:srgbClr val="222222"/>
                </a:solidFill>
                <a:effectLst/>
                <a:latin typeface="Lato" panose="020F0502020204030203" pitchFamily="34" charset="0"/>
              </a:rPr>
              <a:t>-N</a:t>
            </a:r>
            <a:r>
              <a:rPr lang="en-US" b="0" i="0" dirty="0" err="1">
                <a:solidFill>
                  <a:srgbClr val="222222"/>
                </a:solidFill>
                <a:effectLst/>
                <a:latin typeface="Lato" panose="020F0502020204030203" pitchFamily="34" charset="0"/>
              </a:rPr>
              <a:t>eed</a:t>
            </a:r>
            <a:r>
              <a:rPr lang="en-US" b="0" i="0" dirty="0">
                <a:solidFill>
                  <a:srgbClr val="222222"/>
                </a:solidFill>
                <a:effectLst/>
                <a:latin typeface="Lato" panose="020F0502020204030203" pitchFamily="34" charset="0"/>
              </a:rPr>
              <a:t> to update the weights because if the same weights are applied to the next model, then the output received will be the same as what was received in the first model.</a:t>
            </a:r>
            <a:endParaRPr lang="tr-TR" b="0" i="0" dirty="0">
              <a:solidFill>
                <a:srgbClr val="222222"/>
              </a:solidFill>
              <a:effectLst/>
              <a:latin typeface="Lato" panose="020F0502020204030203" pitchFamily="34" charset="0"/>
            </a:endParaRPr>
          </a:p>
          <a:p>
            <a:pPr algn="l"/>
            <a:endParaRPr lang="en-US"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r>
              <a:rPr lang="en-US" b="0" i="0" dirty="0">
                <a:solidFill>
                  <a:srgbClr val="222222"/>
                </a:solidFill>
                <a:effectLst/>
                <a:latin typeface="Lato" panose="020F0502020204030203" pitchFamily="34" charset="0"/>
              </a:rPr>
              <a:t>The wrong predictions will be given more weight whereas the correct predictions weights will be </a:t>
            </a:r>
            <a:r>
              <a:rPr lang="tr-TR" b="0"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decreased. </a:t>
            </a:r>
            <a:endParaRPr lang="tr-TR"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endParaRPr lang="tr-TR"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r>
              <a:rPr lang="en-US" b="0" i="0" dirty="0">
                <a:solidFill>
                  <a:srgbClr val="222222"/>
                </a:solidFill>
                <a:effectLst/>
                <a:latin typeface="Lato" panose="020F0502020204030203" pitchFamily="34" charset="0"/>
              </a:rPr>
              <a:t>Now when we build our next model after updating the weights, more preference will be given to</a:t>
            </a:r>
            <a:r>
              <a:rPr lang="tr-TR" b="0"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 the points with higher weights.</a:t>
            </a:r>
            <a:endParaRPr lang="tr-TR"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endParaRPr lang="en-US"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r>
              <a:rPr lang="en-US" b="0" i="0" dirty="0">
                <a:solidFill>
                  <a:srgbClr val="222222"/>
                </a:solidFill>
                <a:effectLst/>
                <a:latin typeface="Lato" panose="020F0502020204030203" pitchFamily="34" charset="0"/>
              </a:rPr>
              <a:t>After finding the importance of the classifier and total error we need to finally update the weights </a:t>
            </a:r>
            <a:r>
              <a:rPr lang="tr-TR" b="0"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and for this, we use the following formula:</a:t>
            </a:r>
          </a:p>
        </p:txBody>
      </p:sp>
      <p:pic>
        <p:nvPicPr>
          <p:cNvPr id="8" name="Resim 7">
            <a:extLst>
              <a:ext uri="{FF2B5EF4-FFF2-40B4-BE49-F238E27FC236}">
                <a16:creationId xmlns:a16="http://schemas.microsoft.com/office/drawing/2014/main" id="{FD6432F5-650D-CCFB-D8D2-843AB3BB1D40}"/>
              </a:ext>
            </a:extLst>
          </p:cNvPr>
          <p:cNvPicPr>
            <a:picLocks noChangeAspect="1"/>
          </p:cNvPicPr>
          <p:nvPr/>
        </p:nvPicPr>
        <p:blipFill>
          <a:blip r:embed="rId2"/>
          <a:stretch>
            <a:fillRect/>
          </a:stretch>
        </p:blipFill>
        <p:spPr>
          <a:xfrm>
            <a:off x="1918742" y="5590034"/>
            <a:ext cx="7677150" cy="438150"/>
          </a:xfrm>
          <a:prstGeom prst="rect">
            <a:avLst/>
          </a:prstGeom>
        </p:spPr>
      </p:pic>
    </p:spTree>
    <p:extLst>
      <p:ext uri="{BB962C8B-B14F-4D97-AF65-F5344CB8AC3E}">
        <p14:creationId xmlns:p14="http://schemas.microsoft.com/office/powerpoint/2010/main" val="119671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a:xfrm>
            <a:off x="838090" y="1845618"/>
            <a:ext cx="10514231" cy="4352346"/>
          </a:xfrm>
        </p:spPr>
        <p:txBody>
          <a:bodyPr/>
          <a:lstStyle/>
          <a:p>
            <a:pPr marL="0" indent="0">
              <a:buNone/>
            </a:pPr>
            <a:endParaRPr lang="tr-TR" dirty="0">
              <a:solidFill>
                <a:srgbClr val="222222"/>
              </a:solidFill>
              <a:latin typeface="Lato" panose="020F0502020204030203" pitchFamily="34" charset="0"/>
            </a:endParaRPr>
          </a:p>
          <a:p>
            <a:endParaRPr lang="tr-TR"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3539430"/>
          </a:xfrm>
          <a:prstGeom prst="rect">
            <a:avLst/>
          </a:prstGeom>
          <a:noFill/>
        </p:spPr>
        <p:txBody>
          <a:bodyPr wrap="square">
            <a:spAutoFit/>
          </a:bodyPr>
          <a:lstStyle/>
          <a:p>
            <a:pPr marL="342900" indent="-342900" algn="l">
              <a:buFont typeface="Arial" panose="020B0604020202020204" pitchFamily="34" charset="0"/>
              <a:buChar char="•"/>
            </a:pPr>
            <a:r>
              <a:rPr lang="en-US" sz="3200" b="0" i="0" dirty="0">
                <a:solidFill>
                  <a:srgbClr val="222222"/>
                </a:solidFill>
                <a:effectLst/>
                <a:latin typeface="Lato" panose="020F0502020204030203" pitchFamily="34" charset="0"/>
              </a:rPr>
              <a:t>The amount of say (alpha) will be </a:t>
            </a:r>
            <a:r>
              <a:rPr lang="en-US" sz="3200" b="1" i="1" dirty="0">
                <a:solidFill>
                  <a:srgbClr val="222222"/>
                </a:solidFill>
                <a:effectLst/>
                <a:latin typeface="Lato" panose="020F0502020204030203" pitchFamily="34" charset="0"/>
              </a:rPr>
              <a:t>negative </a:t>
            </a:r>
            <a:r>
              <a:rPr lang="en-US" sz="3200" b="0" i="0" dirty="0">
                <a:solidFill>
                  <a:srgbClr val="222222"/>
                </a:solidFill>
                <a:effectLst/>
                <a:latin typeface="Lato" panose="020F0502020204030203" pitchFamily="34" charset="0"/>
              </a:rPr>
              <a:t>when the sample </a:t>
            </a:r>
            <a:r>
              <a:rPr lang="tr-TR" sz="3200" b="0" i="0" dirty="0">
                <a:solidFill>
                  <a:srgbClr val="222222"/>
                </a:solidFill>
                <a:effectLst/>
                <a:latin typeface="Lato" panose="020F0502020204030203" pitchFamily="34" charset="0"/>
              </a:rPr>
              <a:t>  </a:t>
            </a:r>
            <a:r>
              <a:rPr lang="en-US" sz="3200" b="0" i="0" dirty="0">
                <a:solidFill>
                  <a:srgbClr val="222222"/>
                </a:solidFill>
                <a:effectLst/>
                <a:latin typeface="Lato" panose="020F0502020204030203" pitchFamily="34" charset="0"/>
              </a:rPr>
              <a:t>is </a:t>
            </a:r>
            <a:r>
              <a:rPr lang="en-US" sz="3200" b="1" i="0" dirty="0">
                <a:solidFill>
                  <a:srgbClr val="222222"/>
                </a:solidFill>
                <a:effectLst/>
                <a:latin typeface="Lato" panose="020F0502020204030203" pitchFamily="34" charset="0"/>
              </a:rPr>
              <a:t>correctly classified</a:t>
            </a:r>
            <a:r>
              <a:rPr lang="en-US" sz="3200" b="0" i="0" dirty="0">
                <a:solidFill>
                  <a:srgbClr val="222222"/>
                </a:solidFill>
                <a:effectLst/>
                <a:latin typeface="Lato" panose="020F0502020204030203" pitchFamily="34" charset="0"/>
              </a:rPr>
              <a:t>.</a:t>
            </a:r>
          </a:p>
          <a:p>
            <a:pPr marL="342900" indent="-342900" algn="l">
              <a:buFont typeface="Arial" panose="020B0604020202020204" pitchFamily="34" charset="0"/>
              <a:buChar char="•"/>
            </a:pPr>
            <a:r>
              <a:rPr lang="en-US" sz="3200" b="0" i="0" dirty="0">
                <a:solidFill>
                  <a:srgbClr val="222222"/>
                </a:solidFill>
                <a:effectLst/>
                <a:latin typeface="Lato" panose="020F0502020204030203" pitchFamily="34" charset="0"/>
              </a:rPr>
              <a:t>The amount of say (alpha) will be </a:t>
            </a:r>
            <a:r>
              <a:rPr lang="en-US" sz="3200" b="1" i="1" dirty="0">
                <a:solidFill>
                  <a:srgbClr val="222222"/>
                </a:solidFill>
                <a:effectLst/>
                <a:latin typeface="Lato" panose="020F0502020204030203" pitchFamily="34" charset="0"/>
              </a:rPr>
              <a:t>positive</a:t>
            </a:r>
            <a:r>
              <a:rPr lang="en-US" sz="3200" b="0" i="0" dirty="0">
                <a:solidFill>
                  <a:srgbClr val="222222"/>
                </a:solidFill>
                <a:effectLst/>
                <a:latin typeface="Lato" panose="020F0502020204030203" pitchFamily="34" charset="0"/>
              </a:rPr>
              <a:t> when the sample </a:t>
            </a:r>
            <a:r>
              <a:rPr lang="tr-TR" sz="3200" b="0" i="0" dirty="0">
                <a:solidFill>
                  <a:srgbClr val="222222"/>
                </a:solidFill>
                <a:effectLst/>
                <a:latin typeface="Lato" panose="020F0502020204030203" pitchFamily="34" charset="0"/>
              </a:rPr>
              <a:t>   </a:t>
            </a:r>
            <a:r>
              <a:rPr lang="en-US" sz="3200" b="0" i="0" dirty="0">
                <a:solidFill>
                  <a:srgbClr val="222222"/>
                </a:solidFill>
                <a:effectLst/>
                <a:latin typeface="Lato" panose="020F0502020204030203" pitchFamily="34" charset="0"/>
              </a:rPr>
              <a:t>is </a:t>
            </a:r>
            <a:r>
              <a:rPr lang="en-US" sz="3200" b="1" i="0" dirty="0">
                <a:solidFill>
                  <a:srgbClr val="222222"/>
                </a:solidFill>
                <a:effectLst/>
                <a:latin typeface="Lato" panose="020F0502020204030203" pitchFamily="34" charset="0"/>
              </a:rPr>
              <a:t>miss-classified.</a:t>
            </a:r>
            <a:endParaRPr lang="en-US" sz="3200"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r>
              <a:rPr lang="en-US" sz="3200" b="0" i="0" dirty="0">
                <a:solidFill>
                  <a:srgbClr val="222222"/>
                </a:solidFill>
                <a:effectLst/>
                <a:latin typeface="Lato" panose="020F0502020204030203" pitchFamily="34" charset="0"/>
              </a:rPr>
              <a:t>There are four correctly classified samples and 1 wrong, here the </a:t>
            </a:r>
            <a:r>
              <a:rPr lang="en-US" sz="3200" b="1" i="1" dirty="0">
                <a:solidFill>
                  <a:srgbClr val="222222"/>
                </a:solidFill>
                <a:effectLst/>
                <a:latin typeface="Lato" panose="020F0502020204030203" pitchFamily="34" charset="0"/>
              </a:rPr>
              <a:t>sample weight</a:t>
            </a:r>
            <a:r>
              <a:rPr lang="en-US" sz="3200" b="0" i="0" dirty="0">
                <a:solidFill>
                  <a:srgbClr val="222222"/>
                </a:solidFill>
                <a:effectLst/>
                <a:latin typeface="Lato" panose="020F0502020204030203" pitchFamily="34" charset="0"/>
              </a:rPr>
              <a:t> of that datapoint is</a:t>
            </a:r>
            <a:r>
              <a:rPr lang="en-US" sz="3200" b="0" i="1" dirty="0">
                <a:solidFill>
                  <a:srgbClr val="222222"/>
                </a:solidFill>
                <a:effectLst/>
                <a:latin typeface="Lato" panose="020F0502020204030203" pitchFamily="34" charset="0"/>
              </a:rPr>
              <a:t> 1/5</a:t>
            </a:r>
            <a:r>
              <a:rPr lang="en-US" sz="3200" b="0" i="0" dirty="0">
                <a:solidFill>
                  <a:srgbClr val="222222"/>
                </a:solidFill>
                <a:effectLst/>
                <a:latin typeface="Lato" panose="020F0502020204030203" pitchFamily="34" charset="0"/>
              </a:rPr>
              <a:t> and the </a:t>
            </a:r>
            <a:r>
              <a:rPr lang="en-US" sz="3200" b="1" i="1" dirty="0">
                <a:solidFill>
                  <a:srgbClr val="222222"/>
                </a:solidFill>
                <a:effectLst/>
                <a:latin typeface="Lato" panose="020F0502020204030203" pitchFamily="34" charset="0"/>
              </a:rPr>
              <a:t>amount of say/performance of the stump </a:t>
            </a:r>
            <a:r>
              <a:rPr lang="en-US" sz="3200" b="0" i="0" dirty="0">
                <a:solidFill>
                  <a:srgbClr val="222222"/>
                </a:solidFill>
                <a:effectLst/>
                <a:latin typeface="Lato" panose="020F0502020204030203" pitchFamily="34" charset="0"/>
              </a:rPr>
              <a:t>of</a:t>
            </a:r>
            <a:r>
              <a:rPr lang="en-US" sz="3200" b="1" i="1" dirty="0">
                <a:solidFill>
                  <a:srgbClr val="222222"/>
                </a:solidFill>
                <a:effectLst/>
                <a:latin typeface="Lato" panose="020F0502020204030203" pitchFamily="34" charset="0"/>
              </a:rPr>
              <a:t> Gender</a:t>
            </a:r>
            <a:r>
              <a:rPr lang="en-US" sz="3200" b="0" i="0" dirty="0">
                <a:solidFill>
                  <a:srgbClr val="222222"/>
                </a:solidFill>
                <a:effectLst/>
                <a:latin typeface="Lato" panose="020F0502020204030203" pitchFamily="34" charset="0"/>
              </a:rPr>
              <a:t> is </a:t>
            </a:r>
            <a:r>
              <a:rPr lang="en-US" sz="3200" b="0" i="1" dirty="0">
                <a:solidFill>
                  <a:srgbClr val="222222"/>
                </a:solidFill>
                <a:effectLst/>
                <a:latin typeface="Lato" panose="020F0502020204030203" pitchFamily="34" charset="0"/>
              </a:rPr>
              <a:t>0.69</a:t>
            </a:r>
            <a:r>
              <a:rPr lang="en-US" sz="3200" b="0" i="0" dirty="0">
                <a:solidFill>
                  <a:srgbClr val="222222"/>
                </a:solidFill>
                <a:effectLst/>
                <a:latin typeface="Lato" panose="020F0502020204030203" pitchFamily="34" charset="0"/>
              </a:rPr>
              <a:t>.</a:t>
            </a:r>
          </a:p>
        </p:txBody>
      </p:sp>
    </p:spTree>
    <p:extLst>
      <p:ext uri="{BB962C8B-B14F-4D97-AF65-F5344CB8AC3E}">
        <p14:creationId xmlns:p14="http://schemas.microsoft.com/office/powerpoint/2010/main" val="331453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a:xfrm>
            <a:off x="838090" y="1845618"/>
            <a:ext cx="10514231" cy="4352346"/>
          </a:xfrm>
        </p:spPr>
        <p:txBody>
          <a:bodyPr/>
          <a:lstStyle/>
          <a:p>
            <a:pPr marL="0" indent="0">
              <a:buNone/>
            </a:pPr>
            <a:endParaRPr lang="tr-TR" dirty="0">
              <a:solidFill>
                <a:srgbClr val="222222"/>
              </a:solidFill>
              <a:latin typeface="Lato" panose="020F0502020204030203" pitchFamily="34" charset="0"/>
            </a:endParaRPr>
          </a:p>
          <a:p>
            <a:endParaRPr lang="tr-TR"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3046988"/>
          </a:xfrm>
          <a:prstGeom prst="rect">
            <a:avLst/>
          </a:prstGeom>
          <a:noFill/>
        </p:spPr>
        <p:txBody>
          <a:bodyPr wrap="square">
            <a:spAutoFit/>
          </a:bodyPr>
          <a:lstStyle/>
          <a:p>
            <a:pPr marL="342900" indent="-342900">
              <a:buFont typeface="Arial" panose="020B0604020202020204" pitchFamily="34" charset="0"/>
              <a:buChar char="•"/>
            </a:pPr>
            <a:r>
              <a:rPr lang="en-US" sz="3200" dirty="0">
                <a:solidFill>
                  <a:srgbClr val="222222"/>
                </a:solidFill>
                <a:latin typeface="Lato" panose="020F0502020204030203" pitchFamily="34" charset="0"/>
              </a:rPr>
              <a:t>New weights for correctly classified samples are:</a:t>
            </a:r>
            <a:endParaRPr lang="tr-TR" sz="3200" dirty="0">
              <a:solidFill>
                <a:srgbClr val="222222"/>
              </a:solidFill>
              <a:latin typeface="Lato" panose="020F0502020204030203" pitchFamily="34" charset="0"/>
            </a:endParaRPr>
          </a:p>
          <a:p>
            <a:pPr marL="342900" indent="-342900">
              <a:buFont typeface="Arial" panose="020B0604020202020204" pitchFamily="34" charset="0"/>
              <a:buChar char="•"/>
            </a:pPr>
            <a:endParaRPr lang="tr-TR" sz="3200" b="0" i="0" dirty="0">
              <a:solidFill>
                <a:srgbClr val="222222"/>
              </a:solidFill>
              <a:effectLst/>
              <a:latin typeface="Lato" panose="020F0502020204030203" pitchFamily="34" charset="0"/>
            </a:endParaRPr>
          </a:p>
          <a:p>
            <a:pPr marL="342900" indent="-342900">
              <a:buFont typeface="Arial" panose="020B0604020202020204" pitchFamily="34" charset="0"/>
              <a:buChar char="•"/>
            </a:pPr>
            <a:endParaRPr lang="tr-TR" sz="3200" dirty="0">
              <a:solidFill>
                <a:srgbClr val="222222"/>
              </a:solidFill>
              <a:latin typeface="Lato" panose="020F0502020204030203" pitchFamily="34" charset="0"/>
            </a:endParaRPr>
          </a:p>
          <a:p>
            <a:pPr marL="342900" indent="-342900">
              <a:buFont typeface="Arial" panose="020B0604020202020204" pitchFamily="34" charset="0"/>
              <a:buChar char="•"/>
            </a:pPr>
            <a:endParaRPr lang="tr-TR" sz="3200" b="0" i="0" dirty="0">
              <a:solidFill>
                <a:srgbClr val="222222"/>
              </a:solidFill>
              <a:effectLst/>
              <a:latin typeface="Lato" panose="020F0502020204030203" pitchFamily="34" charset="0"/>
            </a:endParaRPr>
          </a:p>
          <a:p>
            <a:pPr marL="342900" indent="-342900">
              <a:buFont typeface="Arial" panose="020B0604020202020204" pitchFamily="34" charset="0"/>
              <a:buChar char="•"/>
            </a:pPr>
            <a:endParaRPr lang="tr-TR" sz="3200" dirty="0">
              <a:solidFill>
                <a:srgbClr val="222222"/>
              </a:solidFill>
              <a:latin typeface="Lato" panose="020F0502020204030203" pitchFamily="34" charset="0"/>
            </a:endParaRPr>
          </a:p>
          <a:p>
            <a:pPr marL="342900" indent="-342900">
              <a:buFont typeface="Arial" panose="020B0604020202020204" pitchFamily="34" charset="0"/>
              <a:buChar char="•"/>
            </a:pPr>
            <a:r>
              <a:rPr lang="en-US" sz="3200" dirty="0">
                <a:solidFill>
                  <a:srgbClr val="222222"/>
                </a:solidFill>
                <a:latin typeface="Lato" panose="020F0502020204030203" pitchFamily="34" charset="0"/>
              </a:rPr>
              <a:t>For wrongly classified samples the updated weights will be:</a:t>
            </a:r>
            <a:endParaRPr lang="en-US" sz="3200" b="0" i="0" dirty="0">
              <a:solidFill>
                <a:srgbClr val="222222"/>
              </a:solidFill>
              <a:effectLst/>
              <a:latin typeface="Lato" panose="020F0502020204030203" pitchFamily="34" charset="0"/>
            </a:endParaRPr>
          </a:p>
        </p:txBody>
      </p:sp>
      <p:pic>
        <p:nvPicPr>
          <p:cNvPr id="5" name="Resim 4">
            <a:extLst>
              <a:ext uri="{FF2B5EF4-FFF2-40B4-BE49-F238E27FC236}">
                <a16:creationId xmlns:a16="http://schemas.microsoft.com/office/drawing/2014/main" id="{E459F109-F088-8025-8617-2320E3400A15}"/>
              </a:ext>
            </a:extLst>
          </p:cNvPr>
          <p:cNvPicPr>
            <a:picLocks noChangeAspect="1"/>
          </p:cNvPicPr>
          <p:nvPr/>
        </p:nvPicPr>
        <p:blipFill>
          <a:blip r:embed="rId2"/>
          <a:stretch>
            <a:fillRect/>
          </a:stretch>
        </p:blipFill>
        <p:spPr>
          <a:xfrm>
            <a:off x="2017742" y="2319777"/>
            <a:ext cx="6669520" cy="1470057"/>
          </a:xfrm>
          <a:prstGeom prst="rect">
            <a:avLst/>
          </a:prstGeom>
        </p:spPr>
      </p:pic>
      <p:pic>
        <p:nvPicPr>
          <p:cNvPr id="7" name="Resim 6">
            <a:extLst>
              <a:ext uri="{FF2B5EF4-FFF2-40B4-BE49-F238E27FC236}">
                <a16:creationId xmlns:a16="http://schemas.microsoft.com/office/drawing/2014/main" id="{9E078AA1-FFFF-9B0C-3549-4451B7683EB1}"/>
              </a:ext>
            </a:extLst>
          </p:cNvPr>
          <p:cNvPicPr>
            <a:picLocks noChangeAspect="1"/>
          </p:cNvPicPr>
          <p:nvPr/>
        </p:nvPicPr>
        <p:blipFill>
          <a:blip r:embed="rId3"/>
          <a:stretch>
            <a:fillRect/>
          </a:stretch>
        </p:blipFill>
        <p:spPr>
          <a:xfrm>
            <a:off x="2033970" y="4730341"/>
            <a:ext cx="8525332" cy="1675920"/>
          </a:xfrm>
          <a:prstGeom prst="rect">
            <a:avLst/>
          </a:prstGeom>
        </p:spPr>
      </p:pic>
    </p:spTree>
    <p:extLst>
      <p:ext uri="{BB962C8B-B14F-4D97-AF65-F5344CB8AC3E}">
        <p14:creationId xmlns:p14="http://schemas.microsoft.com/office/powerpoint/2010/main" val="37441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584775"/>
          </a:xfrm>
          <a:prstGeom prst="rect">
            <a:avLst/>
          </a:prstGeom>
          <a:noFill/>
        </p:spPr>
        <p:txBody>
          <a:bodyPr wrap="square">
            <a:spAutoFit/>
          </a:bodyPr>
          <a:lstStyle/>
          <a:p>
            <a:pPr marL="342900" indent="-342900" algn="l">
              <a:buFont typeface="Arial" panose="020B0604020202020204" pitchFamily="34" charset="0"/>
              <a:buChar char="•"/>
            </a:pPr>
            <a:endParaRPr lang="en-US" sz="3200" b="0" i="0" dirty="0">
              <a:solidFill>
                <a:srgbClr val="222222"/>
              </a:solidFill>
              <a:effectLst/>
              <a:latin typeface="Lato" panose="020F0502020204030203" pitchFamily="34" charset="0"/>
            </a:endParaRPr>
          </a:p>
        </p:txBody>
      </p:sp>
      <p:sp>
        <p:nvSpPr>
          <p:cNvPr id="3" name="Metin kutusu 2">
            <a:extLst>
              <a:ext uri="{FF2B5EF4-FFF2-40B4-BE49-F238E27FC236}">
                <a16:creationId xmlns:a16="http://schemas.microsoft.com/office/drawing/2014/main" id="{D9F601F0-C390-36A2-5437-50F04D4F7B42}"/>
              </a:ext>
            </a:extLst>
          </p:cNvPr>
          <p:cNvSpPr txBox="1"/>
          <p:nvPr/>
        </p:nvSpPr>
        <p:spPr>
          <a:xfrm>
            <a:off x="190552" y="1629594"/>
            <a:ext cx="11665296" cy="2862322"/>
          </a:xfrm>
          <a:prstGeom prst="rect">
            <a:avLst/>
          </a:prstGeom>
          <a:noFill/>
        </p:spPr>
        <p:txBody>
          <a:bodyPr wrap="square">
            <a:spAutoFit/>
          </a:bodyPr>
          <a:lstStyle/>
          <a:p>
            <a:pPr marL="342900" indent="-342900">
              <a:buFont typeface="Arial" panose="020B0604020202020204" pitchFamily="34" charset="0"/>
              <a:buChar char="•"/>
            </a:pPr>
            <a:r>
              <a:rPr lang="en-US" sz="3600" b="1" dirty="0"/>
              <a:t>Note: </a:t>
            </a:r>
            <a:r>
              <a:rPr lang="en-US" sz="3600" dirty="0"/>
              <a:t>See the sign of alpha when putting the values, the</a:t>
            </a:r>
            <a:r>
              <a:rPr lang="tr-TR" sz="3600" dirty="0"/>
              <a:t>     </a:t>
            </a:r>
            <a:r>
              <a:rPr lang="en-US" sz="3600" b="1" dirty="0"/>
              <a:t>alpha is negative</a:t>
            </a:r>
            <a:r>
              <a:rPr lang="en-US" sz="3600" dirty="0"/>
              <a:t> when the data point is correctly classified, and this </a:t>
            </a:r>
            <a:r>
              <a:rPr lang="en-US" sz="3600" i="1" dirty="0"/>
              <a:t>decreases the sample weight</a:t>
            </a:r>
            <a:r>
              <a:rPr lang="en-US" sz="3600" dirty="0"/>
              <a:t> from 0.2 to 0.1004. </a:t>
            </a:r>
            <a:endParaRPr lang="tr-TR" sz="3600" dirty="0"/>
          </a:p>
          <a:p>
            <a:pPr marL="342900" indent="-342900">
              <a:buFont typeface="Arial" panose="020B0604020202020204" pitchFamily="34" charset="0"/>
              <a:buChar char="•"/>
            </a:pPr>
            <a:r>
              <a:rPr lang="en-US" sz="3600" dirty="0"/>
              <a:t>It is </a:t>
            </a:r>
            <a:r>
              <a:rPr lang="en-US" sz="3600" b="1" dirty="0"/>
              <a:t>positive</a:t>
            </a:r>
            <a:r>
              <a:rPr lang="en-US" sz="3600" dirty="0"/>
              <a:t> when there is </a:t>
            </a:r>
            <a:r>
              <a:rPr lang="en-US" sz="3600" b="1" dirty="0"/>
              <a:t>misclassification</a:t>
            </a:r>
            <a:r>
              <a:rPr lang="en-US" sz="3600" dirty="0"/>
              <a:t>, and this</a:t>
            </a:r>
            <a:r>
              <a:rPr lang="tr-TR" sz="3600" dirty="0"/>
              <a:t>          </a:t>
            </a:r>
            <a:r>
              <a:rPr lang="tr-TR" sz="3600" dirty="0" err="1"/>
              <a:t>will</a:t>
            </a:r>
            <a:r>
              <a:rPr lang="en-US" sz="3600" dirty="0"/>
              <a:t> </a:t>
            </a:r>
            <a:r>
              <a:rPr lang="en-US" sz="3600" i="1" dirty="0"/>
              <a:t>increase the sample weight</a:t>
            </a:r>
            <a:r>
              <a:rPr lang="en-US" sz="3600" dirty="0"/>
              <a:t> from 0.2 to 0.3988</a:t>
            </a:r>
            <a:r>
              <a:rPr lang="tr-TR" sz="3600" dirty="0"/>
              <a:t>.</a:t>
            </a:r>
            <a:endParaRPr lang="en-US" sz="4800" b="0" i="0" dirty="0">
              <a:solidFill>
                <a:srgbClr val="222222"/>
              </a:solidFill>
              <a:effectLst/>
              <a:latin typeface="Lato" panose="020F0502020204030203" pitchFamily="34" charset="0"/>
            </a:endParaRPr>
          </a:p>
        </p:txBody>
      </p:sp>
      <p:pic>
        <p:nvPicPr>
          <p:cNvPr id="7" name="Resim 6">
            <a:extLst>
              <a:ext uri="{FF2B5EF4-FFF2-40B4-BE49-F238E27FC236}">
                <a16:creationId xmlns:a16="http://schemas.microsoft.com/office/drawing/2014/main" id="{BA1010E7-1465-4FF8-38D3-20B9885EF95D}"/>
              </a:ext>
            </a:extLst>
          </p:cNvPr>
          <p:cNvPicPr>
            <a:picLocks noChangeAspect="1"/>
          </p:cNvPicPr>
          <p:nvPr/>
        </p:nvPicPr>
        <p:blipFill>
          <a:blip r:embed="rId2"/>
          <a:stretch>
            <a:fillRect/>
          </a:stretch>
        </p:blipFill>
        <p:spPr>
          <a:xfrm>
            <a:off x="3421690" y="4491916"/>
            <a:ext cx="5347032" cy="2170509"/>
          </a:xfrm>
          <a:prstGeom prst="rect">
            <a:avLst/>
          </a:prstGeom>
        </p:spPr>
      </p:pic>
    </p:spTree>
    <p:extLst>
      <p:ext uri="{BB962C8B-B14F-4D97-AF65-F5344CB8AC3E}">
        <p14:creationId xmlns:p14="http://schemas.microsoft.com/office/powerpoint/2010/main" val="337523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584775"/>
          </a:xfrm>
          <a:prstGeom prst="rect">
            <a:avLst/>
          </a:prstGeom>
          <a:noFill/>
        </p:spPr>
        <p:txBody>
          <a:bodyPr wrap="square">
            <a:spAutoFit/>
          </a:bodyPr>
          <a:lstStyle/>
          <a:p>
            <a:pPr marL="342900" indent="-342900" algn="l">
              <a:buFont typeface="Arial" panose="020B0604020202020204" pitchFamily="34" charset="0"/>
              <a:buChar char="•"/>
            </a:pPr>
            <a:endParaRPr lang="en-US" sz="3200" b="0" i="0" dirty="0">
              <a:solidFill>
                <a:srgbClr val="222222"/>
              </a:solidFill>
              <a:effectLst/>
              <a:latin typeface="Lato" panose="020F0502020204030203" pitchFamily="34" charset="0"/>
            </a:endParaRPr>
          </a:p>
        </p:txBody>
      </p:sp>
      <p:sp>
        <p:nvSpPr>
          <p:cNvPr id="3" name="Metin kutusu 2">
            <a:extLst>
              <a:ext uri="{FF2B5EF4-FFF2-40B4-BE49-F238E27FC236}">
                <a16:creationId xmlns:a16="http://schemas.microsoft.com/office/drawing/2014/main" id="{D9F601F0-C390-36A2-5437-50F04D4F7B42}"/>
              </a:ext>
            </a:extLst>
          </p:cNvPr>
          <p:cNvSpPr txBox="1"/>
          <p:nvPr/>
        </p:nvSpPr>
        <p:spPr>
          <a:xfrm>
            <a:off x="217188" y="1629594"/>
            <a:ext cx="11665296" cy="1631216"/>
          </a:xfrm>
          <a:prstGeom prst="rect">
            <a:avLst/>
          </a:prstGeom>
          <a:noFill/>
        </p:spPr>
        <p:txBody>
          <a:bodyPr wrap="square">
            <a:spAutoFit/>
          </a:bodyPr>
          <a:lstStyle/>
          <a:p>
            <a:pPr marL="342900" indent="-342900">
              <a:buFont typeface="Arial" panose="020B0604020202020204" pitchFamily="34" charset="0"/>
              <a:buChar char="•"/>
            </a:pPr>
            <a:r>
              <a:rPr lang="tr-TR" dirty="0"/>
              <a:t>T</a:t>
            </a:r>
            <a:r>
              <a:rPr lang="en-US" dirty="0"/>
              <a:t>he total sum of the sample weights must be equal to 1 but here if we sum up all the new sample weights, we will get 0.8004. </a:t>
            </a:r>
            <a:endParaRPr lang="tr-TR" dirty="0"/>
          </a:p>
          <a:p>
            <a:pPr marL="342900" indent="-342900">
              <a:buFont typeface="Arial" panose="020B0604020202020204" pitchFamily="34" charset="0"/>
              <a:buChar char="•"/>
            </a:pPr>
            <a:r>
              <a:rPr lang="en-US" dirty="0"/>
              <a:t>To bring this sum equal to 1 we will normalize these weights by dividing all the weights by the total sum of </a:t>
            </a:r>
            <a:r>
              <a:rPr lang="tr-TR" dirty="0"/>
              <a:t> </a:t>
            </a:r>
            <a:r>
              <a:rPr lang="en-US" dirty="0"/>
              <a:t>updated weights that is 0.8004.</a:t>
            </a:r>
            <a:endParaRPr lang="tr-TR" dirty="0"/>
          </a:p>
          <a:p>
            <a:pPr marL="342900" indent="-342900">
              <a:buFont typeface="Arial" panose="020B0604020202020204" pitchFamily="34" charset="0"/>
              <a:buChar char="•"/>
            </a:pPr>
            <a:r>
              <a:rPr lang="en-US" dirty="0"/>
              <a:t> So, after normalizing the sample weights we get this dataset and now the sum is equal to 1</a:t>
            </a:r>
            <a:r>
              <a:rPr lang="tr-TR" dirty="0"/>
              <a:t>.</a:t>
            </a:r>
            <a:endParaRPr lang="en-US" sz="4800" b="0" i="0" dirty="0">
              <a:solidFill>
                <a:srgbClr val="222222"/>
              </a:solidFill>
              <a:effectLst/>
              <a:latin typeface="Lato" panose="020F0502020204030203" pitchFamily="34" charset="0"/>
            </a:endParaRPr>
          </a:p>
        </p:txBody>
      </p:sp>
      <p:pic>
        <p:nvPicPr>
          <p:cNvPr id="5" name="Resim 4">
            <a:extLst>
              <a:ext uri="{FF2B5EF4-FFF2-40B4-BE49-F238E27FC236}">
                <a16:creationId xmlns:a16="http://schemas.microsoft.com/office/drawing/2014/main" id="{9CD14CEC-C006-2214-75BF-E2AE02764D9E}"/>
              </a:ext>
            </a:extLst>
          </p:cNvPr>
          <p:cNvPicPr>
            <a:picLocks noChangeAspect="1"/>
          </p:cNvPicPr>
          <p:nvPr/>
        </p:nvPicPr>
        <p:blipFill>
          <a:blip r:embed="rId2"/>
          <a:stretch>
            <a:fillRect/>
          </a:stretch>
        </p:blipFill>
        <p:spPr>
          <a:xfrm>
            <a:off x="1982661" y="3251033"/>
            <a:ext cx="8134350" cy="3419475"/>
          </a:xfrm>
          <a:prstGeom prst="rect">
            <a:avLst/>
          </a:prstGeom>
        </p:spPr>
      </p:pic>
    </p:spTree>
    <p:extLst>
      <p:ext uri="{BB962C8B-B14F-4D97-AF65-F5344CB8AC3E}">
        <p14:creationId xmlns:p14="http://schemas.microsoft.com/office/powerpoint/2010/main" val="336932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584775"/>
          </a:xfrm>
          <a:prstGeom prst="rect">
            <a:avLst/>
          </a:prstGeom>
          <a:noFill/>
        </p:spPr>
        <p:txBody>
          <a:bodyPr wrap="square">
            <a:spAutoFit/>
          </a:bodyPr>
          <a:lstStyle/>
          <a:p>
            <a:pPr marL="342900" indent="-342900" algn="l">
              <a:buFont typeface="Arial" panose="020B0604020202020204" pitchFamily="34" charset="0"/>
              <a:buChar char="•"/>
            </a:pPr>
            <a:endParaRPr lang="en-US" sz="3200" b="0" i="0" dirty="0">
              <a:solidFill>
                <a:srgbClr val="222222"/>
              </a:solidFill>
              <a:effectLst/>
              <a:latin typeface="Lato" panose="020F0502020204030203" pitchFamily="34" charset="0"/>
            </a:endParaRPr>
          </a:p>
        </p:txBody>
      </p:sp>
      <p:sp>
        <p:nvSpPr>
          <p:cNvPr id="3" name="Metin kutusu 2">
            <a:extLst>
              <a:ext uri="{FF2B5EF4-FFF2-40B4-BE49-F238E27FC236}">
                <a16:creationId xmlns:a16="http://schemas.microsoft.com/office/drawing/2014/main" id="{D9F601F0-C390-36A2-5437-50F04D4F7B42}"/>
              </a:ext>
            </a:extLst>
          </p:cNvPr>
          <p:cNvSpPr txBox="1"/>
          <p:nvPr/>
        </p:nvSpPr>
        <p:spPr>
          <a:xfrm>
            <a:off x="217188" y="1629594"/>
            <a:ext cx="11665296" cy="1015663"/>
          </a:xfrm>
          <a:prstGeom prst="rect">
            <a:avLst/>
          </a:prstGeom>
          <a:noFill/>
        </p:spPr>
        <p:txBody>
          <a:bodyPr wrap="square">
            <a:spAutoFit/>
          </a:bodyPr>
          <a:lstStyle/>
          <a:p>
            <a:pPr marL="342900" indent="-342900">
              <a:buFont typeface="Arial" panose="020B0604020202020204" pitchFamily="34" charset="0"/>
              <a:buChar char="•"/>
            </a:pPr>
            <a:r>
              <a:rPr lang="en-US" b="1" dirty="0"/>
              <a:t>Step 5</a:t>
            </a:r>
            <a:r>
              <a:rPr lang="en-US" dirty="0"/>
              <a:t> –</a:t>
            </a:r>
            <a:r>
              <a:rPr lang="tr-TR" dirty="0"/>
              <a:t>T</a:t>
            </a:r>
            <a:r>
              <a:rPr lang="en-US" dirty="0"/>
              <a:t>o make a new dataset to see if the errors decreased or not.</a:t>
            </a:r>
            <a:endParaRPr lang="tr-TR" dirty="0"/>
          </a:p>
          <a:p>
            <a:pPr marL="342900" indent="-342900">
              <a:buFont typeface="Arial" panose="020B0604020202020204" pitchFamily="34" charset="0"/>
              <a:buChar char="•"/>
            </a:pPr>
            <a:r>
              <a:rPr lang="en-US" dirty="0"/>
              <a:t> </a:t>
            </a:r>
            <a:r>
              <a:rPr lang="tr-TR" dirty="0"/>
              <a:t>R</a:t>
            </a:r>
            <a:r>
              <a:rPr lang="en-US" dirty="0" err="1"/>
              <a:t>emove</a:t>
            </a:r>
            <a:r>
              <a:rPr lang="en-US" dirty="0"/>
              <a:t> the “sample weights” and “new sample weights” column and then based on the “new sample </a:t>
            </a:r>
            <a:r>
              <a:rPr lang="tr-TR" dirty="0"/>
              <a:t>       </a:t>
            </a:r>
            <a:r>
              <a:rPr lang="en-US" dirty="0"/>
              <a:t>weights” we will divide our data points into buckets.</a:t>
            </a:r>
            <a:endParaRPr lang="en-US" sz="4800" b="0" i="0" dirty="0">
              <a:solidFill>
                <a:srgbClr val="222222"/>
              </a:solidFill>
              <a:effectLst/>
              <a:latin typeface="Lato" panose="020F0502020204030203" pitchFamily="34" charset="0"/>
            </a:endParaRPr>
          </a:p>
        </p:txBody>
      </p:sp>
      <p:pic>
        <p:nvPicPr>
          <p:cNvPr id="6" name="Resim 5">
            <a:extLst>
              <a:ext uri="{FF2B5EF4-FFF2-40B4-BE49-F238E27FC236}">
                <a16:creationId xmlns:a16="http://schemas.microsoft.com/office/drawing/2014/main" id="{85678A5B-507A-6398-7EC6-CDDA020D4170}"/>
              </a:ext>
            </a:extLst>
          </p:cNvPr>
          <p:cNvPicPr>
            <a:picLocks noChangeAspect="1"/>
          </p:cNvPicPr>
          <p:nvPr/>
        </p:nvPicPr>
        <p:blipFill>
          <a:blip r:embed="rId2"/>
          <a:stretch>
            <a:fillRect/>
          </a:stretch>
        </p:blipFill>
        <p:spPr>
          <a:xfrm>
            <a:off x="1982661" y="2781722"/>
            <a:ext cx="8134350" cy="3228975"/>
          </a:xfrm>
          <a:prstGeom prst="rect">
            <a:avLst/>
          </a:prstGeom>
        </p:spPr>
      </p:pic>
    </p:spTree>
    <p:extLst>
      <p:ext uri="{BB962C8B-B14F-4D97-AF65-F5344CB8AC3E}">
        <p14:creationId xmlns:p14="http://schemas.microsoft.com/office/powerpoint/2010/main" val="409729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4800" b="1" dirty="0" err="1"/>
              <a:t>Boosting</a:t>
            </a:r>
            <a:br>
              <a:rPr lang="tr-TR" dirty="0"/>
            </a:br>
            <a:endParaRPr lang="en-US" dirty="0"/>
          </a:p>
        </p:txBody>
      </p:sp>
    </p:spTree>
    <p:extLst>
      <p:ext uri="{BB962C8B-B14F-4D97-AF65-F5344CB8AC3E}">
        <p14:creationId xmlns:p14="http://schemas.microsoft.com/office/powerpoint/2010/main" val="1959662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584775"/>
          </a:xfrm>
          <a:prstGeom prst="rect">
            <a:avLst/>
          </a:prstGeom>
          <a:noFill/>
        </p:spPr>
        <p:txBody>
          <a:bodyPr wrap="square">
            <a:spAutoFit/>
          </a:bodyPr>
          <a:lstStyle/>
          <a:p>
            <a:pPr marL="342900" indent="-342900" algn="l">
              <a:buFont typeface="Arial" panose="020B0604020202020204" pitchFamily="34" charset="0"/>
              <a:buChar char="•"/>
            </a:pPr>
            <a:endParaRPr lang="en-US" sz="3200" b="0" i="0" dirty="0">
              <a:solidFill>
                <a:srgbClr val="222222"/>
              </a:solidFill>
              <a:effectLst/>
              <a:latin typeface="Lato" panose="020F0502020204030203" pitchFamily="34" charset="0"/>
            </a:endParaRPr>
          </a:p>
        </p:txBody>
      </p:sp>
      <p:sp>
        <p:nvSpPr>
          <p:cNvPr id="3" name="Metin kutusu 2">
            <a:extLst>
              <a:ext uri="{FF2B5EF4-FFF2-40B4-BE49-F238E27FC236}">
                <a16:creationId xmlns:a16="http://schemas.microsoft.com/office/drawing/2014/main" id="{D9F601F0-C390-36A2-5437-50F04D4F7B42}"/>
              </a:ext>
            </a:extLst>
          </p:cNvPr>
          <p:cNvSpPr txBox="1"/>
          <p:nvPr/>
        </p:nvSpPr>
        <p:spPr>
          <a:xfrm>
            <a:off x="383887" y="1361594"/>
            <a:ext cx="11422635" cy="1938992"/>
          </a:xfrm>
          <a:prstGeom prst="rect">
            <a:avLst/>
          </a:prstGeom>
          <a:noFill/>
        </p:spPr>
        <p:txBody>
          <a:bodyPr wrap="square">
            <a:spAutoFit/>
          </a:bodyPr>
          <a:lstStyle/>
          <a:p>
            <a:r>
              <a:rPr lang="en-US" b="1" dirty="0"/>
              <a:t>Step 6</a:t>
            </a:r>
            <a:r>
              <a:rPr lang="en-US" dirty="0"/>
              <a:t> –</a:t>
            </a:r>
            <a:r>
              <a:rPr lang="tr-TR" dirty="0"/>
              <a:t>n</a:t>
            </a:r>
            <a:r>
              <a:rPr lang="en-US" dirty="0"/>
              <a:t>ow what the algorithm selects random numbers from 0-1.</a:t>
            </a:r>
            <a:endParaRPr lang="tr-TR" dirty="0"/>
          </a:p>
          <a:p>
            <a:pPr marL="342900" indent="-342900">
              <a:buFont typeface="Arial" panose="020B0604020202020204" pitchFamily="34" charset="0"/>
              <a:buChar char="•"/>
            </a:pPr>
            <a:r>
              <a:rPr lang="en-US" dirty="0"/>
              <a:t> Since incorrectly classified records have higher sample weights, the probability to select those records is very high.</a:t>
            </a:r>
          </a:p>
          <a:p>
            <a:pPr marL="342900" indent="-342900">
              <a:buFont typeface="Arial" panose="020B0604020202020204" pitchFamily="34" charset="0"/>
              <a:buChar char="•"/>
            </a:pPr>
            <a:r>
              <a:rPr lang="en-US" dirty="0"/>
              <a:t>Suppose the 5 random numbers our algorithm take is 0.38,0.26,0.98,0.40,0.55.</a:t>
            </a:r>
          </a:p>
          <a:p>
            <a:pPr marL="342900" indent="-342900">
              <a:buFont typeface="Arial" panose="020B0604020202020204" pitchFamily="34" charset="0"/>
              <a:buChar char="•"/>
            </a:pPr>
            <a:r>
              <a:rPr lang="en-US" dirty="0"/>
              <a:t>Now we will see where these random numbers fall in the bucket and according to it, we’ll make our new dataset shown below.</a:t>
            </a:r>
          </a:p>
        </p:txBody>
      </p:sp>
      <p:pic>
        <p:nvPicPr>
          <p:cNvPr id="5" name="Resim 4">
            <a:extLst>
              <a:ext uri="{FF2B5EF4-FFF2-40B4-BE49-F238E27FC236}">
                <a16:creationId xmlns:a16="http://schemas.microsoft.com/office/drawing/2014/main" id="{8287CC92-03B0-A0AB-009D-EDCC576BF07B}"/>
              </a:ext>
            </a:extLst>
          </p:cNvPr>
          <p:cNvPicPr>
            <a:picLocks noChangeAspect="1"/>
          </p:cNvPicPr>
          <p:nvPr/>
        </p:nvPicPr>
        <p:blipFill>
          <a:blip r:embed="rId2"/>
          <a:stretch>
            <a:fillRect/>
          </a:stretch>
        </p:blipFill>
        <p:spPr>
          <a:xfrm>
            <a:off x="2042316" y="3429794"/>
            <a:ext cx="8105775" cy="3105150"/>
          </a:xfrm>
          <a:prstGeom prst="rect">
            <a:avLst/>
          </a:prstGeom>
        </p:spPr>
      </p:pic>
    </p:spTree>
    <p:extLst>
      <p:ext uri="{BB962C8B-B14F-4D97-AF65-F5344CB8AC3E}">
        <p14:creationId xmlns:p14="http://schemas.microsoft.com/office/powerpoint/2010/main" val="200992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932596D-7DD0-423A-C42F-1DA9EAA0B6AA}"/>
              </a:ext>
            </a:extLst>
          </p:cNvPr>
          <p:cNvSpPr>
            <a:spLocks noGrp="1"/>
          </p:cNvSpPr>
          <p:nvPr>
            <p:ph type="title"/>
          </p:nvPr>
        </p:nvSpPr>
        <p:spPr/>
        <p:txBody>
          <a:bodyPr/>
          <a:lstStyle/>
          <a:p>
            <a:pPr eaLnBrk="1" hangingPunct="1"/>
            <a:r>
              <a:rPr lang="en-US" altLang="en-US" dirty="0"/>
              <a:t>Gradient Boosting</a:t>
            </a:r>
          </a:p>
        </p:txBody>
      </p:sp>
      <p:sp>
        <p:nvSpPr>
          <p:cNvPr id="16387" name="Content Placeholder 2">
            <a:extLst>
              <a:ext uri="{FF2B5EF4-FFF2-40B4-BE49-F238E27FC236}">
                <a16:creationId xmlns:a16="http://schemas.microsoft.com/office/drawing/2014/main" id="{873D75FF-6D9E-386A-0C6C-E09C8BBC4487}"/>
              </a:ext>
            </a:extLst>
          </p:cNvPr>
          <p:cNvSpPr>
            <a:spLocks noGrp="1"/>
          </p:cNvSpPr>
          <p:nvPr>
            <p:ph idx="1"/>
          </p:nvPr>
        </p:nvSpPr>
        <p:spPr/>
        <p:txBody>
          <a:bodyPr/>
          <a:lstStyle/>
          <a:p>
            <a:pPr eaLnBrk="1" hangingPunct="1"/>
            <a:r>
              <a:rPr lang="en-US" altLang="en-US" dirty="0"/>
              <a:t>In gradient boosting, it trains many models sequentially. Each new model gradually minimizes the loss function (y = ax + b + e, e needs special attention as it is an error term) of the whole system using Gradient Descent method. </a:t>
            </a:r>
            <a:endParaRPr lang="tr-TR" altLang="en-US" dirty="0"/>
          </a:p>
          <a:p>
            <a:pPr eaLnBrk="1" hangingPunct="1"/>
            <a:r>
              <a:rPr lang="en-US" altLang="en-US" dirty="0"/>
              <a:t>The learning procedure consecutively fit new models to provide a more accurate estimate of the response variable.</a:t>
            </a:r>
          </a:p>
          <a:p>
            <a:pPr eaLnBrk="1" hangingPunct="1"/>
            <a:r>
              <a:rPr lang="en-US" altLang="en-US" dirty="0"/>
              <a:t>The principle idea behind this algorithm is to construct new base learners which can be maximally correlated with negative gradient of the loss function, associated with the whole ensemble. </a:t>
            </a:r>
          </a:p>
          <a:p>
            <a:pPr eaLnBrk="1" hangingPunct="1"/>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a:t>Gradient Boosting</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838091" y="1826628"/>
            <a:ext cx="10514231" cy="4739658"/>
          </a:xfrm>
        </p:spPr>
        <p:txBody>
          <a:bodyPr/>
          <a:lstStyle/>
          <a:p>
            <a:pPr eaLnBrk="1" hangingPunct="1"/>
            <a:r>
              <a:rPr lang="en-US" altLang="en-US" dirty="0"/>
              <a:t>Type of Problem – You have a set of variables vectors x1 , x2 and x3. You need to predict y which is a continuous variable.</a:t>
            </a:r>
          </a:p>
          <a:p>
            <a:pPr eaLnBrk="1" hangingPunct="1"/>
            <a:r>
              <a:rPr lang="en-US" altLang="en-US" b="1" dirty="0"/>
              <a:t>Steps of Gradient Boost algorithm</a:t>
            </a:r>
          </a:p>
          <a:p>
            <a:pPr marL="457154" lvl="1" indent="0" eaLnBrk="1" hangingPunct="1">
              <a:buNone/>
            </a:pPr>
            <a:r>
              <a:rPr lang="en-US" altLang="en-US" i="1" dirty="0"/>
              <a:t>Step 1</a:t>
            </a:r>
            <a:r>
              <a:rPr lang="en-US" altLang="en-US" dirty="0"/>
              <a:t> : Assume mean is the prediction of all variables.</a:t>
            </a:r>
          </a:p>
          <a:p>
            <a:pPr marL="457154" lvl="1" indent="0" eaLnBrk="1" hangingPunct="1">
              <a:buNone/>
            </a:pPr>
            <a:r>
              <a:rPr lang="en-US" altLang="en-US" i="1" dirty="0"/>
              <a:t>Step 2</a:t>
            </a:r>
            <a:r>
              <a:rPr lang="en-US" altLang="en-US" dirty="0"/>
              <a:t> : Calculate errors of each observation from the mean (latest prediction).</a:t>
            </a:r>
          </a:p>
          <a:p>
            <a:pPr marL="457154" lvl="1" indent="0" eaLnBrk="1" hangingPunct="1">
              <a:buNone/>
            </a:pPr>
            <a:r>
              <a:rPr lang="en-US" altLang="en-US" i="1" dirty="0"/>
              <a:t>Step 3</a:t>
            </a:r>
            <a:r>
              <a:rPr lang="en-US" altLang="en-US" dirty="0"/>
              <a:t> : Find the variable that can split the errors perfectly and find the value for the split. This is assumed to be the latest prediction.</a:t>
            </a:r>
          </a:p>
          <a:p>
            <a:pPr marL="457154" lvl="1" indent="0" eaLnBrk="1" hangingPunct="1">
              <a:buNone/>
            </a:pPr>
            <a:r>
              <a:rPr lang="en-US" altLang="en-US" i="1" dirty="0"/>
              <a:t>Step 4</a:t>
            </a:r>
            <a:r>
              <a:rPr lang="en-US" altLang="en-US" dirty="0"/>
              <a:t> : Calculate errors of each observation from the mean of both the sides of split (latest prediction).</a:t>
            </a:r>
          </a:p>
          <a:p>
            <a:pPr marL="457154" lvl="1" indent="0" eaLnBrk="1" hangingPunct="1">
              <a:buNone/>
            </a:pPr>
            <a:r>
              <a:rPr lang="en-US" altLang="en-US" i="1" dirty="0"/>
              <a:t>Step 5</a:t>
            </a:r>
            <a:r>
              <a:rPr lang="en-US" altLang="en-US" dirty="0"/>
              <a:t> : Repeat the step 3 and 4 till the objective function maximizes/minimizes.</a:t>
            </a:r>
          </a:p>
          <a:p>
            <a:pPr marL="457154" lvl="1" indent="0" eaLnBrk="1" hangingPunct="1">
              <a:buNone/>
            </a:pPr>
            <a:r>
              <a:rPr lang="en-US" altLang="en-US" i="1" dirty="0"/>
              <a:t>Step 6</a:t>
            </a:r>
            <a:r>
              <a:rPr lang="en-US" altLang="en-US" dirty="0"/>
              <a:t> : Take a weighted mean of all the classifiers to come up with the final model.</a:t>
            </a:r>
          </a:p>
          <a:p>
            <a:pPr eaLnBrk="1" hangingPunct="1"/>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EXTREME GRADIENT BOOSTING MACHINE (XGBM)</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838091" y="1826628"/>
            <a:ext cx="10514231" cy="4739658"/>
          </a:xfrm>
        </p:spPr>
        <p:txBody>
          <a:bodyPr/>
          <a:lstStyle/>
          <a:p>
            <a:pPr algn="just"/>
            <a:r>
              <a:rPr lang="en-US" b="0" i="0" dirty="0">
                <a:solidFill>
                  <a:srgbClr val="333333"/>
                </a:solidFill>
                <a:effectLst/>
                <a:latin typeface="inter-regular"/>
              </a:rPr>
              <a:t>XGBM is the latest version of gradient boosting machines which also works very similar to GBM. </a:t>
            </a:r>
            <a:endParaRPr lang="tr-TR" b="0" i="0" dirty="0">
              <a:solidFill>
                <a:srgbClr val="333333"/>
              </a:solidFill>
              <a:effectLst/>
              <a:latin typeface="inter-regular"/>
            </a:endParaRPr>
          </a:p>
          <a:p>
            <a:pPr algn="just"/>
            <a:r>
              <a:rPr lang="en-US" b="0" i="0" dirty="0">
                <a:solidFill>
                  <a:srgbClr val="333333"/>
                </a:solidFill>
                <a:effectLst/>
                <a:latin typeface="inter-regular"/>
              </a:rPr>
              <a:t>In XGBM, trees are added sequentially (one at a time) that learn from the errors of previous trees and improve them.</a:t>
            </a:r>
            <a:endParaRPr lang="tr-TR" b="0" i="0" dirty="0">
              <a:solidFill>
                <a:srgbClr val="333333"/>
              </a:solidFill>
              <a:effectLst/>
              <a:latin typeface="inter-regular"/>
            </a:endParaRPr>
          </a:p>
        </p:txBody>
      </p:sp>
    </p:spTree>
    <p:extLst>
      <p:ext uri="{BB962C8B-B14F-4D97-AF65-F5344CB8AC3E}">
        <p14:creationId xmlns:p14="http://schemas.microsoft.com/office/powerpoint/2010/main" val="2568841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EXTREME GRADIENT BOOSTING MACHINE (XGBM)</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838091" y="1826628"/>
            <a:ext cx="10514231" cy="4739658"/>
          </a:xfrm>
        </p:spPr>
        <p:txBody>
          <a:bodyPr/>
          <a:lstStyle/>
          <a:p>
            <a:pPr algn="just"/>
            <a:r>
              <a:rPr lang="en-US" b="0" i="0" dirty="0">
                <a:solidFill>
                  <a:srgbClr val="333333"/>
                </a:solidFill>
                <a:effectLst/>
                <a:latin typeface="inter-regular"/>
              </a:rPr>
              <a:t> Although, XGBM and GBM algorithms are similar in look and feel but still there are a few differences between them as follows:</a:t>
            </a:r>
          </a:p>
          <a:p>
            <a:pPr algn="just">
              <a:buFont typeface="Arial" panose="020B0604020202020204" pitchFamily="34" charset="0"/>
              <a:buChar char="•"/>
            </a:pPr>
            <a:r>
              <a:rPr lang="en-US" b="0" i="0" dirty="0">
                <a:solidFill>
                  <a:srgbClr val="000000"/>
                </a:solidFill>
                <a:effectLst/>
                <a:latin typeface="inter-regular"/>
              </a:rPr>
              <a:t>XGBM uses various regularization techniques to reduce under-fitting or over-fitting of the model which also increases model performance more than gradient boosting machines.</a:t>
            </a:r>
          </a:p>
          <a:p>
            <a:pPr eaLnBrk="1" hangingPunct="1"/>
            <a:r>
              <a:rPr lang="en-US" b="0" i="0" dirty="0">
                <a:solidFill>
                  <a:srgbClr val="000000"/>
                </a:solidFill>
                <a:effectLst/>
                <a:latin typeface="inter-regular"/>
              </a:rPr>
              <a:t>XGBM follows parallel processing of each node, while GBM does not which makes it more rapid than gradient boosting machines.</a:t>
            </a:r>
          </a:p>
          <a:p>
            <a:pPr eaLnBrk="1" hangingPunct="1"/>
            <a:r>
              <a:rPr lang="en-US" b="0" i="0" dirty="0">
                <a:solidFill>
                  <a:srgbClr val="000000"/>
                </a:solidFill>
                <a:effectLst/>
                <a:latin typeface="inter-regular"/>
              </a:rPr>
              <a:t>XGBM helps us to get rid of the imputation of missing values because by default the model takes care of it. It learns on its own whether these values should be in the right or left node.</a:t>
            </a:r>
          </a:p>
          <a:p>
            <a:pPr eaLnBrk="1" hangingPunct="1"/>
            <a:endParaRPr lang="en-US" altLang="en-US" dirty="0"/>
          </a:p>
        </p:txBody>
      </p:sp>
    </p:spTree>
    <p:extLst>
      <p:ext uri="{BB962C8B-B14F-4D97-AF65-F5344CB8AC3E}">
        <p14:creationId xmlns:p14="http://schemas.microsoft.com/office/powerpoint/2010/main" val="2678271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Light Gradient Boosting Machines</a:t>
            </a:r>
            <a:br>
              <a:rPr lang="tr-TR" altLang="en-US" dirty="0"/>
            </a:br>
            <a:r>
              <a:rPr lang="en-US" altLang="en-US" dirty="0"/>
              <a:t> (Light GBM)</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838091" y="1826628"/>
            <a:ext cx="10514231" cy="4739658"/>
          </a:xfrm>
        </p:spPr>
        <p:txBody>
          <a:bodyPr/>
          <a:lstStyle/>
          <a:p>
            <a:pPr algn="just"/>
            <a:r>
              <a:rPr lang="en-US" b="0" i="0" dirty="0">
                <a:solidFill>
                  <a:srgbClr val="333333"/>
                </a:solidFill>
                <a:effectLst/>
                <a:latin typeface="inter-regular"/>
              </a:rPr>
              <a:t> Light GBM is a more upgraded version of the Gradient boosting machine due to its efficiency and fast speed. </a:t>
            </a:r>
            <a:endParaRPr lang="tr-TR" b="0" i="0" dirty="0">
              <a:solidFill>
                <a:srgbClr val="333333"/>
              </a:solidFill>
              <a:effectLst/>
              <a:latin typeface="inter-regular"/>
            </a:endParaRPr>
          </a:p>
          <a:p>
            <a:pPr algn="just"/>
            <a:r>
              <a:rPr lang="en-US" b="0" i="0" dirty="0">
                <a:solidFill>
                  <a:srgbClr val="333333"/>
                </a:solidFill>
                <a:effectLst/>
                <a:latin typeface="inter-regular"/>
              </a:rPr>
              <a:t>Unlike GBM and XGBM, it can handle a huge amount of data without any complexity. </a:t>
            </a:r>
            <a:endParaRPr lang="tr-TR" b="0" i="0" dirty="0">
              <a:solidFill>
                <a:srgbClr val="333333"/>
              </a:solidFill>
              <a:effectLst/>
              <a:latin typeface="inter-regular"/>
            </a:endParaRPr>
          </a:p>
          <a:p>
            <a:pPr algn="just"/>
            <a:r>
              <a:rPr lang="en-US" b="0" i="0" dirty="0">
                <a:solidFill>
                  <a:srgbClr val="333333"/>
                </a:solidFill>
                <a:effectLst/>
                <a:latin typeface="inter-regular"/>
              </a:rPr>
              <a:t>On the other hand, it is not suitable for those data points that are lesser in number.</a:t>
            </a:r>
            <a:endParaRPr lang="en-US" altLang="en-US" dirty="0"/>
          </a:p>
        </p:txBody>
      </p:sp>
    </p:spTree>
    <p:extLst>
      <p:ext uri="{BB962C8B-B14F-4D97-AF65-F5344CB8AC3E}">
        <p14:creationId xmlns:p14="http://schemas.microsoft.com/office/powerpoint/2010/main" val="245595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Light Gradient Boosting Machines</a:t>
            </a:r>
            <a:br>
              <a:rPr lang="tr-TR" altLang="en-US" dirty="0"/>
            </a:br>
            <a:r>
              <a:rPr lang="en-US" altLang="en-US" dirty="0"/>
              <a:t> (Light GBM)</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334109" y="1691080"/>
            <a:ext cx="10514231" cy="4739658"/>
          </a:xfrm>
        </p:spPr>
        <p:txBody>
          <a:bodyPr/>
          <a:lstStyle/>
          <a:p>
            <a:pPr algn="just"/>
            <a:r>
              <a:rPr lang="en-US" b="0" i="0" dirty="0">
                <a:solidFill>
                  <a:srgbClr val="333333"/>
                </a:solidFill>
                <a:effectLst/>
                <a:latin typeface="inter-regular"/>
              </a:rPr>
              <a:t> Instead of level-wise growth, Light GBM prefers leaf-wise growth of the nodes of the tree.</a:t>
            </a:r>
            <a:endParaRPr lang="tr-TR" b="0" i="0" dirty="0">
              <a:solidFill>
                <a:srgbClr val="333333"/>
              </a:solidFill>
              <a:effectLst/>
              <a:latin typeface="inter-regular"/>
            </a:endParaRPr>
          </a:p>
          <a:p>
            <a:pPr algn="just"/>
            <a:r>
              <a:rPr lang="en-US" b="0" i="0" dirty="0">
                <a:solidFill>
                  <a:srgbClr val="333333"/>
                </a:solidFill>
                <a:effectLst/>
                <a:latin typeface="inter-regular"/>
              </a:rPr>
              <a:t> Further, in light GBM, the primary node is split into two secondary nodes and later it chooses one secondary node to be split.</a:t>
            </a:r>
            <a:endParaRPr lang="tr-TR" b="0" i="0" dirty="0">
              <a:solidFill>
                <a:srgbClr val="333333"/>
              </a:solidFill>
              <a:effectLst/>
              <a:latin typeface="inter-regular"/>
            </a:endParaRPr>
          </a:p>
          <a:p>
            <a:pPr algn="just"/>
            <a:r>
              <a:rPr lang="en-US" b="0" i="0" dirty="0">
                <a:solidFill>
                  <a:srgbClr val="333333"/>
                </a:solidFill>
                <a:effectLst/>
                <a:latin typeface="inter-regular"/>
              </a:rPr>
              <a:t> This split of a secondary node depends upon which between two nodes has a higher loss.</a:t>
            </a:r>
            <a:endParaRPr lang="en-US" altLang="en-US" dirty="0"/>
          </a:p>
        </p:txBody>
      </p:sp>
      <p:pic>
        <p:nvPicPr>
          <p:cNvPr id="3074" name="Picture 2" descr="GBM in Machine Learning">
            <a:extLst>
              <a:ext uri="{FF2B5EF4-FFF2-40B4-BE49-F238E27FC236}">
                <a16:creationId xmlns:a16="http://schemas.microsoft.com/office/drawing/2014/main" id="{5EEE23FC-4609-0D45-AE4B-D402D6747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9" y="4581920"/>
            <a:ext cx="6191250" cy="2047875"/>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0A520422-4674-29CD-8B8D-63A3C7AD0814}"/>
              </a:ext>
            </a:extLst>
          </p:cNvPr>
          <p:cNvSpPr txBox="1"/>
          <p:nvPr/>
        </p:nvSpPr>
        <p:spPr>
          <a:xfrm>
            <a:off x="6599262" y="4509914"/>
            <a:ext cx="5040560" cy="1323439"/>
          </a:xfrm>
          <a:prstGeom prst="rect">
            <a:avLst/>
          </a:prstGeom>
          <a:noFill/>
        </p:spPr>
        <p:txBody>
          <a:bodyPr wrap="square">
            <a:spAutoFit/>
          </a:bodyPr>
          <a:lstStyle/>
          <a:p>
            <a:r>
              <a:rPr lang="en-US" b="0" i="0" dirty="0">
                <a:solidFill>
                  <a:srgbClr val="333333"/>
                </a:solidFill>
                <a:effectLst/>
                <a:latin typeface="inter-regular"/>
              </a:rPr>
              <a:t>Hence, due to leaf-wise split, Light Gradient </a:t>
            </a:r>
            <a:r>
              <a:rPr lang="tr-TR" b="0" i="0" dirty="0">
                <a:solidFill>
                  <a:srgbClr val="333333"/>
                </a:solidFill>
                <a:effectLst/>
                <a:latin typeface="inter-regular"/>
              </a:rPr>
              <a:t>   </a:t>
            </a:r>
            <a:r>
              <a:rPr lang="en-US" b="0" i="0" dirty="0">
                <a:solidFill>
                  <a:srgbClr val="333333"/>
                </a:solidFill>
                <a:effectLst/>
                <a:latin typeface="inter-regular"/>
              </a:rPr>
              <a:t>Boosting Machine (LGBM) algorithm is always preferred over others where a large amount of data is given.</a:t>
            </a:r>
            <a:endParaRPr lang="tr-TR" dirty="0"/>
          </a:p>
        </p:txBody>
      </p:sp>
    </p:spTree>
    <p:extLst>
      <p:ext uri="{BB962C8B-B14F-4D97-AF65-F5344CB8AC3E}">
        <p14:creationId xmlns:p14="http://schemas.microsoft.com/office/powerpoint/2010/main" val="4034629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CATBOOST</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334109" y="1691080"/>
            <a:ext cx="11665753" cy="4739658"/>
          </a:xfrm>
        </p:spPr>
        <p:txBody>
          <a:bodyPr/>
          <a:lstStyle/>
          <a:p>
            <a:pPr algn="just"/>
            <a:r>
              <a:rPr lang="en-US" b="0" i="0" dirty="0">
                <a:solidFill>
                  <a:srgbClr val="333333"/>
                </a:solidFill>
                <a:effectLst/>
                <a:latin typeface="inter-regular"/>
              </a:rPr>
              <a:t>The </a:t>
            </a:r>
            <a:r>
              <a:rPr lang="en-US" b="0" i="0" dirty="0" err="1">
                <a:solidFill>
                  <a:srgbClr val="333333"/>
                </a:solidFill>
                <a:effectLst/>
                <a:latin typeface="inter-regular"/>
              </a:rPr>
              <a:t>catboost</a:t>
            </a:r>
            <a:r>
              <a:rPr lang="en-US" b="0" i="0" dirty="0">
                <a:solidFill>
                  <a:srgbClr val="333333"/>
                </a:solidFill>
                <a:effectLst/>
                <a:latin typeface="inter-regular"/>
              </a:rPr>
              <a:t> algorithm is primarily used to handle the categorical features in a dataset. </a:t>
            </a:r>
            <a:endParaRPr lang="tr-TR" b="0" i="0" dirty="0">
              <a:solidFill>
                <a:srgbClr val="333333"/>
              </a:solidFill>
              <a:effectLst/>
              <a:latin typeface="inter-regular"/>
            </a:endParaRPr>
          </a:p>
          <a:p>
            <a:pPr algn="just"/>
            <a:r>
              <a:rPr lang="en-US" b="0" i="0" dirty="0">
                <a:solidFill>
                  <a:srgbClr val="333333"/>
                </a:solidFill>
                <a:effectLst/>
                <a:latin typeface="inter-regular"/>
              </a:rPr>
              <a:t>Although GBM, XGBM, and Light GBM algorithms are suitable for numeric data sets, </a:t>
            </a:r>
            <a:r>
              <a:rPr lang="en-US" b="0" i="0" dirty="0" err="1">
                <a:solidFill>
                  <a:srgbClr val="333333"/>
                </a:solidFill>
                <a:effectLst/>
                <a:latin typeface="inter-regular"/>
              </a:rPr>
              <a:t>Catboost</a:t>
            </a:r>
            <a:r>
              <a:rPr lang="en-US" b="0" i="0" dirty="0">
                <a:solidFill>
                  <a:srgbClr val="333333"/>
                </a:solidFill>
                <a:effectLst/>
                <a:latin typeface="inter-regular"/>
              </a:rPr>
              <a:t> is designed to handle categorical variables into numeric data.</a:t>
            </a:r>
            <a:endParaRPr lang="tr-TR" b="0" i="0" dirty="0">
              <a:solidFill>
                <a:srgbClr val="333333"/>
              </a:solidFill>
              <a:effectLst/>
              <a:latin typeface="inter-regular"/>
            </a:endParaRPr>
          </a:p>
          <a:p>
            <a:pPr algn="just"/>
            <a:r>
              <a:rPr lang="en-US" b="0" i="0" dirty="0">
                <a:solidFill>
                  <a:srgbClr val="333333"/>
                </a:solidFill>
                <a:effectLst/>
                <a:latin typeface="inter-regular"/>
              </a:rPr>
              <a:t> Hence, </a:t>
            </a:r>
            <a:r>
              <a:rPr lang="en-US" b="0" i="0" dirty="0" err="1">
                <a:solidFill>
                  <a:srgbClr val="333333"/>
                </a:solidFill>
                <a:effectLst/>
                <a:latin typeface="inter-regular"/>
              </a:rPr>
              <a:t>catboost</a:t>
            </a:r>
            <a:r>
              <a:rPr lang="en-US" b="0" i="0" dirty="0">
                <a:solidFill>
                  <a:srgbClr val="333333"/>
                </a:solidFill>
                <a:effectLst/>
                <a:latin typeface="inter-regular"/>
              </a:rPr>
              <a:t> algorithm consists of an essential preprocessing step to convert categorical features into numerical variables which are not present in any other algorithm.</a:t>
            </a:r>
            <a:endParaRPr lang="en-US" altLang="en-US" dirty="0"/>
          </a:p>
        </p:txBody>
      </p:sp>
    </p:spTree>
    <p:extLst>
      <p:ext uri="{BB962C8B-B14F-4D97-AF65-F5344CB8AC3E}">
        <p14:creationId xmlns:p14="http://schemas.microsoft.com/office/powerpoint/2010/main" val="3301998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Difference between Bagging and Boosting:</a:t>
            </a:r>
          </a:p>
        </p:txBody>
      </p:sp>
      <p:pic>
        <p:nvPicPr>
          <p:cNvPr id="5" name="Resim 4">
            <a:extLst>
              <a:ext uri="{FF2B5EF4-FFF2-40B4-BE49-F238E27FC236}">
                <a16:creationId xmlns:a16="http://schemas.microsoft.com/office/drawing/2014/main" id="{64BD0676-D98F-9450-A5F2-B49895C0C490}"/>
              </a:ext>
            </a:extLst>
          </p:cNvPr>
          <p:cNvPicPr>
            <a:picLocks noChangeAspect="1"/>
          </p:cNvPicPr>
          <p:nvPr/>
        </p:nvPicPr>
        <p:blipFill>
          <a:blip r:embed="rId2"/>
          <a:stretch>
            <a:fillRect/>
          </a:stretch>
        </p:blipFill>
        <p:spPr>
          <a:xfrm>
            <a:off x="865456" y="1719334"/>
            <a:ext cx="10115550" cy="4476750"/>
          </a:xfrm>
          <a:prstGeom prst="rect">
            <a:avLst/>
          </a:prstGeom>
        </p:spPr>
      </p:pic>
    </p:spTree>
    <p:extLst>
      <p:ext uri="{BB962C8B-B14F-4D97-AF65-F5344CB8AC3E}">
        <p14:creationId xmlns:p14="http://schemas.microsoft.com/office/powerpoint/2010/main" val="385066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0902E7D-5C93-9D02-1A05-E5BFEEF375AC}"/>
              </a:ext>
            </a:extLst>
          </p:cNvPr>
          <p:cNvSpPr>
            <a:spLocks noGrp="1"/>
          </p:cNvSpPr>
          <p:nvPr>
            <p:ph type="title"/>
          </p:nvPr>
        </p:nvSpPr>
        <p:spPr/>
        <p:txBody>
          <a:bodyPr/>
          <a:lstStyle/>
          <a:p>
            <a:pPr eaLnBrk="1" hangingPunct="1"/>
            <a:r>
              <a:rPr lang="en-US" altLang="en-US"/>
              <a:t>How Boosting Algorithms works?</a:t>
            </a:r>
          </a:p>
        </p:txBody>
      </p:sp>
      <p:sp>
        <p:nvSpPr>
          <p:cNvPr id="3" name="Content Placeholder 2">
            <a:extLst>
              <a:ext uri="{FF2B5EF4-FFF2-40B4-BE49-F238E27FC236}">
                <a16:creationId xmlns:a16="http://schemas.microsoft.com/office/drawing/2014/main" id="{708405B0-B555-4674-C5CC-69A1BFF62706}"/>
              </a:ext>
            </a:extLst>
          </p:cNvPr>
          <p:cNvSpPr>
            <a:spLocks noGrp="1"/>
          </p:cNvSpPr>
          <p:nvPr>
            <p:ph idx="1"/>
          </p:nvPr>
        </p:nvSpPr>
        <p:spPr>
          <a:xfrm>
            <a:off x="118541" y="1429805"/>
            <a:ext cx="11593289" cy="5198386"/>
          </a:xfrm>
        </p:spPr>
        <p:txBody>
          <a:bodyPr rtlCol="0">
            <a:normAutofit lnSpcReduction="10000"/>
          </a:bodyPr>
          <a:lstStyle/>
          <a:p>
            <a:pPr>
              <a:defRPr/>
            </a:pPr>
            <a:r>
              <a:rPr lang="en-US" dirty="0"/>
              <a:t>To find weak rule, we apply base learning algorithms with a different distribution. </a:t>
            </a:r>
            <a:endParaRPr lang="tr-TR" dirty="0"/>
          </a:p>
          <a:p>
            <a:pPr>
              <a:defRPr/>
            </a:pPr>
            <a:r>
              <a:rPr lang="en-US" dirty="0"/>
              <a:t>Each time base learning algorithm is applied, it generates a new weak prediction rule. This is an iterative process. </a:t>
            </a:r>
            <a:endParaRPr lang="tr-TR" dirty="0"/>
          </a:p>
          <a:p>
            <a:pPr>
              <a:defRPr/>
            </a:pPr>
            <a:r>
              <a:rPr lang="en-US" dirty="0"/>
              <a:t>After many iterations, the boosting algorithm combines these weak </a:t>
            </a:r>
            <a:r>
              <a:rPr lang="tr-TR" dirty="0"/>
              <a:t>  </a:t>
            </a:r>
            <a:r>
              <a:rPr lang="en-US" dirty="0"/>
              <a:t>rules into a single strong prediction rule.</a:t>
            </a:r>
          </a:p>
          <a:p>
            <a:pPr>
              <a:defRPr/>
            </a:pPr>
            <a:r>
              <a:rPr lang="en-US" dirty="0"/>
              <a:t>For choosing the right distribution, here are the following steps:</a:t>
            </a:r>
          </a:p>
          <a:p>
            <a:pPr marL="457154" lvl="1" indent="0">
              <a:buNone/>
              <a:defRPr/>
            </a:pPr>
            <a:r>
              <a:rPr lang="en-US" i="1" u="sng" dirty="0"/>
              <a:t>Step 1:</a:t>
            </a:r>
            <a:r>
              <a:rPr lang="en-US" dirty="0"/>
              <a:t>  The base learner takes all the distributions and assign equal weight or attention to </a:t>
            </a:r>
            <a:r>
              <a:rPr lang="tr-TR" dirty="0"/>
              <a:t>  </a:t>
            </a:r>
            <a:r>
              <a:rPr lang="en-US" dirty="0"/>
              <a:t>each observation.</a:t>
            </a:r>
          </a:p>
          <a:p>
            <a:pPr marL="457154" lvl="1" indent="0">
              <a:buNone/>
              <a:defRPr/>
            </a:pPr>
            <a:r>
              <a:rPr lang="en-US" i="1" u="sng" dirty="0"/>
              <a:t>Step 2:</a:t>
            </a:r>
            <a:r>
              <a:rPr lang="en-US" dirty="0"/>
              <a:t> If there is any prediction error caused by first base learning algorithm, then we pay </a:t>
            </a:r>
            <a:r>
              <a:rPr lang="tr-TR" dirty="0"/>
              <a:t>  </a:t>
            </a:r>
            <a:r>
              <a:rPr lang="en-US" dirty="0"/>
              <a:t>higher attention to observations having prediction error. Then, we apply the next base </a:t>
            </a:r>
            <a:r>
              <a:rPr lang="tr-TR" dirty="0"/>
              <a:t>         </a:t>
            </a:r>
            <a:r>
              <a:rPr lang="en-US" dirty="0"/>
              <a:t>learning algorithm.</a:t>
            </a:r>
          </a:p>
          <a:p>
            <a:pPr marL="457154" lvl="1" indent="0">
              <a:buNone/>
              <a:defRPr/>
            </a:pPr>
            <a:r>
              <a:rPr lang="en-US" i="1" u="sng" dirty="0"/>
              <a:t>Step 3:</a:t>
            </a:r>
            <a:r>
              <a:rPr lang="en-US" dirty="0"/>
              <a:t> Iterate Step 2 till the limit of base learning algorithm is reached or higher accuracy is achieved.</a:t>
            </a:r>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0902E7D-5C93-9D02-1A05-E5BFEEF375AC}"/>
              </a:ext>
            </a:extLst>
          </p:cNvPr>
          <p:cNvSpPr>
            <a:spLocks noGrp="1"/>
          </p:cNvSpPr>
          <p:nvPr>
            <p:ph type="title"/>
          </p:nvPr>
        </p:nvSpPr>
        <p:spPr/>
        <p:txBody>
          <a:bodyPr/>
          <a:lstStyle/>
          <a:p>
            <a:pPr eaLnBrk="1" hangingPunct="1"/>
            <a:r>
              <a:rPr lang="en-US" altLang="en-US"/>
              <a:t>How Boosting Algorithms works?</a:t>
            </a:r>
          </a:p>
        </p:txBody>
      </p:sp>
      <p:sp>
        <p:nvSpPr>
          <p:cNvPr id="3" name="Content Placeholder 2">
            <a:extLst>
              <a:ext uri="{FF2B5EF4-FFF2-40B4-BE49-F238E27FC236}">
                <a16:creationId xmlns:a16="http://schemas.microsoft.com/office/drawing/2014/main" id="{708405B0-B555-4674-C5CC-69A1BFF62706}"/>
              </a:ext>
            </a:extLst>
          </p:cNvPr>
          <p:cNvSpPr>
            <a:spLocks noGrp="1"/>
          </p:cNvSpPr>
          <p:nvPr>
            <p:ph idx="1"/>
          </p:nvPr>
        </p:nvSpPr>
        <p:spPr>
          <a:xfrm>
            <a:off x="118541" y="1429805"/>
            <a:ext cx="11593289" cy="5198386"/>
          </a:xfrm>
        </p:spPr>
        <p:txBody>
          <a:bodyPr rtlCol="0">
            <a:normAutofit/>
          </a:bodyPr>
          <a:lstStyle/>
          <a:p>
            <a:pPr>
              <a:defRPr/>
            </a:pPr>
            <a:r>
              <a:rPr lang="en-US" dirty="0"/>
              <a:t>Finally, it combines the outputs from weak learner and creates a </a:t>
            </a:r>
            <a:r>
              <a:rPr lang="tr-TR" dirty="0"/>
              <a:t>       </a:t>
            </a:r>
            <a:r>
              <a:rPr lang="en-US" dirty="0"/>
              <a:t>strong learner which eventually improves the prediction power of the model.</a:t>
            </a:r>
            <a:endParaRPr lang="tr-TR" dirty="0"/>
          </a:p>
          <a:p>
            <a:pPr>
              <a:defRPr/>
            </a:pPr>
            <a:r>
              <a:rPr lang="en-US" dirty="0"/>
              <a:t> Boosting pays higher focus on examples which are misclassiﬁed or </a:t>
            </a:r>
            <a:r>
              <a:rPr lang="tr-TR" dirty="0"/>
              <a:t>  </a:t>
            </a:r>
            <a:r>
              <a:rPr lang="en-US" dirty="0"/>
              <a:t>have higher errors by preceding weak rules.</a:t>
            </a:r>
          </a:p>
          <a:p>
            <a:pPr>
              <a:defRPr/>
            </a:pPr>
            <a:endParaRPr lang="en-US" dirty="0"/>
          </a:p>
        </p:txBody>
      </p:sp>
      <p:pic>
        <p:nvPicPr>
          <p:cNvPr id="1026" name="Picture 2" descr="A Quick Guide to Boosting in ML. This post will guide you through an… | by  Jocelyn D'Souza | GreyAtom | Medium">
            <a:extLst>
              <a:ext uri="{FF2B5EF4-FFF2-40B4-BE49-F238E27FC236}">
                <a16:creationId xmlns:a16="http://schemas.microsoft.com/office/drawing/2014/main" id="{1CDFF411-83AA-3BD2-A2EF-83C78FBEE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974" y="3717826"/>
            <a:ext cx="3958952" cy="299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04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68C3C66-350A-8473-DE0F-5403B1B5A04C}"/>
              </a:ext>
            </a:extLst>
          </p:cNvPr>
          <p:cNvSpPr>
            <a:spLocks noGrp="1"/>
          </p:cNvSpPr>
          <p:nvPr>
            <p:ph type="title"/>
          </p:nvPr>
        </p:nvSpPr>
        <p:spPr/>
        <p:txBody>
          <a:bodyPr/>
          <a:lstStyle/>
          <a:p>
            <a:pPr eaLnBrk="1" hangingPunct="1"/>
            <a:r>
              <a:rPr lang="en-US" altLang="en-US"/>
              <a:t>Types of Boosting Algorithms</a:t>
            </a:r>
          </a:p>
        </p:txBody>
      </p:sp>
      <p:sp>
        <p:nvSpPr>
          <p:cNvPr id="6147" name="Content Placeholder 2">
            <a:extLst>
              <a:ext uri="{FF2B5EF4-FFF2-40B4-BE49-F238E27FC236}">
                <a16:creationId xmlns:a16="http://schemas.microsoft.com/office/drawing/2014/main" id="{B06D6173-7175-27C4-3A0C-2F5D686AAD66}"/>
              </a:ext>
            </a:extLst>
          </p:cNvPr>
          <p:cNvSpPr>
            <a:spLocks noGrp="1"/>
          </p:cNvSpPr>
          <p:nvPr>
            <p:ph idx="1"/>
          </p:nvPr>
        </p:nvSpPr>
        <p:spPr>
          <a:xfrm>
            <a:off x="838091" y="1582185"/>
            <a:ext cx="10873739" cy="4350771"/>
          </a:xfrm>
        </p:spPr>
        <p:txBody>
          <a:bodyPr>
            <a:normAutofit/>
          </a:bodyPr>
          <a:lstStyle/>
          <a:p>
            <a:pPr marL="0" indent="0" algn="just">
              <a:buNone/>
            </a:pPr>
            <a:r>
              <a:rPr lang="en-US" sz="2400" b="0" i="0" dirty="0">
                <a:solidFill>
                  <a:srgbClr val="333333"/>
                </a:solidFill>
                <a:effectLst/>
                <a:latin typeface="inter-regular"/>
              </a:rPr>
              <a:t>There are primarily </a:t>
            </a:r>
            <a:r>
              <a:rPr lang="tr-TR" sz="2400" b="0" i="0" dirty="0">
                <a:solidFill>
                  <a:srgbClr val="333333"/>
                </a:solidFill>
                <a:effectLst/>
                <a:latin typeface="inter-regular"/>
              </a:rPr>
              <a:t>5</a:t>
            </a:r>
            <a:r>
              <a:rPr lang="en-US" sz="2400" b="0" i="0" dirty="0">
                <a:solidFill>
                  <a:srgbClr val="333333"/>
                </a:solidFill>
                <a:effectLst/>
                <a:latin typeface="inter-regular"/>
              </a:rPr>
              <a:t> boosting algorithms in machine learning. These are as follows:</a:t>
            </a:r>
            <a:endParaRPr lang="tr-TR" sz="2400" b="0" i="0" dirty="0">
              <a:solidFill>
                <a:srgbClr val="333333"/>
              </a:solidFill>
              <a:effectLst/>
              <a:latin typeface="inter-regular"/>
            </a:endParaRPr>
          </a:p>
          <a:p>
            <a:pPr algn="just"/>
            <a:r>
              <a:rPr lang="en-US" altLang="en-US" sz="2400" b="1" dirty="0">
                <a:solidFill>
                  <a:srgbClr val="000000"/>
                </a:solidFill>
                <a:latin typeface="inter-bold"/>
              </a:rPr>
              <a:t>AdaBoost (Adaptive Boosting)</a:t>
            </a:r>
          </a:p>
          <a:p>
            <a:pPr algn="just">
              <a:buFont typeface="Arial" panose="020B0604020202020204" pitchFamily="34" charset="0"/>
              <a:buChar char="•"/>
            </a:pPr>
            <a:r>
              <a:rPr lang="en-US" sz="2400" b="1" i="0" dirty="0">
                <a:solidFill>
                  <a:srgbClr val="000000"/>
                </a:solidFill>
                <a:effectLst/>
                <a:latin typeface="inter-bold"/>
              </a:rPr>
              <a:t>Gradient Boosting Machine (GBM)</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Extreme Gradient Boosting Machine (XGBM)</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Light GBM</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err="1">
                <a:solidFill>
                  <a:srgbClr val="000000"/>
                </a:solidFill>
                <a:effectLst/>
                <a:latin typeface="inter-bold"/>
              </a:rPr>
              <a:t>CatBoost</a:t>
            </a:r>
            <a:endParaRPr lang="en-US" sz="2400" b="0" i="0" dirty="0">
              <a:solidFill>
                <a:srgbClr val="000000"/>
              </a:solidFill>
              <a:effectLst/>
              <a:latin typeface="inter-regular"/>
            </a:endParaRPr>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 calcmode="lin" valueType="num">
                                      <p:cBhvr additive="base">
                                        <p:cTn id="1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 calcmode="lin" valueType="num">
                                      <p:cBhvr additive="base">
                                        <p:cTn id="21"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 calcmode="lin" valueType="num">
                                      <p:cBhvr additive="base">
                                        <p:cTn id="29"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5E6AD8B-34F8-CC4A-F42C-5E3BA22C56A7}"/>
              </a:ext>
            </a:extLst>
          </p:cNvPr>
          <p:cNvSpPr>
            <a:spLocks noGrp="1"/>
          </p:cNvSpPr>
          <p:nvPr>
            <p:ph type="title"/>
          </p:nvPr>
        </p:nvSpPr>
        <p:spPr/>
        <p:txBody>
          <a:bodyPr/>
          <a:lstStyle/>
          <a:p>
            <a:pPr eaLnBrk="1" hangingPunct="1"/>
            <a:r>
              <a:rPr lang="en-US" altLang="en-US"/>
              <a:t>AdaBoost</a:t>
            </a:r>
          </a:p>
        </p:txBody>
      </p:sp>
      <p:sp>
        <p:nvSpPr>
          <p:cNvPr id="3" name="Content Placeholder 2">
            <a:extLst>
              <a:ext uri="{FF2B5EF4-FFF2-40B4-BE49-F238E27FC236}">
                <a16:creationId xmlns:a16="http://schemas.microsoft.com/office/drawing/2014/main" id="{E0DB905F-756C-75D9-7865-93056A93D718}"/>
              </a:ext>
            </a:extLst>
          </p:cNvPr>
          <p:cNvSpPr>
            <a:spLocks noGrp="1"/>
          </p:cNvSpPr>
          <p:nvPr>
            <p:ph idx="1"/>
          </p:nvPr>
        </p:nvSpPr>
        <p:spPr>
          <a:xfrm>
            <a:off x="838091" y="4929787"/>
            <a:ext cx="10514231" cy="1793641"/>
          </a:xfrm>
        </p:spPr>
        <p:txBody>
          <a:bodyPr rtlCol="0">
            <a:normAutofit fontScale="85000" lnSpcReduction="20000"/>
          </a:bodyPr>
          <a:lstStyle/>
          <a:p>
            <a:pPr eaLnBrk="1" fontAlgn="auto" hangingPunct="1">
              <a:spcAft>
                <a:spcPts val="0"/>
              </a:spcAft>
              <a:defRPr/>
            </a:pPr>
            <a:r>
              <a:rPr lang="en-US" i="1" u="sng" dirty="0"/>
              <a:t>Box 1:</a:t>
            </a:r>
            <a:r>
              <a:rPr lang="en-US" dirty="0"/>
              <a:t> You can see that we have assigned equal weights to each data point and applied a decision stump to classify them as + (plus) or – (minus). The decision stump (D1) has generated vertical line at left side to classify the data points. </a:t>
            </a:r>
            <a:endParaRPr lang="tr-TR" dirty="0"/>
          </a:p>
          <a:p>
            <a:pPr eaLnBrk="1" fontAlgn="auto" hangingPunct="1">
              <a:spcAft>
                <a:spcPts val="0"/>
              </a:spcAft>
              <a:defRPr/>
            </a:pPr>
            <a:r>
              <a:rPr lang="en-US" dirty="0"/>
              <a:t>We see that, this vertical line has incorrectly predicted three + (plus) as – (minus). In such case, we’ll assign higher weights to these three + (plus) and apply another decision stump.</a:t>
            </a:r>
          </a:p>
        </p:txBody>
      </p:sp>
      <p:pic>
        <p:nvPicPr>
          <p:cNvPr id="7172" name="Picture 2" descr="bigd">
            <a:extLst>
              <a:ext uri="{FF2B5EF4-FFF2-40B4-BE49-F238E27FC236}">
                <a16:creationId xmlns:a16="http://schemas.microsoft.com/office/drawing/2014/main" id="{13B5AC2C-BD72-DFD8-1D88-AF1BB5223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395" y="1028220"/>
            <a:ext cx="5257115" cy="38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11EAEA-CBDD-C51C-E98F-34EFE8FD2F90}"/>
              </a:ext>
            </a:extLst>
          </p:cNvPr>
          <p:cNvSpPr>
            <a:spLocks noGrp="1"/>
          </p:cNvSpPr>
          <p:nvPr>
            <p:ph type="title"/>
          </p:nvPr>
        </p:nvSpPr>
        <p:spPr/>
        <p:txBody>
          <a:bodyPr/>
          <a:lstStyle/>
          <a:p>
            <a:pPr eaLnBrk="1" hangingPunct="1"/>
            <a:r>
              <a:rPr lang="en-US" altLang="en-US"/>
              <a:t>AdaBoost</a:t>
            </a:r>
          </a:p>
        </p:txBody>
      </p:sp>
      <p:sp>
        <p:nvSpPr>
          <p:cNvPr id="8195" name="Content Placeholder 2">
            <a:extLst>
              <a:ext uri="{FF2B5EF4-FFF2-40B4-BE49-F238E27FC236}">
                <a16:creationId xmlns:a16="http://schemas.microsoft.com/office/drawing/2014/main" id="{583E1BAE-EDA9-0C03-7FE3-01F4B487039B}"/>
              </a:ext>
            </a:extLst>
          </p:cNvPr>
          <p:cNvSpPr>
            <a:spLocks noGrp="1"/>
          </p:cNvSpPr>
          <p:nvPr>
            <p:ph idx="1"/>
          </p:nvPr>
        </p:nvSpPr>
        <p:spPr>
          <a:xfrm>
            <a:off x="838091" y="1826628"/>
            <a:ext cx="10803118" cy="4350771"/>
          </a:xfrm>
        </p:spPr>
        <p:txBody>
          <a:bodyPr/>
          <a:lstStyle/>
          <a:p>
            <a:pPr eaLnBrk="1" hangingPunct="1"/>
            <a:r>
              <a:rPr lang="en-US" altLang="en-US" i="1" u="sng" dirty="0"/>
              <a:t>Box 2:</a:t>
            </a:r>
            <a:r>
              <a:rPr lang="en-US" altLang="en-US" dirty="0"/>
              <a:t> Here, you can see that the size of three incorrectly predicted + (plus) is bigger as compared to rest of the data points. In this case, the second decision stump (D2) will try to predict them correctly. Now, a vertical line (D2) at right side of this box has classified three misclassified + (plus) correctly. But again, it has caused misclassification errors. This time with three -(minus). Again, we will assign higher weight to three – (minus) and apply another decision stump.</a:t>
            </a:r>
          </a:p>
        </p:txBody>
      </p:sp>
      <p:pic>
        <p:nvPicPr>
          <p:cNvPr id="8196" name="Picture 2" descr="dd2">
            <a:extLst>
              <a:ext uri="{FF2B5EF4-FFF2-40B4-BE49-F238E27FC236}">
                <a16:creationId xmlns:a16="http://schemas.microsoft.com/office/drawing/2014/main" id="{4A229491-D746-E2AC-ADB9-1CCDED4CC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086" y="4797946"/>
            <a:ext cx="2399987" cy="151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9E5C7C2-36E1-9D96-EFF8-7ECBBE1F3ABA}"/>
              </a:ext>
            </a:extLst>
          </p:cNvPr>
          <p:cNvSpPr>
            <a:spLocks noGrp="1"/>
          </p:cNvSpPr>
          <p:nvPr>
            <p:ph type="title"/>
          </p:nvPr>
        </p:nvSpPr>
        <p:spPr/>
        <p:txBody>
          <a:bodyPr/>
          <a:lstStyle/>
          <a:p>
            <a:pPr eaLnBrk="1" hangingPunct="1"/>
            <a:r>
              <a:rPr lang="en-US" altLang="en-US" dirty="0"/>
              <a:t>Ada</a:t>
            </a:r>
            <a:r>
              <a:rPr lang="tr-TR" altLang="en-US" dirty="0"/>
              <a:t>B</a:t>
            </a:r>
            <a:r>
              <a:rPr lang="en-US" altLang="en-US" dirty="0" err="1"/>
              <a:t>oost</a:t>
            </a:r>
            <a:endParaRPr lang="en-US" altLang="en-US" dirty="0"/>
          </a:p>
        </p:txBody>
      </p:sp>
      <p:sp>
        <p:nvSpPr>
          <p:cNvPr id="9219" name="Content Placeholder 2">
            <a:extLst>
              <a:ext uri="{FF2B5EF4-FFF2-40B4-BE49-F238E27FC236}">
                <a16:creationId xmlns:a16="http://schemas.microsoft.com/office/drawing/2014/main" id="{F54F5F83-9FF0-C750-3CCF-118D26DA845C}"/>
              </a:ext>
            </a:extLst>
          </p:cNvPr>
          <p:cNvSpPr>
            <a:spLocks noGrp="1"/>
          </p:cNvSpPr>
          <p:nvPr>
            <p:ph idx="1"/>
          </p:nvPr>
        </p:nvSpPr>
        <p:spPr/>
        <p:txBody>
          <a:bodyPr/>
          <a:lstStyle/>
          <a:p>
            <a:pPr eaLnBrk="1" hangingPunct="1"/>
            <a:r>
              <a:rPr lang="en-US" altLang="en-US" i="1" u="sng" dirty="0"/>
              <a:t>Box 3:</a:t>
            </a:r>
            <a:r>
              <a:rPr lang="en-US" altLang="en-US" dirty="0"/>
              <a:t> Here, three – (minus) are given higher weights. A decision stump (D3) is applied to predict these misclassified observation correctly. This time a horizontal line is generated to classify + (plus) and – (minus) based on higher weight of misclassified observation.</a:t>
            </a:r>
          </a:p>
        </p:txBody>
      </p:sp>
      <p:pic>
        <p:nvPicPr>
          <p:cNvPr id="9220" name="Picture 2" descr="dd3">
            <a:extLst>
              <a:ext uri="{FF2B5EF4-FFF2-40B4-BE49-F238E27FC236}">
                <a16:creationId xmlns:a16="http://schemas.microsoft.com/office/drawing/2014/main" id="{166714C2-798D-DE4A-950D-A4D429381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740" y="3718681"/>
            <a:ext cx="3412681" cy="202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renHall1">
  <a:themeElements>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PrenHall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17650</TotalTime>
  <Words>2279</Words>
  <Application>Microsoft Office PowerPoint</Application>
  <PresentationFormat>Özel</PresentationFormat>
  <Paragraphs>154</Paragraphs>
  <Slides>38</Slides>
  <Notes>1</Notes>
  <HiddenSlides>0</HiddenSlides>
  <MMClips>0</MMClips>
  <ScaleCrop>false</ScaleCrop>
  <HeadingPairs>
    <vt:vector size="6" baseType="variant">
      <vt:variant>
        <vt:lpstr>Kullanılan Yazı Tipleri</vt:lpstr>
      </vt:variant>
      <vt:variant>
        <vt:i4>9</vt:i4>
      </vt:variant>
      <vt:variant>
        <vt:lpstr>Tema</vt:lpstr>
      </vt:variant>
      <vt:variant>
        <vt:i4>4</vt:i4>
      </vt:variant>
      <vt:variant>
        <vt:lpstr>Slayt Başlıkları</vt:lpstr>
      </vt:variant>
      <vt:variant>
        <vt:i4>38</vt:i4>
      </vt:variant>
    </vt:vector>
  </HeadingPairs>
  <TitlesOfParts>
    <vt:vector size="51" baseType="lpstr">
      <vt:lpstr>Calibri Light</vt:lpstr>
      <vt:lpstr>inter-bold</vt:lpstr>
      <vt:lpstr>Arial</vt:lpstr>
      <vt:lpstr>Wingdings</vt:lpstr>
      <vt:lpstr>inter-regular</vt:lpstr>
      <vt:lpstr>굴림체</vt:lpstr>
      <vt:lpstr>Lato</vt:lpstr>
      <vt:lpstr>Malgun Gothic</vt:lpstr>
      <vt:lpstr>Calibri</vt:lpstr>
      <vt:lpstr>Office 테마</vt:lpstr>
      <vt:lpstr>2_Office Theme</vt:lpstr>
      <vt:lpstr>2_PrenHall1</vt:lpstr>
      <vt:lpstr>Office Theme</vt:lpstr>
      <vt:lpstr>CENG401 MACHINE LEARNING  AND  ARTIFICIAL  INTELLIGENCE</vt:lpstr>
      <vt:lpstr>Supervised Learning</vt:lpstr>
      <vt:lpstr>Boosting </vt:lpstr>
      <vt:lpstr>How Boosting Algorithms works?</vt:lpstr>
      <vt:lpstr>How Boosting Algorithms works?</vt:lpstr>
      <vt:lpstr>Types of Boosting Algorithms</vt:lpstr>
      <vt:lpstr>AdaBoost</vt:lpstr>
      <vt:lpstr>AdaBoost</vt:lpstr>
      <vt:lpstr>AdaBoost</vt:lpstr>
      <vt:lpstr>AdaBoost</vt:lpstr>
      <vt:lpstr>AdaBoost (Adaptive Boosting)</vt:lpstr>
      <vt:lpstr>Let’s try to visualize one Classification Problem</vt:lpstr>
      <vt:lpstr>Explaining underlying mathematics</vt:lpstr>
      <vt:lpstr>Explaining underlying mathematics</vt:lpstr>
      <vt:lpstr>Explaining underlying mathematics</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Gradient Boosting</vt:lpstr>
      <vt:lpstr>Gradient Boosting</vt:lpstr>
      <vt:lpstr>EXTREME GRADIENT BOOSTING MACHINE (XGBM)</vt:lpstr>
      <vt:lpstr>EXTREME GRADIENT BOOSTING MACHINE (XGBM)</vt:lpstr>
      <vt:lpstr>Light Gradient Boosting Machines  (Light GBM)</vt:lpstr>
      <vt:lpstr>Light Gradient Boosting Machines  (Light GBM)</vt:lpstr>
      <vt:lpstr>CATBOOST</vt:lpstr>
      <vt:lpstr>Difference between Bagging and Boosting:</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Office 365</cp:lastModifiedBy>
  <cp:revision>487</cp:revision>
  <dcterms:created xsi:type="dcterms:W3CDTF">2010-02-01T08:03:16Z</dcterms:created>
  <dcterms:modified xsi:type="dcterms:W3CDTF">2022-12-30T12:40:52Z</dcterms:modified>
  <cp:category>www.slidemembers.com</cp:category>
</cp:coreProperties>
</file>