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2" r:id="rId2"/>
    <p:sldId id="256" r:id="rId3"/>
    <p:sldId id="323" r:id="rId4"/>
    <p:sldId id="326" r:id="rId5"/>
    <p:sldId id="324" r:id="rId6"/>
    <p:sldId id="325" r:id="rId7"/>
    <p:sldId id="327" r:id="rId8"/>
    <p:sldId id="328" r:id="rId9"/>
    <p:sldId id="329" r:id="rId10"/>
    <p:sldId id="330" r:id="rId11"/>
    <p:sldId id="332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</p:sldIdLst>
  <p:sldSz cx="12190413" cy="6859588"/>
  <p:notesSz cx="6858000" cy="9144000"/>
  <p:embeddedFontLst>
    <p:embeddedFont>
      <p:font typeface="굴림체" panose="020B0609000101010101" pitchFamily="49" charset="-127"/>
      <p:regular r:id="rId32"/>
    </p:embeddedFont>
    <p:embeddedFont>
      <p:font typeface="Malgun Gothic" panose="020B0503020000020004" pitchFamily="34" charset="-127"/>
      <p:regular r:id="rId33"/>
      <p:bold r:id="rId34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FE"/>
    <a:srgbClr val="010E54"/>
    <a:srgbClr val="03ECFF"/>
    <a:srgbClr val="17293D"/>
    <a:srgbClr val="1C89DB"/>
    <a:srgbClr val="CE9552"/>
    <a:srgbClr val="FF6100"/>
    <a:srgbClr val="BDDAEA"/>
    <a:srgbClr val="140D3B"/>
    <a:srgbClr val="F4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2881" autoAdjust="0"/>
  </p:normalViewPr>
  <p:slideViewPr>
    <p:cSldViewPr>
      <p:cViewPr varScale="1">
        <p:scale>
          <a:sx n="92" d="100"/>
          <a:sy n="92" d="100"/>
        </p:scale>
        <p:origin x="1644" y="78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-14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6E1F538-CD17-4FEB-9F3C-904332F06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735166" y="5540319"/>
            <a:ext cx="4968552" cy="8418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03ECF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735166" y="3501802"/>
            <a:ext cx="6264696" cy="21900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463358" y="6238106"/>
            <a:ext cx="4608512" cy="504056"/>
          </a:xfrm>
        </p:spPr>
        <p:txBody>
          <a:bodyPr/>
          <a:lstStyle/>
          <a:p>
            <a:pPr algn="r"/>
            <a:r>
              <a:rPr lang="tr-TR" altLang="ko-KR" sz="2000" b="1" dirty="0">
                <a:latin typeface="+mn-lt"/>
              </a:rPr>
              <a:t>Asst.Prof.Dr. Murat ŞİMŞEK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0"/>
            <a:ext cx="12071870" cy="3573810"/>
          </a:xfrm>
        </p:spPr>
        <p:txBody>
          <a:bodyPr/>
          <a:lstStyle/>
          <a:p>
            <a:pPr algn="r"/>
            <a:br>
              <a:rPr lang="tr-TR" dirty="0"/>
            </a:br>
            <a:r>
              <a:rPr lang="tr-TR" dirty="0"/>
              <a:t>MACHINE LEARNING </a:t>
            </a:r>
            <a:br>
              <a:rPr lang="tr-TR" dirty="0"/>
            </a:br>
            <a:endParaRPr lang="ko-KR" altLang="en-US" b="1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8247309-9B63-0D00-68BD-04A74CFF7F96}"/>
              </a:ext>
            </a:extLst>
          </p:cNvPr>
          <p:cNvSpPr txBox="1"/>
          <p:nvPr/>
        </p:nvSpPr>
        <p:spPr>
          <a:xfrm>
            <a:off x="108830" y="17332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QA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C75B-0C9C-8CD1-3FF4-36920C9CF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6DDD108-C2CE-C97D-69F0-8FFBDB02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7" y="333450"/>
            <a:ext cx="5763429" cy="318179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5965B9A-0615-CFF0-B068-7F135652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26" y="3717826"/>
            <a:ext cx="566816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2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8C58E-F190-1CBD-46CB-DB86DD5B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242AF09-697E-837B-7FFD-76E0CA61C5BE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SORU-5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0143AAC-A1FE-4A84-966F-B1026434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8" y="589544"/>
            <a:ext cx="5820587" cy="594443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BD4FA72-2B58-9AA3-FD06-F41DB824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50" y="1989634"/>
            <a:ext cx="583011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FB07D-F794-5DB4-4983-5507B231F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2719C0AD-778C-C356-D384-009C1594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443289"/>
            <a:ext cx="5801535" cy="597300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8719225-E306-4FEC-5B36-94B001C6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58" y="765498"/>
            <a:ext cx="6211167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B61B-5B19-4606-B350-75DCDB19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8E172AB-F0CC-E62D-8EFE-7059B021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405458"/>
            <a:ext cx="5572903" cy="57062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84B8411-69DE-8A72-7114-155FD79E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66" y="2133650"/>
            <a:ext cx="551574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126F-114D-2861-7A5C-2D9DF843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97F0963-E198-EF71-24F8-78E5DA7E66EA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SORU-6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E1BCA14-207B-D9D8-7AAE-8A8BF33F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" y="886264"/>
            <a:ext cx="6106377" cy="508706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733004E-1B16-4A8D-689C-22987B2C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82" y="1269554"/>
            <a:ext cx="607779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1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1E960-EA3A-7A15-48EE-D0A607EF5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7CDB4F4-B22D-9481-EC98-6E7BFF3F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189434"/>
            <a:ext cx="5792008" cy="597300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3FE9106-AD3A-9DEA-A1C0-AAF2A334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0"/>
            <a:ext cx="5534797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B1316-9D5E-307A-14D6-0682EE3FA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2184D95-692B-CB80-EE0E-FB60393F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0" y="333450"/>
            <a:ext cx="5268060" cy="17814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8569625-0417-9C56-A607-6425EC48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58" y="2114874"/>
            <a:ext cx="5706271" cy="149563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63AD55B-D98E-E653-8B0E-D9837353D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02" y="4293890"/>
            <a:ext cx="553479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0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CFF0-D738-4884-F755-1F4FDF94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B6D03A6-A829-6903-0A22-759E63606857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SORU-7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EDA446-CD2B-E746-F5BE-992E94AB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837506"/>
            <a:ext cx="7337509" cy="49721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2FDBD5-ED2A-3F1C-4AC6-EA024BED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4437906"/>
            <a:ext cx="572532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A85D-407D-5194-D10A-1C7F3D3A3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E7B6471-1719-5967-6932-0B1A1A60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3" y="837506"/>
            <a:ext cx="6258798" cy="343900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F1857ED-38E6-0E4A-DE3A-20D212F4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80" y="2709707"/>
            <a:ext cx="583964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B663-17E0-AF65-49AA-E7873D5AF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79855B0-49CE-F7F0-6ACA-EDB0415B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89434"/>
            <a:ext cx="5877745" cy="389626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435D798-13F6-D03D-F1D9-8318D359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18" y="4085703"/>
            <a:ext cx="628737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E0693C8-B554-DF39-78ED-AE05E1B2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4" y="656573"/>
            <a:ext cx="9721080" cy="610161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2081933-4FA9-F69C-78E5-63A5BF7AD697}"/>
              </a:ext>
            </a:extLst>
          </p:cNvPr>
          <p:cNvSpPr txBox="1"/>
          <p:nvPr/>
        </p:nvSpPr>
        <p:spPr>
          <a:xfrm>
            <a:off x="982638" y="261442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SORU-1</a:t>
            </a:r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5EEBB-2C6F-3C3C-E80B-7888F07A6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CCC291F-8B71-1168-879C-B7CAED830384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SORU-8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D179CF5-22E2-075B-39AB-E6D69A2E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" y="725724"/>
            <a:ext cx="6382641" cy="594443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AFB4A99-3244-FFC1-677C-80CD29F6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42" y="3069754"/>
            <a:ext cx="629690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E862-5711-57DD-110A-94BDFACE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8325768-360F-BA97-2E95-37071720D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" y="117426"/>
            <a:ext cx="6277851" cy="341995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20159CD-EFBD-D2D4-AD8C-D5482A2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82" y="3357786"/>
            <a:ext cx="582058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F6F8-B80F-766E-2258-CB5A59E3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B81416D-0893-3C26-3CCA-8A06B9C7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89434"/>
            <a:ext cx="5639587" cy="613495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5B971A9-4BF7-CC57-E40E-4A763094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46" y="261442"/>
            <a:ext cx="4439270" cy="25054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46966F5-7981-8C03-0CEA-C95DD7E1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83" y="3449280"/>
            <a:ext cx="561100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5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57C7-8D44-49F0-6CCC-27503B1C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2585380-4535-B9A8-46C5-BC30E2D981D7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SORU-9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F47D327-0386-C4EE-08E3-9386D4D5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0" y="837506"/>
            <a:ext cx="5934903" cy="534427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B9F3D4-97B9-D47E-AFDA-56D4F84F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1629594"/>
            <a:ext cx="557290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2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7D54C-FA21-251F-1CD6-24E4EBA23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40EA70F4-C2A1-477D-59C2-1E9925C49FC4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SORU-9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FF28BC3-0DF1-F93B-211E-33A8A81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710027"/>
            <a:ext cx="6220693" cy="543953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EB55DB2-376A-8FDD-A239-DA0297B3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24" y="981523"/>
            <a:ext cx="557976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1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CAE7-538C-C62F-D8B2-4926C895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8DB26F5F-9727-D3FE-836E-CAF7A39C17CC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SORU-9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D9549FA-BE8F-438A-7C03-C278B60C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837506"/>
            <a:ext cx="6134956" cy="50394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0D56AC0-8D5A-C8E9-4EBD-30DAA721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6" y="1719818"/>
            <a:ext cx="5571028" cy="30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7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DC8AD-1C60-689A-A5B5-30A4F9AC1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4F9345A6-B6EB-EBF3-F631-4665EE33359D}"/>
              </a:ext>
            </a:extLst>
          </p:cNvPr>
          <p:cNvSpPr txBox="1"/>
          <p:nvPr/>
        </p:nvSpPr>
        <p:spPr>
          <a:xfrm>
            <a:off x="262558" y="189434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SORU-10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531DFC2-C6F3-C6C7-8031-018C834F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" y="765498"/>
            <a:ext cx="6401693" cy="56586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E2F81A-EAAC-7F53-43DE-108C4472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4221882"/>
            <a:ext cx="584916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A5130-B94B-668F-A123-85FA04EC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7527E18-807A-95E0-E17D-565754B1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0" y="189434"/>
            <a:ext cx="6039693" cy="46964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99975F8-1B2B-4A89-0016-AEA2A641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90" y="1485578"/>
            <a:ext cx="548716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75BD2-38DE-35FC-CF22-5434CF5D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4C15FE3-D97C-4F32-758A-C7BEEDD9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89434"/>
            <a:ext cx="6344535" cy="52775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01A1CF9-9349-14E5-ADE2-6A0C8207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22" y="2061642"/>
            <a:ext cx="528711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6C061-4466-2DE4-39E0-DE7DD98F5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73936C-C5CD-E22F-35C7-711E755E4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649646-5CB9-AD91-90F8-0347F7A9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209894"/>
            <a:ext cx="6849431" cy="64397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9718508-979C-6B74-F8D5-185EF192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01" y="1627958"/>
            <a:ext cx="6924553" cy="29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0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3FF60-1FD1-9966-85B2-726C3346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BC5359-739C-342E-C59F-9DD7EE06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0329773-0459-AFA5-34A2-D4CE23EA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69" y="837506"/>
            <a:ext cx="9091181" cy="602364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EA0093A-DDA5-AD39-35EB-E4F18ED9968C}"/>
              </a:ext>
            </a:extLst>
          </p:cNvPr>
          <p:cNvSpPr txBox="1"/>
          <p:nvPr/>
        </p:nvSpPr>
        <p:spPr>
          <a:xfrm>
            <a:off x="982638" y="261442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SORU-2</a:t>
            </a:r>
          </a:p>
        </p:txBody>
      </p:sp>
    </p:spTree>
    <p:extLst>
      <p:ext uri="{BB962C8B-B14F-4D97-AF65-F5344CB8AC3E}">
        <p14:creationId xmlns:p14="http://schemas.microsoft.com/office/powerpoint/2010/main" val="18875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02B26-0856-AAF4-BFAC-3CE65E4B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5B8E4-AC59-32E4-470D-5F0F70C33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3107D1B-1821-2408-886A-6A0D04F7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295231"/>
            <a:ext cx="6144482" cy="311511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4EA013F-D461-F4CD-5EC8-104CD218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" y="3238978"/>
            <a:ext cx="6392167" cy="361047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C73040A-2723-23C8-3EA8-B901B4A5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190" y="3238978"/>
            <a:ext cx="578248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B94CC-DBD2-E879-FEA0-EA6E56151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3EA671-5A26-2C99-621F-BA4B34169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588CE15-CF0C-CA70-7278-76509D6B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4" y="260693"/>
            <a:ext cx="9073008" cy="633820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3D40542-21A9-3907-F9F6-69B206DCB35D}"/>
              </a:ext>
            </a:extLst>
          </p:cNvPr>
          <p:cNvSpPr txBox="1"/>
          <p:nvPr/>
        </p:nvSpPr>
        <p:spPr>
          <a:xfrm>
            <a:off x="577334" y="260693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SORU-3</a:t>
            </a:r>
          </a:p>
        </p:txBody>
      </p:sp>
    </p:spTree>
    <p:extLst>
      <p:ext uri="{BB962C8B-B14F-4D97-AF65-F5344CB8AC3E}">
        <p14:creationId xmlns:p14="http://schemas.microsoft.com/office/powerpoint/2010/main" val="175775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02A5B-55F2-407F-EBFE-6E86233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7C029B-676D-DB5E-6124-93C874880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D395F44-0E3E-4DD8-965C-BE2AAB9F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261442"/>
            <a:ext cx="5982535" cy="336279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BFF776D-F24D-415D-E8D1-97AED947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986"/>
          <a:stretch/>
        </p:blipFill>
        <p:spPr>
          <a:xfrm>
            <a:off x="6123625" y="1942839"/>
            <a:ext cx="561662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24E30-A0ED-1FEA-9255-FD17A53F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31341E-F538-26BF-C030-FAABF4243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Kathpalia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E1528E8-A53D-AEC3-718D-071569C85195}"/>
              </a:ext>
            </a:extLst>
          </p:cNvPr>
          <p:cNvSpPr txBox="1"/>
          <p:nvPr/>
        </p:nvSpPr>
        <p:spPr>
          <a:xfrm>
            <a:off x="577334" y="260693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SORU-4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F9EECB2-68FB-990E-1B3A-C45B2A05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10" y="266666"/>
            <a:ext cx="6820012" cy="63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C2A2A-4DA7-BF3D-0B68-67E779A5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5D045BC-DB6B-1A3D-4415-C7941303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114631"/>
            <a:ext cx="10225136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17273</TotalTime>
  <Words>40</Words>
  <Application>Microsoft Office PowerPoint</Application>
  <PresentationFormat>Özel</PresentationFormat>
  <Paragraphs>23</Paragraphs>
  <Slides>28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Calibri Light</vt:lpstr>
      <vt:lpstr>굴림체</vt:lpstr>
      <vt:lpstr>Arial</vt:lpstr>
      <vt:lpstr>Malgun Gothic</vt:lpstr>
      <vt:lpstr>Office 테마</vt:lpstr>
      <vt:lpstr> MACHINE LEARNING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k127a</cp:lastModifiedBy>
  <cp:revision>467</cp:revision>
  <dcterms:created xsi:type="dcterms:W3CDTF">2010-02-01T08:03:16Z</dcterms:created>
  <dcterms:modified xsi:type="dcterms:W3CDTF">2024-12-16T12:39:10Z</dcterms:modified>
  <cp:category>www.slidemembers.com</cp:category>
</cp:coreProperties>
</file>