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2"/>
    <p:sldMasterId id="2147483667" r:id="rId3"/>
  </p:sldMasterIdLst>
  <p:notesMasterIdLst>
    <p:notesMasterId r:id="rId22"/>
  </p:notesMasterIdLst>
  <p:handoutMasterIdLst>
    <p:handoutMasterId r:id="rId23"/>
  </p:handoutMasterIdLst>
  <p:sldIdLst>
    <p:sldId id="1044" r:id="rId4"/>
    <p:sldId id="257" r:id="rId5"/>
    <p:sldId id="1045" r:id="rId6"/>
    <p:sldId id="1046" r:id="rId7"/>
    <p:sldId id="1047" r:id="rId8"/>
    <p:sldId id="1048" r:id="rId9"/>
    <p:sldId id="1049" r:id="rId10"/>
    <p:sldId id="1050" r:id="rId11"/>
    <p:sldId id="1051" r:id="rId12"/>
    <p:sldId id="1052" r:id="rId13"/>
    <p:sldId id="1053" r:id="rId14"/>
    <p:sldId id="1054" r:id="rId15"/>
    <p:sldId id="1055" r:id="rId16"/>
    <p:sldId id="1056" r:id="rId17"/>
    <p:sldId id="1057" r:id="rId18"/>
    <p:sldId id="1058" r:id="rId19"/>
    <p:sldId id="1059" r:id="rId20"/>
    <p:sldId id="1060" r:id="rId21"/>
  </p:sldIdLst>
  <p:sldSz cx="12190413" cy="6859588"/>
  <p:notesSz cx="6858000" cy="9144000"/>
  <p:embeddedFontLst>
    <p:embeddedFont>
      <p:font typeface="굴림체" panose="020B0609000101010101" pitchFamily="49" charset="-127"/>
      <p:regular r:id="rId24"/>
    </p:embeddedFont>
    <p:embeddedFont>
      <p:font typeface="Malgun Gothic" panose="020B0503020000020004" pitchFamily="34" charset="-127"/>
      <p:regular r:id="rId25"/>
      <p:bold r:id="rId26"/>
    </p:embeddedFont>
    <p:embeddedFont>
      <p:font typeface="Malgun Gothic" panose="020B0503020000020004" pitchFamily="34" charset="-127"/>
      <p:regular r:id="rId25"/>
      <p:bold r:id="rId26"/>
    </p:embeddedFont>
  </p:embeddedFontLst>
  <p:defaultTextStyle>
    <a:defPPr>
      <a:defRPr lang="ko-KR"/>
    </a:defPPr>
    <a:lvl1pPr marL="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8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2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6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0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4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88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2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61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7FE"/>
    <a:srgbClr val="010E54"/>
    <a:srgbClr val="03ECFF"/>
    <a:srgbClr val="17293D"/>
    <a:srgbClr val="1C89DB"/>
    <a:srgbClr val="CE9552"/>
    <a:srgbClr val="FF6100"/>
    <a:srgbClr val="BDDAEA"/>
    <a:srgbClr val="140D3B"/>
    <a:srgbClr val="F4A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82881" autoAdjust="0"/>
  </p:normalViewPr>
  <p:slideViewPr>
    <p:cSldViewPr showGuides="1">
      <p:cViewPr varScale="1">
        <p:scale>
          <a:sx n="89" d="100"/>
          <a:sy n="89" d="100"/>
        </p:scale>
        <p:origin x="1680" y="78"/>
      </p:cViewPr>
      <p:guideLst>
        <p:guide orient="horz" pos="2160"/>
        <p:guide pos="2880"/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-14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54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8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2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6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0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4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88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2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5958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735166" y="5540319"/>
            <a:ext cx="4968552" cy="841803"/>
          </a:xfrm>
          <a:noFill/>
          <a:ln w="9525">
            <a:noFill/>
            <a:miter lim="800000"/>
          </a:ln>
        </p:spPr>
        <p:txBody>
          <a:bodyPr vert="horz" wrap="square" lIns="99569" tIns="49785" rIns="99569" bIns="49785" numCol="1" rtlCol="0" anchor="t" anchorCtr="0" compatLnSpc="1">
            <a:noAutofit/>
          </a:bodyPr>
          <a:lstStyle>
            <a:lvl1pPr marL="0" indent="0" algn="l" defTabSz="99568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anose="020B0609000101010101" pitchFamily="49" charset="-127"/>
              <a:buNone/>
              <a:defRPr lang="ko-KR" altLang="en-US" sz="1200" kern="1200" baseline="0" dirty="0">
                <a:solidFill>
                  <a:srgbClr val="03ECFF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  <a:lvl2pPr marL="497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735166" y="3501802"/>
            <a:ext cx="6264696" cy="2190055"/>
          </a:xfrm>
          <a:noFill/>
          <a:ln w="9525">
            <a:noFill/>
            <a:miter lim="800000"/>
          </a:ln>
        </p:spPr>
        <p:txBody>
          <a:bodyPr vert="horz" wrap="square" lIns="99569" tIns="49785" rIns="99569" bIns="49785" numCol="1" rtlCol="0" anchor="t" anchorCtr="0" compatLnSpc="1">
            <a:noAutofit/>
          </a:bodyPr>
          <a:lstStyle>
            <a:lvl1pPr marL="0" indent="0" algn="l" defTabSz="99568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anose="020B0609000101010101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3" y="1435434"/>
            <a:ext cx="4010562" cy="4692149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6965" indent="0">
              <a:buNone/>
              <a:defRPr sz="2665"/>
            </a:lvl7pPr>
            <a:lvl8pPr marL="4266565" indent="0">
              <a:buNone/>
              <a:defRPr sz="2665"/>
            </a:lvl8pPr>
            <a:lvl9pPr marL="4876165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9435" indent="0" algn="ctr">
              <a:buNone/>
              <a:defRPr/>
            </a:lvl5pPr>
            <a:lvl6pPr marL="2286635" indent="0" algn="ctr">
              <a:buNone/>
              <a:defRPr/>
            </a:lvl6pPr>
            <a:lvl7pPr marL="2743835" indent="0" algn="ctr">
              <a:buNone/>
              <a:defRPr/>
            </a:lvl7pPr>
            <a:lvl8pPr marL="3201035" indent="0" algn="ctr">
              <a:buNone/>
              <a:defRPr/>
            </a:lvl8pPr>
            <a:lvl9pPr marL="365823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9435" indent="0">
              <a:buNone/>
              <a:defRPr sz="1400"/>
            </a:lvl5pPr>
            <a:lvl6pPr marL="2286635" indent="0">
              <a:buNone/>
              <a:defRPr sz="1400"/>
            </a:lvl6pPr>
            <a:lvl7pPr marL="2743835" indent="0">
              <a:buNone/>
              <a:defRPr sz="1400"/>
            </a:lvl7pPr>
            <a:lvl8pPr marL="3201035" indent="0">
              <a:buNone/>
              <a:defRPr sz="1400"/>
            </a:lvl8pPr>
            <a:lvl9pPr marL="365823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694" y="1829224"/>
            <a:ext cx="5282512" cy="4533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380" y="1829224"/>
            <a:ext cx="5282512" cy="4533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835" indent="0">
              <a:buNone/>
              <a:defRPr sz="900"/>
            </a:lvl7pPr>
            <a:lvl8pPr marL="3201035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9435" indent="0">
              <a:buNone/>
              <a:defRPr sz="2000"/>
            </a:lvl5pPr>
            <a:lvl6pPr marL="2286635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835" indent="0">
              <a:buNone/>
              <a:defRPr sz="900"/>
            </a:lvl7pPr>
            <a:lvl8pPr marL="3201035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843" y="228653"/>
            <a:ext cx="2692050" cy="61339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694" y="228653"/>
            <a:ext cx="7872975" cy="61339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6565" indent="0">
              <a:buNone/>
              <a:defRPr sz="2135" b="1"/>
            </a:lvl8pPr>
            <a:lvl9pPr marL="4876165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6565" indent="0">
              <a:buNone/>
              <a:defRPr sz="2135" b="1"/>
            </a:lvl8pPr>
            <a:lvl9pPr marL="4876165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9568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373380" indent="-37338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7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808990" indent="-311150" algn="l" defTabSz="995680" rtl="0" eaLnBrk="1" latinLnBrk="1" hangingPunct="1">
        <a:spcBef>
          <a:spcPct val="20000"/>
        </a:spcBef>
        <a:buFont typeface="Arial" panose="020B0604020202020204" pitchFamily="34" charset="0"/>
        <a:buChar char="–"/>
        <a:defRPr lang="ko-KR" altLang="en-US" sz="20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24460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0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74244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–"/>
        <a:defRPr lang="ko-KR" altLang="en-US" sz="20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24028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»"/>
        <a:defRPr lang="ko-KR" altLang="en-US"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73812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6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0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4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8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2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6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0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4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88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2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495172" y="889207"/>
            <a:ext cx="1654043" cy="666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5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865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4390136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3780395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4999877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5609619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694" y="228653"/>
            <a:ext cx="10565025" cy="99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694" y="1829224"/>
            <a:ext cx="10768198" cy="45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1" name="Rectangle 29"/>
          <p:cNvSpPr>
            <a:spLocks noChangeArrowheads="1"/>
          </p:cNvSpPr>
          <p:nvPr userDrawn="1"/>
        </p:nvSpPr>
        <p:spPr bwMode="gray">
          <a:xfrm>
            <a:off x="0" y="6494378"/>
            <a:ext cx="12190413" cy="452543"/>
          </a:xfrm>
          <a:prstGeom prst="rect">
            <a:avLst/>
          </a:prstGeom>
          <a:solidFill>
            <a:srgbClr val="FEA402"/>
          </a:solidFill>
          <a:ln w="9525" algn="ctr">
            <a:noFill/>
            <a:miter lim="800000"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F3F5E7"/>
                </a:solidFill>
              </a:rPr>
              <a:t>                                                       Copyright © 2016 Pearson Education, Ltd.</a:t>
            </a:r>
          </a:p>
        </p:txBody>
      </p:sp>
      <p:sp>
        <p:nvSpPr>
          <p:cNvPr id="1029" name="Rectangle 31"/>
          <p:cNvSpPr>
            <a:spLocks noChangeArrowheads="1"/>
          </p:cNvSpPr>
          <p:nvPr userDrawn="1"/>
        </p:nvSpPr>
        <p:spPr bwMode="auto">
          <a:xfrm>
            <a:off x="9422173" y="6565833"/>
            <a:ext cx="2844430" cy="2334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Chapter 12, Slide </a:t>
            </a:r>
            <a:fld id="{4F8BE2ED-E367-466D-9C36-55A98BD48F9E}" type="slidenum">
              <a:rPr lang="en-US" altLang="en-US" sz="1600">
                <a:solidFill>
                  <a:schemeClr val="bg1"/>
                </a:solidFill>
              </a:rPr>
              <a:t>‹#›</a:t>
            </a:fld>
            <a:endParaRPr lang="en-US" altLang="en-US" sz="1600">
              <a:solidFill>
                <a:schemeClr val="bg1"/>
              </a:solidFill>
            </a:endParaRPr>
          </a:p>
        </p:txBody>
      </p:sp>
      <p:pic>
        <p:nvPicPr>
          <p:cNvPr id="24582" name="Picture 32" descr="Pearson_Strap_Bound_Whit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4" y="6483264"/>
            <a:ext cx="2349194" cy="49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30" descr="Pearson_Bound_Whit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490" y="6478500"/>
            <a:ext cx="1940731" cy="47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85280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EA402"/>
          </a:solidFill>
          <a:latin typeface="+mj-lt"/>
          <a:ea typeface="+mj-ea"/>
          <a:cs typeface="+mj-cs"/>
        </a:defRPr>
      </a:lvl1pPr>
      <a:lvl2pPr algn="l" defTabSz="85280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EA40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85280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EA40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85280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EA40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85280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EA40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852805" rtl="0" fontAlgn="base">
        <a:spcBef>
          <a:spcPct val="0"/>
        </a:spcBef>
        <a:spcAft>
          <a:spcPct val="0"/>
        </a:spcAft>
        <a:defRPr sz="4000">
          <a:solidFill>
            <a:srgbClr val="D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852805" rtl="0" fontAlgn="base">
        <a:spcBef>
          <a:spcPct val="0"/>
        </a:spcBef>
        <a:spcAft>
          <a:spcPct val="0"/>
        </a:spcAft>
        <a:defRPr sz="4000">
          <a:solidFill>
            <a:srgbClr val="D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852805" rtl="0" fontAlgn="base">
        <a:spcBef>
          <a:spcPct val="0"/>
        </a:spcBef>
        <a:spcAft>
          <a:spcPct val="0"/>
        </a:spcAft>
        <a:defRPr sz="4000">
          <a:solidFill>
            <a:srgbClr val="D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9435" algn="l" defTabSz="852805" rtl="0" fontAlgn="base">
        <a:spcBef>
          <a:spcPct val="0"/>
        </a:spcBef>
        <a:spcAft>
          <a:spcPct val="0"/>
        </a:spcAft>
        <a:defRPr sz="4000">
          <a:solidFill>
            <a:srgbClr val="D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20675" indent="-320675" algn="l" defTabSz="852805" rtl="0" eaLnBrk="0" fontAlgn="base" hangingPunct="0">
        <a:spcBef>
          <a:spcPct val="20000"/>
        </a:spcBef>
        <a:spcAft>
          <a:spcPct val="0"/>
        </a:spcAft>
        <a:buClr>
          <a:srgbClr val="FEA402"/>
        </a:buClr>
        <a:buSzPct val="60000"/>
        <a:buFont typeface="Wingdings" panose="05000000000000000000" pitchFamily="2" charset="2"/>
        <a:buChar char="n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694055" indent="-268605" algn="l" defTabSz="852805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5000"/>
        <a:buFont typeface="Wingdings" panose="05000000000000000000" pitchFamily="2" charset="2"/>
        <a:buChar char="n"/>
        <a:defRPr sz="2400">
          <a:solidFill>
            <a:srgbClr val="FFFFFF"/>
          </a:solidFill>
          <a:latin typeface="+mn-lt"/>
          <a:cs typeface="+mn-cs"/>
        </a:defRPr>
      </a:lvl2pPr>
      <a:lvl3pPr marL="1068705" indent="-215900" algn="l" defTabSz="85280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sz="2000">
          <a:solidFill>
            <a:srgbClr val="FFFFFF"/>
          </a:solidFill>
          <a:latin typeface="+mn-lt"/>
          <a:cs typeface="+mn-cs"/>
        </a:defRPr>
      </a:lvl3pPr>
      <a:lvl4pPr marL="1494155" indent="-212725" algn="l" defTabSz="85280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>
          <a:solidFill>
            <a:srgbClr val="FFFFFF"/>
          </a:solidFill>
          <a:latin typeface="+mn-lt"/>
          <a:cs typeface="+mn-cs"/>
        </a:defRPr>
      </a:lvl4pPr>
      <a:lvl5pPr marL="1919605" indent="-212725" algn="l" defTabSz="852805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0000"/>
        <a:buFont typeface="Wingdings" panose="05000000000000000000" pitchFamily="2" charset="2"/>
        <a:buChar char="n"/>
        <a:defRPr>
          <a:solidFill>
            <a:srgbClr val="FFFFFF"/>
          </a:solidFill>
          <a:latin typeface="+mn-lt"/>
          <a:cs typeface="+mn-cs"/>
        </a:defRPr>
      </a:lvl5pPr>
      <a:lvl6pPr marL="2376805" indent="-212725" algn="l" defTabSz="852805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6pPr>
      <a:lvl7pPr marL="2834005" indent="-212725" algn="l" defTabSz="852805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7pPr>
      <a:lvl8pPr marL="3291840" indent="-212725" algn="l" defTabSz="852805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8pPr>
      <a:lvl9pPr marL="3749040" indent="-212725" algn="l" defTabSz="852805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7463358" y="6238106"/>
            <a:ext cx="4608512" cy="504056"/>
          </a:xfrm>
        </p:spPr>
        <p:txBody>
          <a:bodyPr/>
          <a:lstStyle/>
          <a:p>
            <a:pPr algn="r"/>
            <a:r>
              <a:rPr lang="tr-TR" altLang="ko-KR" sz="2000" b="1" dirty="0" err="1">
                <a:latin typeface="+mn-lt"/>
              </a:rPr>
              <a:t>Asist.Prof.Dr</a:t>
            </a:r>
            <a:r>
              <a:rPr lang="tr-TR" altLang="ko-KR" sz="2000" b="1" dirty="0">
                <a:latin typeface="+mn-lt"/>
              </a:rPr>
              <a:t>. Murat ŞİMŞEK</a:t>
            </a:r>
            <a:endParaRPr lang="en-US" altLang="ko-KR" sz="2000" b="1" dirty="0">
              <a:latin typeface="+mn-lt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0" y="0"/>
            <a:ext cx="12071870" cy="3573810"/>
          </a:xfrm>
        </p:spPr>
        <p:txBody>
          <a:bodyPr/>
          <a:lstStyle/>
          <a:p>
            <a:pPr algn="r"/>
            <a:r>
              <a:rPr lang="tr-TR" dirty="0"/>
              <a:t>MACHINE LEARNING </a:t>
            </a:r>
            <a:br>
              <a:rPr lang="tr-TR" dirty="0"/>
            </a:br>
            <a:endParaRPr lang="ko-KR" altLang="en-US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CD354DD-1DE8-B534-1787-6FF55D97F727}"/>
              </a:ext>
            </a:extLst>
          </p:cNvPr>
          <p:cNvSpPr txBox="1"/>
          <p:nvPr/>
        </p:nvSpPr>
        <p:spPr>
          <a:xfrm>
            <a:off x="190550" y="6166968"/>
            <a:ext cx="6293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dirty="0" err="1">
                <a:solidFill>
                  <a:schemeClr val="bg1"/>
                </a:solidFill>
              </a:rPr>
              <a:t>Unsupervised</a:t>
            </a:r>
            <a:r>
              <a:rPr lang="tr-TR" sz="3600" dirty="0">
                <a:solidFill>
                  <a:schemeClr val="bg1"/>
                </a:solidFill>
              </a:rPr>
              <a:t> Learning QA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1FB59-0988-427E-64FE-BF7D6D174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7F83-D800-9D83-DCE4-2EFB38C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Cevap2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4D582EF-9888-26C6-6431-0C39745F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" y="628592"/>
            <a:ext cx="10562250" cy="53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4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8CF41-6A71-B4B3-0B03-6ECCAC0BA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0F5-76D8-84F2-DFF4-13723AFF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Cevap2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F573B5D-6AFB-F9ED-2E11-8418C0F63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1" y="887698"/>
            <a:ext cx="10801200" cy="39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8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1F7AC-6B86-0BC1-E768-64A8D5E8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D242-155A-BE70-F789-5BA330A4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Soru3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0C3EB6E-E662-8201-1615-88CA4DCDE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22" y="836614"/>
            <a:ext cx="10153128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B1103-65C0-B447-36A5-8CC4197D8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CB3A-3E25-A056-0F90-F41354F5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Cevap3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A9EF31B-A694-1B2F-ECB0-D0AEB65B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4" y="816123"/>
            <a:ext cx="10971372" cy="59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552B-9005-DDF5-4E8D-0BD52B70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3DBE-F44B-CC41-678D-FBBD62EF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Cevap3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8163BC-14CD-9793-F214-8C14E367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84" y="816123"/>
            <a:ext cx="10322558" cy="51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DCF3F-A93A-D9E2-DFC9-294737E43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5169-BB60-5BA6-E778-C2DEC2CC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Cevap3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581BA58-82F0-AA1A-3474-63043C54F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4" y="800174"/>
            <a:ext cx="11058567" cy="2845644"/>
          </a:xfrm>
          <a:prstGeom prst="rect">
            <a:avLst/>
          </a:prstGeom>
        </p:spPr>
      </p:pic>
      <p:pic>
        <p:nvPicPr>
          <p:cNvPr id="7" name="Resim 6" descr="metin, diyagram, çizgi, paralel içeren bir resim&#10;&#10;Açıklama otomatik olarak oluşturuldu">
            <a:extLst>
              <a:ext uri="{FF2B5EF4-FFF2-40B4-BE49-F238E27FC236}">
                <a16:creationId xmlns:a16="http://schemas.microsoft.com/office/drawing/2014/main" id="{42576676-EF2D-DA3C-8E48-1F8E9408E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78" y="1917626"/>
            <a:ext cx="6291084" cy="437541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EFFC7F5-1A77-A88C-439B-EE3BCD0BA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06" y="5374010"/>
            <a:ext cx="5002446" cy="7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6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26192-B441-6E4D-E747-7D4E47DE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8FAC-10FB-A733-E5B9-F941958B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Soru4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FC83608-9BFD-AAF8-9F69-B0534B86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4" y="977106"/>
            <a:ext cx="108012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3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DC702-5869-BABA-6851-28B31BD37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47CE-2B34-4ED5-21AE-2E4DF551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Cevap4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FB0BA1B-974F-A998-ECF9-4C86AC89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22" y="981522"/>
            <a:ext cx="7632848" cy="339036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2D5A99B-DA82-0F54-0953-C4777047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38" y="4725938"/>
            <a:ext cx="68199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5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C6918-42F6-EA03-54C4-80E5BBAA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B88F-C771-9522-A485-757F3222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Cevap4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562929-E3E1-51F4-ED4D-DF4D89F5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22" y="1053530"/>
            <a:ext cx="108473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6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F6234FE-46C2-5DA9-C891-C838DB9F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4" y="816123"/>
            <a:ext cx="10971372" cy="58429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FE85C-8542-F9EC-D31A-A3BD9627B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B3E6-4742-A660-D4AE-775E9AB5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D85AA96-448A-1395-265C-0C85F296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269554"/>
            <a:ext cx="8591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9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1E0EC-D910-9E26-453C-06FAA57FC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8D25-A923-38EF-ACA5-07BE2718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AB42742-7614-D474-D91C-63AE2DC3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0" y="909513"/>
            <a:ext cx="10342402" cy="55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B1D88-CA2A-8612-750F-8B841B789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2DF9-1752-5E2C-8AD5-FB88F633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3B2236C-3899-4845-7FB9-FD21D330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3" y="909513"/>
            <a:ext cx="11174319" cy="52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2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78591-D324-3E34-4FD7-866BBEAC1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7E47-5BA8-680B-404B-C3138C2E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AD48A43-D3D9-105E-49BE-3F35395B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4" y="1204547"/>
            <a:ext cx="7200800" cy="44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4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1FAF-0CC6-23A3-72DF-29D58E54A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689C-439E-7ACB-730E-47108A9B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Soru2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598B00D-ADFE-7594-10BA-B9A248A0C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8" y="816123"/>
            <a:ext cx="9649072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CD3F0-BCC1-8FDA-6A3A-FD1B834F3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08D2-C54D-9C11-5B10-6DFC9D7F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Cevap2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F886438-CAD1-E384-ABA2-464A329F1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46" y="1053530"/>
            <a:ext cx="9649072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DA629-B2DF-C918-D666-511B37B44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53ED-55E6-A216-E998-A8987BBC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Cevap2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81B8421-0205-9192-3364-A6BC0AAC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92" y="909514"/>
            <a:ext cx="9840393" cy="48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2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renHall1">
  <a:themeElements>
    <a:clrScheme name="1_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PrenHall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</Words>
  <Application>Microsoft Office PowerPoint</Application>
  <PresentationFormat>Özel</PresentationFormat>
  <Paragraphs>21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18</vt:i4>
      </vt:variant>
    </vt:vector>
  </HeadingPairs>
  <TitlesOfParts>
    <vt:vector size="28" baseType="lpstr">
      <vt:lpstr>Wingdings</vt:lpstr>
      <vt:lpstr>Malgun Gothic</vt:lpstr>
      <vt:lpstr>굴림체</vt:lpstr>
      <vt:lpstr>Calibri Light</vt:lpstr>
      <vt:lpstr>Arial</vt:lpstr>
      <vt:lpstr>Calibri</vt:lpstr>
      <vt:lpstr>Malgun Gothic</vt:lpstr>
      <vt:lpstr>Office 테마</vt:lpstr>
      <vt:lpstr>2_Office Theme</vt:lpstr>
      <vt:lpstr>2_PrenHall1</vt:lpstr>
      <vt:lpstr>MACHINE LEARNING  </vt:lpstr>
      <vt:lpstr>Soru</vt:lpstr>
      <vt:lpstr>Cevap</vt:lpstr>
      <vt:lpstr>Cevap</vt:lpstr>
      <vt:lpstr>Cevap</vt:lpstr>
      <vt:lpstr>Cevap</vt:lpstr>
      <vt:lpstr>Soru2</vt:lpstr>
      <vt:lpstr>Cevap2</vt:lpstr>
      <vt:lpstr>Cevap2</vt:lpstr>
      <vt:lpstr>Cevap2</vt:lpstr>
      <vt:lpstr>Cevap2</vt:lpstr>
      <vt:lpstr>Soru3</vt:lpstr>
      <vt:lpstr>Cevap3</vt:lpstr>
      <vt:lpstr>Cevap3</vt:lpstr>
      <vt:lpstr>Cevap3</vt:lpstr>
      <vt:lpstr>Soru4</vt:lpstr>
      <vt:lpstr>Cevap4</vt:lpstr>
      <vt:lpstr>Cevap4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Murat  Şimşek</cp:lastModifiedBy>
  <cp:revision>404</cp:revision>
  <dcterms:created xsi:type="dcterms:W3CDTF">2010-02-01T08:03:00Z</dcterms:created>
  <dcterms:modified xsi:type="dcterms:W3CDTF">2024-12-02T10:21:28Z</dcterms:modified>
  <cp:category>www.slidemembers.com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5F69AE2DFA054F77916AE0D265F465A6_12</vt:lpwstr>
  </property>
  <property fmtid="{D5CDD505-2E9C-101B-9397-08002B2CF9AE}" pid="3" name="KSOProductBuildVer">
    <vt:lpwstr>1033-12.2.0.17562</vt:lpwstr>
  </property>
</Properties>
</file>