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0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457" r:id="rId32"/>
    <p:sldId id="458" r:id="rId33"/>
    <p:sldId id="459" r:id="rId34"/>
    <p:sldId id="460" r:id="rId35"/>
    <p:sldId id="461" r:id="rId36"/>
    <p:sldId id="462" r:id="rId37"/>
    <p:sldId id="463" r:id="rId38"/>
    <p:sldId id="464" r:id="rId39"/>
    <p:sldId id="465" r:id="rId40"/>
    <p:sldId id="466" r:id="rId41"/>
    <p:sldId id="467" r:id="rId42"/>
    <p:sldId id="468" r:id="rId43"/>
    <p:sldId id="469" r:id="rId44"/>
    <p:sldId id="470" r:id="rId45"/>
    <p:sldId id="471" r:id="rId46"/>
    <p:sldId id="472" r:id="rId47"/>
    <p:sldId id="473" r:id="rId48"/>
    <p:sldId id="474" r:id="rId49"/>
    <p:sldId id="475" r:id="rId50"/>
    <p:sldId id="476" r:id="rId51"/>
    <p:sldId id="477" r:id="rId52"/>
    <p:sldId id="478" r:id="rId53"/>
  </p:sldIdLst>
  <p:sldSz cx="12192000" cy="6858000"/>
  <p:notesSz cx="12192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5274" autoAdjust="0"/>
  </p:normalViewPr>
  <p:slideViewPr>
    <p:cSldViewPr showGuides="1">
      <p:cViewPr varScale="1">
        <p:scale>
          <a:sx n="82" d="100"/>
          <a:sy n="82" d="100"/>
        </p:scale>
        <p:origin x="691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7430" y="839078"/>
            <a:ext cx="4919980" cy="962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650"/>
              </a:lnSpc>
            </a:pPr>
            <a:r>
              <a:rPr lang="tr-TR" sz="32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YZM305</a:t>
            </a:r>
          </a:p>
          <a:p>
            <a:pPr algn="ctr">
              <a:lnSpc>
                <a:spcPts val="3650"/>
              </a:lnSpc>
            </a:pPr>
            <a:r>
              <a:rPr lang="tr-TR" sz="32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YAPAY SİNİR AĞLARI</a:t>
            </a:r>
            <a:endParaRPr sz="3200" dirty="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" y="2437704"/>
            <a:ext cx="1190244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b="0" dirty="0">
                <a:solidFill>
                  <a:schemeClr val="bg1"/>
                </a:solidFill>
              </a:rPr>
              <a:t>QA</a:t>
            </a:r>
            <a:br>
              <a:rPr lang="tr-TR" b="0" dirty="0">
                <a:solidFill>
                  <a:schemeClr val="bg1"/>
                </a:solidFill>
              </a:rPr>
            </a:br>
            <a:r>
              <a:rPr lang="tr-TR" b="0" dirty="0">
                <a:solidFill>
                  <a:schemeClr val="bg1"/>
                </a:solidFill>
              </a:rPr>
              <a:t>SORU-CEVAP</a:t>
            </a:r>
            <a:endParaRPr lang="tr-TR" sz="40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2877820" y="5118568"/>
            <a:ext cx="6436359" cy="88806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130"/>
              </a:spcBef>
            </a:pPr>
            <a:r>
              <a:rPr lang="tr-TR" b="1" spc="-10" dirty="0" err="1">
                <a:solidFill>
                  <a:srgbClr val="FFFFFF"/>
                </a:solidFill>
              </a:rPr>
              <a:t>Dr.Öğr.Üyesi</a:t>
            </a:r>
            <a:r>
              <a:rPr lang="tr-TR" b="1" spc="-10" dirty="0">
                <a:solidFill>
                  <a:srgbClr val="FFFFFF"/>
                </a:solidFill>
              </a:rPr>
              <a:t> Murat ŞİMŞEK</a:t>
            </a:r>
          </a:p>
          <a:p>
            <a:pPr marL="1905" algn="ctr">
              <a:lnSpc>
                <a:spcPct val="100000"/>
              </a:lnSpc>
              <a:spcBef>
                <a:spcPts val="1130"/>
              </a:spcBef>
            </a:pPr>
            <a:r>
              <a:rPr lang="tr-TR" b="1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Ostim Teknik Üniversitesi</a:t>
            </a:r>
            <a:endParaRPr b="1" dirty="0">
              <a:solidFill>
                <a:srgbClr val="FFFFFF"/>
              </a:solidFill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78640" y="6567902"/>
            <a:ext cx="160655" cy="20447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mbria" panose="02040503050406030204"/>
                <a:cs typeface="Cambria" panose="02040503050406030204"/>
              </a:rPr>
              <a:t>1</a:t>
            </a:fld>
            <a:endParaRPr sz="12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CEVAP-3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9601200" cy="568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15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CEVAP-3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04603"/>
            <a:ext cx="9220200" cy="58931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087" y="3276600"/>
            <a:ext cx="2867425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3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SORU-4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40958"/>
            <a:ext cx="10972800" cy="576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1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SORU-4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9982200" cy="54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15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SORU-4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99754"/>
            <a:ext cx="11660662" cy="271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39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</a:t>
            </a: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-4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31878"/>
            <a:ext cx="9107171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34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</a:t>
            </a: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-4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90600"/>
            <a:ext cx="7659169" cy="127652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2378347"/>
            <a:ext cx="7506769" cy="444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27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</a:t>
            </a: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-4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90600"/>
            <a:ext cx="9677400" cy="539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53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SORU-5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36" y="1099754"/>
            <a:ext cx="10453163" cy="55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08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SORU-5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67168"/>
            <a:ext cx="10232338" cy="58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2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E1CB9-2E46-D7C0-418A-31E1D3FDF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4D12AA6-DDD0-37C9-A5AF-E21122C7208B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28D97D6-94BE-8F86-F3E1-A60149BE1E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b="0" dirty="0">
                <a:solidFill>
                  <a:schemeClr val="bg1"/>
                </a:solidFill>
              </a:rPr>
              <a:t>SORU-1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AE76382-6C47-C0FC-03C4-B4821F7A7A8B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856FAE3-1129-C395-5788-DCFDA2E66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" y="1099754"/>
            <a:ext cx="11253444" cy="431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18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SORU-5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" y="1143000"/>
            <a:ext cx="1107879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50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CEVAP-5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" y="1082649"/>
            <a:ext cx="11001762" cy="417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48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CEVAP-5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9829800" cy="554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04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CEVAP-5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90600"/>
            <a:ext cx="9220200" cy="567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51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SORU-6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990600"/>
            <a:ext cx="11223625" cy="556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00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SORU-6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99755"/>
            <a:ext cx="11164331" cy="408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71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CEVAP-6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54" y="952235"/>
            <a:ext cx="10356746" cy="574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67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CEVAP-6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54" y="952235"/>
            <a:ext cx="10356746" cy="574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92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CEVAP-6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11223625" cy="527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71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CEVAP-6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04629"/>
            <a:ext cx="10210800" cy="559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4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663ED-391D-11D6-5053-5F9C7C0DF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DBB9F57-9BCA-C90D-2425-0345C1C90C6D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9207250-0468-409D-C39C-8F6D80AFA9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CEVAP-1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BA04D80-AD7F-6469-4B42-FC575BD5352D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D221347-F141-F076-F099-118A51616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9275"/>
            <a:ext cx="10134600" cy="531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40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CEVAP-6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099754"/>
            <a:ext cx="11441455" cy="438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16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CEVAP-6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219200"/>
            <a:ext cx="1034983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09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SORU-7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58" y="1090424"/>
            <a:ext cx="11351968" cy="485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92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</a:t>
            </a: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-7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23082"/>
            <a:ext cx="10591800" cy="269039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92" y="3886200"/>
            <a:ext cx="10563808" cy="291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76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CEVAP-7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11125200" cy="551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24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CEVAP-7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135660"/>
            <a:ext cx="7506748" cy="159089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830247"/>
            <a:ext cx="7506748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03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CEVAP-7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081094"/>
            <a:ext cx="11282689" cy="402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60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SORU-8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990600"/>
            <a:ext cx="1122362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95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SORU-8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99755"/>
            <a:ext cx="11223625" cy="491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45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</a:t>
            </a: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-8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12196"/>
            <a:ext cx="7925906" cy="540142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085" y="2667000"/>
            <a:ext cx="398192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6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8BD94-5F65-2BF7-536A-AA6DD49F0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7919AF9-2A41-ACBE-8356-24BF5D63210B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C736B9E-263E-67C9-D1C2-CFF6E07A21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CEVAP-1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3C799CA-DAEB-059A-F327-7FCEADDA20AC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6E0FA83-D5EB-F4F4-E81A-65004D4F3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72969"/>
            <a:ext cx="7391400" cy="31167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A9E1EB1-771A-31A9-67C5-DE18B69FC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572000"/>
            <a:ext cx="7281806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681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</a:t>
            </a: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-8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99755"/>
            <a:ext cx="9601200" cy="54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38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</a:t>
            </a: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-8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99755"/>
            <a:ext cx="9593014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12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</a:t>
            </a: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-8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99755"/>
            <a:ext cx="10515600" cy="53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63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SORU-9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7097"/>
            <a:ext cx="11376025" cy="557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761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SORU-9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80" y="1295400"/>
            <a:ext cx="1080116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635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</a:t>
            </a: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-9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99755"/>
            <a:ext cx="10668000" cy="556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543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CEVAP-9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11201400" cy="580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411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CEVAP-9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10591800" cy="560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82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CEVAP-9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" y="990600"/>
            <a:ext cx="10793730" cy="568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950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SORU-10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50" y="1009814"/>
            <a:ext cx="11126975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1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727D7-83AC-05AA-1C52-A4B1DFB73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C91BD2E-2086-40C6-A2D2-16F708B407B4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E3233B7-D397-2BDB-3A0C-2640A101A9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SORU-2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63856E7-A605-60B2-AA50-CEF8412CF1AD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4AC90C7-C76B-4407-B406-D294761E2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599"/>
            <a:ext cx="10744200" cy="500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2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CEVAP-10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97433"/>
            <a:ext cx="6649378" cy="322942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178" y="4079110"/>
            <a:ext cx="6496957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405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CEVAP-10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6268325" cy="230537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445122"/>
            <a:ext cx="7287642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875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 smtClean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CEVAP-10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80584"/>
            <a:ext cx="7887801" cy="568721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735" y="3276600"/>
            <a:ext cx="5867400" cy="136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1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79E5A-CD91-06BC-3840-9580DCB22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3BB31F-D7C9-D462-440F-A4EE8564BCF2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57B4531-B3C6-8AAB-5D33-610A22C45F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CEVAP-2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F820CE1-A4B7-7373-0182-85F8D29BF8DF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A5F571D-7C50-719F-F467-ED55CA551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84" y="914400"/>
            <a:ext cx="7687748" cy="269595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028B7118-0D45-41B9-E11B-C1343F06B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34735"/>
            <a:ext cx="6248400" cy="309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1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44363-54DE-9750-4001-F6442A455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CBAE299-FA9E-5F68-DF61-4495A1201AFF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0C68775-8224-7F42-C139-D22BCA1B63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CEVAP-2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F575DB2-98FF-62F3-93C4-58F6F6257B7D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ACA1637-B796-560D-BEC7-1CFE45ED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99755"/>
            <a:ext cx="6811326" cy="2753109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3F395C8-5DF3-9D1D-11D7-C67D276DF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572000"/>
            <a:ext cx="5734850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9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SORU-3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90424"/>
            <a:ext cx="11501876" cy="492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6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SORU-3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99755"/>
            <a:ext cx="11201400" cy="526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114</Words>
  <Application>Microsoft Office PowerPoint</Application>
  <PresentationFormat>Geniş ekran</PresentationFormat>
  <Paragraphs>108</Paragraphs>
  <Slides>52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52</vt:i4>
      </vt:variant>
    </vt:vector>
  </HeadingPairs>
  <TitlesOfParts>
    <vt:vector size="58" baseType="lpstr">
      <vt:lpstr>Aptos</vt:lpstr>
      <vt:lpstr>Aptos Display</vt:lpstr>
      <vt:lpstr>Arial</vt:lpstr>
      <vt:lpstr>Calibri</vt:lpstr>
      <vt:lpstr>Cambria</vt:lpstr>
      <vt:lpstr>Office Teması</vt:lpstr>
      <vt:lpstr>QA SORU-CEVAP</vt:lpstr>
      <vt:lpstr>SORU-1</vt:lpstr>
      <vt:lpstr>CEVAP-1</vt:lpstr>
      <vt:lpstr>CEVAP-1</vt:lpstr>
      <vt:lpstr>SORU-2</vt:lpstr>
      <vt:lpstr>CEVAP-2</vt:lpstr>
      <vt:lpstr>CEVAP-2</vt:lpstr>
      <vt:lpstr>SORU-3</vt:lpstr>
      <vt:lpstr>SORU-3</vt:lpstr>
      <vt:lpstr>CEVAP-3</vt:lpstr>
      <vt:lpstr>CEVAP-3</vt:lpstr>
      <vt:lpstr>SORU-4</vt:lpstr>
      <vt:lpstr>SORU-4</vt:lpstr>
      <vt:lpstr>SORU-4</vt:lpstr>
      <vt:lpstr>CEVAP-4</vt:lpstr>
      <vt:lpstr>CEVAP-4</vt:lpstr>
      <vt:lpstr>CEVAP-4</vt:lpstr>
      <vt:lpstr>SORU-5</vt:lpstr>
      <vt:lpstr>SORU-5</vt:lpstr>
      <vt:lpstr>SORU-5</vt:lpstr>
      <vt:lpstr>CEVAP-5</vt:lpstr>
      <vt:lpstr>CEVAP-5</vt:lpstr>
      <vt:lpstr>CEVAP-5</vt:lpstr>
      <vt:lpstr>SORU-6</vt:lpstr>
      <vt:lpstr>SORU-6</vt:lpstr>
      <vt:lpstr>CEVAP-6</vt:lpstr>
      <vt:lpstr>CEVAP-6</vt:lpstr>
      <vt:lpstr>CEVAP-6</vt:lpstr>
      <vt:lpstr>CEVAP-6</vt:lpstr>
      <vt:lpstr>CEVAP-6</vt:lpstr>
      <vt:lpstr>CEVAP-6</vt:lpstr>
      <vt:lpstr>SORU-7</vt:lpstr>
      <vt:lpstr>CEVAP-7</vt:lpstr>
      <vt:lpstr>CEVAP-7</vt:lpstr>
      <vt:lpstr>CEVAP-7</vt:lpstr>
      <vt:lpstr>CEVAP-7</vt:lpstr>
      <vt:lpstr>SORU-8</vt:lpstr>
      <vt:lpstr>SORU-8</vt:lpstr>
      <vt:lpstr>CEVAP-8</vt:lpstr>
      <vt:lpstr>CEVAP-8</vt:lpstr>
      <vt:lpstr>CEVAP-8</vt:lpstr>
      <vt:lpstr>CEVAP-8</vt:lpstr>
      <vt:lpstr>SORU-9</vt:lpstr>
      <vt:lpstr>SORU-9</vt:lpstr>
      <vt:lpstr>CEVAP-9</vt:lpstr>
      <vt:lpstr>CEVAP-9</vt:lpstr>
      <vt:lpstr>CEVAP-9</vt:lpstr>
      <vt:lpstr>CEVAP-9</vt:lpstr>
      <vt:lpstr>SORU-10</vt:lpstr>
      <vt:lpstr>CEVAP-10</vt:lpstr>
      <vt:lpstr>CEVAP-10</vt:lpstr>
      <vt:lpstr>CEVAP-10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</dc:creator>
  <cp:lastModifiedBy>Lab43</cp:lastModifiedBy>
  <cp:revision>160</cp:revision>
  <dcterms:created xsi:type="dcterms:W3CDTF">2024-09-06T12:18:00Z</dcterms:created>
  <dcterms:modified xsi:type="dcterms:W3CDTF">2024-12-13T19:24:13Z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2022-03-31T09:00:00Z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2024-09-06T09:00:00Z</vt:filetime>
  </property>
  <property fmtid="{D5CDD505-2E9C-101B-9397-08002B2CF9AE}" pid="5" name="Producer">
    <vt:lpwstr>Microsoft® PowerPoint® for Microsoft 365</vt:lpwstr>
  </property>
  <property fmtid="{D5CDD505-2E9C-101B-9397-08002B2CF9AE}" pid="6" name="ICV">
    <vt:lpwstr>D59B351E5CCE496399C108A1A1C1B64C_12</vt:lpwstr>
  </property>
  <property fmtid="{D5CDD505-2E9C-101B-9397-08002B2CF9AE}" pid="7" name="KSOProductBuildVer">
    <vt:lpwstr>1033-12.2.0.18607</vt:lpwstr>
  </property>
</Properties>
</file>