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0" r:id="rId2"/>
    <p:sldId id="427" r:id="rId3"/>
    <p:sldId id="428" r:id="rId4"/>
    <p:sldId id="429" r:id="rId5"/>
    <p:sldId id="430" r:id="rId6"/>
    <p:sldId id="431" r:id="rId7"/>
    <p:sldId id="432" r:id="rId8"/>
    <p:sldId id="433" r:id="rId9"/>
  </p:sldIdLst>
  <p:sldSz cx="12192000" cy="6858000"/>
  <p:notesSz cx="12192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5274" autoAdjust="0"/>
  </p:normalViewPr>
  <p:slideViewPr>
    <p:cSldViewPr showGuides="1">
      <p:cViewPr varScale="1">
        <p:scale>
          <a:sx n="105" d="100"/>
          <a:sy n="105" d="100"/>
        </p:scale>
        <p:origin x="798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26670">
              <a:lnSpc>
                <a:spcPts val="1240"/>
              </a:lnSpc>
            </a:pPr>
            <a:r>
              <a:rPr lang="en-US"/>
              <a:t>Prepared</a:t>
            </a:r>
            <a:r>
              <a:rPr lang="en-US" spc="-60"/>
              <a:t> </a:t>
            </a:r>
            <a:r>
              <a:rPr lang="en-US"/>
              <a:t>by</a:t>
            </a:r>
            <a:r>
              <a:rPr lang="en-US" spc="-40"/>
              <a:t> </a:t>
            </a:r>
            <a:r>
              <a:rPr lang="en-US" spc="-20"/>
              <a:t>Prof. </a:t>
            </a:r>
            <a:r>
              <a:rPr lang="en-US" spc="-35"/>
              <a:t>Dr. </a:t>
            </a:r>
            <a:r>
              <a:rPr lang="en-US"/>
              <a:t>Hasan</a:t>
            </a:r>
            <a:r>
              <a:rPr lang="en-US" spc="-15"/>
              <a:t> </a:t>
            </a:r>
            <a:r>
              <a:rPr lang="en-US" spc="-20"/>
              <a:t>AMCA</a:t>
            </a:r>
            <a:endParaRPr lang="en-US" spc="-20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127635">
              <a:lnSpc>
                <a:spcPts val="1240"/>
              </a:lnSpc>
            </a:pPr>
            <a:fld id="{81D60167-4931-47E6-BA6A-407CBD079E47}" type="slidenum">
              <a:rPr lang="tr-TR" spc="-50" smtClean="0"/>
              <a:t>‹#›</a:t>
            </a:fld>
            <a:endParaRPr lang="tr-TR"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7430" y="839078"/>
            <a:ext cx="4919980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650"/>
              </a:lnSpc>
            </a:pPr>
            <a:r>
              <a:rPr lang="tr-TR" sz="32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YZM305</a:t>
            </a:r>
          </a:p>
          <a:p>
            <a:pPr algn="ctr">
              <a:lnSpc>
                <a:spcPts val="3650"/>
              </a:lnSpc>
            </a:pPr>
            <a:r>
              <a:rPr lang="tr-TR" sz="3200" b="1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YAPAY SİNİR AĞLARI</a:t>
            </a:r>
            <a:endParaRPr sz="3200" dirty="0"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" y="2437704"/>
            <a:ext cx="1190244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b="0" dirty="0">
                <a:solidFill>
                  <a:schemeClr val="bg1"/>
                </a:solidFill>
              </a:rPr>
              <a:t>QA</a:t>
            </a:r>
            <a:br>
              <a:rPr lang="tr-TR" b="0" dirty="0">
                <a:solidFill>
                  <a:schemeClr val="bg1"/>
                </a:solidFill>
              </a:rPr>
            </a:br>
            <a:r>
              <a:rPr lang="tr-TR" b="0" dirty="0">
                <a:solidFill>
                  <a:schemeClr val="bg1"/>
                </a:solidFill>
              </a:rPr>
              <a:t>SORU-CEVAP</a:t>
            </a:r>
            <a:endParaRPr lang="tr-TR" sz="4000" dirty="0">
              <a:solidFill>
                <a:schemeClr val="bg1"/>
              </a:solidFill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2877820" y="5118568"/>
            <a:ext cx="6436359" cy="88806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30"/>
              </a:spcBef>
            </a:pPr>
            <a:r>
              <a:rPr lang="tr-TR" b="1" spc="-10" dirty="0" err="1">
                <a:solidFill>
                  <a:srgbClr val="FFFFFF"/>
                </a:solidFill>
              </a:rPr>
              <a:t>Dr.Öğr.Üyesi</a:t>
            </a:r>
            <a:r>
              <a:rPr lang="tr-TR" b="1" spc="-10" dirty="0">
                <a:solidFill>
                  <a:srgbClr val="FFFFFF"/>
                </a:solidFill>
              </a:rPr>
              <a:t> Murat ŞİMŞEK</a:t>
            </a:r>
          </a:p>
          <a:p>
            <a:pPr marL="1905" algn="ctr">
              <a:lnSpc>
                <a:spcPct val="100000"/>
              </a:lnSpc>
              <a:spcBef>
                <a:spcPts val="1130"/>
              </a:spcBef>
            </a:pPr>
            <a:r>
              <a:rPr lang="tr-TR" b="1" spc="-10" dirty="0">
                <a:solidFill>
                  <a:srgbClr val="FFFFFF"/>
                </a:solidFill>
                <a:latin typeface="Cambria" panose="02040503050406030204"/>
                <a:cs typeface="Cambria" panose="02040503050406030204"/>
              </a:rPr>
              <a:t>Ostim Teknik Üniversitesi</a:t>
            </a:r>
            <a:endParaRPr b="1" dirty="0">
              <a:solidFill>
                <a:srgbClr val="FFFFFF"/>
              </a:solidFill>
              <a:latin typeface="Cambria" panose="02040503050406030204"/>
              <a:cs typeface="Cambria" panose="02040503050406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78640" y="6567902"/>
            <a:ext cx="160655" cy="2044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mbria" panose="02040503050406030204"/>
                <a:cs typeface="Cambria" panose="02040503050406030204"/>
              </a:rPr>
              <a:t>1</a:t>
            </a:fld>
            <a:endParaRPr sz="120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E1CB9-2E46-D7C0-418A-31E1D3FDF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4D12AA6-DDD0-37C9-A5AF-E21122C7208B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28D97D6-94BE-8F86-F3E1-A60149BE1E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b="0" dirty="0">
                <a:solidFill>
                  <a:schemeClr val="bg1"/>
                </a:solidFill>
              </a:rPr>
              <a:t>SORU-1</a:t>
            </a:r>
            <a:endParaRPr lang="tr-TR" sz="3600" dirty="0">
              <a:solidFill>
                <a:schemeClr val="bg1"/>
              </a:solidFill>
              <a:latin typeface="Cambria" panose="02040503050406030204" pitchFamily="18" charset="0"/>
              <a:sym typeface="+mn-ea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AE76382-6C47-C0FC-03C4-B4821F7A7A8B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856FAE3-1129-C395-5788-DCFDA2E6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70" y="1099754"/>
            <a:ext cx="11253444" cy="431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18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663ED-391D-11D6-5053-5F9C7C0DF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DBB9F57-9BCA-C90D-2425-0345C1C90C6D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9207250-0468-409D-C39C-8F6D80AFA9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CEVAP-1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BA04D80-AD7F-6469-4B42-FC575BD5352D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3D221347-F141-F076-F099-118A51616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9275"/>
            <a:ext cx="10134600" cy="53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4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8BD94-5F65-2BF7-536A-AA6DD49F0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919AF9-2A41-ACBE-8356-24BF5D63210B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C736B9E-263E-67C9-D1C2-CFF6E07A21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CEVAP-1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3C799CA-DAEB-059A-F327-7FCEADDA20AC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6E0FA83-D5EB-F4F4-E81A-65004D4F3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72969"/>
            <a:ext cx="7391400" cy="311672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A9E1EB1-771A-31A9-67C5-DE18B69FC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4572000"/>
            <a:ext cx="7281806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96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727D7-83AC-05AA-1C52-A4B1DFB73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C91BD2E-2086-40C6-A2D2-16F708B407B4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E3233B7-D397-2BDB-3A0C-2640A101A9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SORU-2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63856E7-A605-60B2-AA50-CEF8412CF1AD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4AC90C7-C76B-4407-B406-D294761E2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990599"/>
            <a:ext cx="10744200" cy="500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79E5A-CD91-06BC-3840-9580DCB22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3BB31F-D7C9-D462-440F-A4EE8564BCF2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57B4531-B3C6-8AAB-5D33-610A22C45F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CEVAP-2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F820CE1-A4B7-7373-0182-85F8D29BF8DF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A5F571D-7C50-719F-F467-ED55CA55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84" y="914400"/>
            <a:ext cx="7687748" cy="2695951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028B7118-0D45-41B9-E11B-C1343F06B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34735"/>
            <a:ext cx="6248400" cy="309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11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44363-54DE-9750-4001-F6442A45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BAE299-FA9E-5F68-DF61-4495A1201AFF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0C68775-8224-7F42-C139-D22BCA1B63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CEVAP-2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F575DB2-98FF-62F3-93C4-58F6F6257B7D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CACA1637-B796-560D-BEC7-1CFE45EDA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099755"/>
            <a:ext cx="6811326" cy="2753109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33F395C8-5DF3-9D1D-11D7-C67D276DF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4572000"/>
            <a:ext cx="5734850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96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C3D0-296D-188F-D126-C58394710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1352E7-C55D-B104-48B0-7E134B98EA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13AEF1-FF59-F7C4-ABD1-DA673CD99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870" y="72073"/>
            <a:ext cx="11120755" cy="567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tr-TR" sz="3600" dirty="0">
                <a:solidFill>
                  <a:schemeClr val="bg1"/>
                </a:solidFill>
                <a:latin typeface="Cambria" panose="02040503050406030204" pitchFamily="18" charset="0"/>
                <a:sym typeface="+mn-ea"/>
              </a:rPr>
              <a:t>SORU-3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DBC4B46-2CFF-35C0-3126-288BA05B0CB9}"/>
              </a:ext>
            </a:extLst>
          </p:cNvPr>
          <p:cNvSpPr txBox="1"/>
          <p:nvPr/>
        </p:nvSpPr>
        <p:spPr>
          <a:xfrm>
            <a:off x="12010135" y="656366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3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610168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32</Words>
  <Application>Microsoft Office PowerPoint</Application>
  <PresentationFormat>Geniş ekran</PresentationFormat>
  <Paragraphs>20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Cambria</vt:lpstr>
      <vt:lpstr>Office Teması</vt:lpstr>
      <vt:lpstr>QA SORU-CEVAP</vt:lpstr>
      <vt:lpstr>SORU-1</vt:lpstr>
      <vt:lpstr>CEVAP-1</vt:lpstr>
      <vt:lpstr>CEVAP-1</vt:lpstr>
      <vt:lpstr>SORU-2</vt:lpstr>
      <vt:lpstr>CEVAP-2</vt:lpstr>
      <vt:lpstr>CEVAP-2</vt:lpstr>
      <vt:lpstr>SORU-3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</dc:creator>
  <cp:lastModifiedBy>k127a</cp:lastModifiedBy>
  <cp:revision>143</cp:revision>
  <dcterms:created xsi:type="dcterms:W3CDTF">2024-09-06T12:18:00Z</dcterms:created>
  <dcterms:modified xsi:type="dcterms:W3CDTF">2024-12-13T13:42:43Z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2022-03-31T09:00:00Z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2024-09-06T09:00:00Z</vt:filetime>
  </property>
  <property fmtid="{D5CDD505-2E9C-101B-9397-08002B2CF9AE}" pid="5" name="Producer">
    <vt:lpwstr>Microsoft® PowerPoint® for Microsoft 365</vt:lpwstr>
  </property>
  <property fmtid="{D5CDD505-2E9C-101B-9397-08002B2CF9AE}" pid="6" name="ICV">
    <vt:lpwstr>D59B351E5CCE496399C108A1A1C1B64C_12</vt:lpwstr>
  </property>
  <property fmtid="{D5CDD505-2E9C-101B-9397-08002B2CF9AE}" pid="7" name="KSOProductBuildVer">
    <vt:lpwstr>1033-12.2.0.18607</vt:lpwstr>
  </property>
</Properties>
</file>