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3"/>
    <p:sldId id="25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3"/>
  </p:normalViewPr>
  <p:slideViewPr>
    <p:cSldViewPr showGuides="1">
      <p:cViewPr varScale="1">
        <p:scale>
          <a:sx n="102" d="100"/>
          <a:sy n="102" d="100"/>
        </p:scale>
        <p:origin x="8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</a:fld>
            <a:endParaRPr lang="tr-TR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7430" y="839078"/>
            <a:ext cx="491998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YZM305</a:t>
            </a:r>
            <a:endParaRPr lang="tr-TR" sz="3200"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YAPAY SİNİR AĞLARI</a:t>
            </a:r>
            <a:endParaRPr sz="32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2129989"/>
            <a:ext cx="11902440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b="0" dirty="0">
                <a:solidFill>
                  <a:schemeClr val="bg1"/>
                </a:solidFill>
              </a:rPr>
              <a:t>Tek Katmanlı Algılayıcılar-II</a:t>
            </a:r>
            <a:br>
              <a:rPr lang="tr-TR" b="0" dirty="0">
                <a:solidFill>
                  <a:schemeClr val="bg1"/>
                </a:solidFill>
              </a:rPr>
            </a:br>
            <a:r>
              <a:rPr lang="tr-TR" b="0" dirty="0">
                <a:solidFill>
                  <a:schemeClr val="bg1"/>
                </a:solidFill>
              </a:rPr>
              <a:t>(</a:t>
            </a:r>
            <a:r>
              <a:rPr lang="tr-TR" b="0" dirty="0" err="1">
                <a:solidFill>
                  <a:schemeClr val="bg1"/>
                </a:solidFill>
              </a:rPr>
              <a:t>Single</a:t>
            </a:r>
            <a:r>
              <a:rPr lang="tr-TR" b="0" dirty="0">
                <a:solidFill>
                  <a:schemeClr val="bg1"/>
                </a:solidFill>
              </a:rPr>
              <a:t> </a:t>
            </a:r>
            <a:r>
              <a:rPr lang="tr-TR" b="0" dirty="0" err="1">
                <a:solidFill>
                  <a:schemeClr val="bg1"/>
                </a:solidFill>
              </a:rPr>
              <a:t>Layer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Perceptrons-II</a:t>
            </a:r>
            <a:r>
              <a:rPr lang="tr-TR" b="0" dirty="0">
                <a:solidFill>
                  <a:schemeClr val="bg1"/>
                </a:solidFill>
              </a:rPr>
              <a:t>)</a:t>
            </a:r>
            <a:br>
              <a:rPr lang="tr-TR" b="0" dirty="0">
                <a:solidFill>
                  <a:schemeClr val="bg1"/>
                </a:solidFill>
              </a:rPr>
            </a:br>
            <a:r>
              <a:rPr lang="tr-TR" sz="4000" b="1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Rosenblatt'ın Perceptron Modeli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877820" y="5118568"/>
            <a:ext cx="6436359" cy="8880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 err="1">
                <a:solidFill>
                  <a:srgbClr val="FFFFFF"/>
                </a:solidFill>
              </a:rPr>
              <a:t>Dr.Öğr.Üyesi</a:t>
            </a:r>
            <a:r>
              <a:rPr lang="tr-TR" b="1" spc="-10" dirty="0">
                <a:solidFill>
                  <a:srgbClr val="FFFFFF"/>
                </a:solidFill>
              </a:rPr>
              <a:t> Murat ŞİMŞEK</a:t>
            </a:r>
            <a:endParaRPr lang="tr-TR" b="1" spc="-10" dirty="0">
              <a:solidFill>
                <a:srgbClr val="FFFFFF"/>
              </a:solidFill>
            </a:endParaRPr>
          </a:p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Ostim Teknik Üniversitesi</a:t>
            </a:r>
            <a:endParaRPr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8640" y="6567902"/>
            <a:ext cx="160655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mbria" panose="02040503050406030204"/>
                <a:cs typeface="Cambria" panose="02040503050406030204"/>
              </a:rPr>
            </a:fld>
            <a:endParaRPr sz="12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10478"/>
            <a:ext cx="1112075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En Küçük Kareler (LMS) Algoritması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066800"/>
            <a:ext cx="10985500" cy="332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Öğrenme Eğrileri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039495"/>
            <a:ext cx="11135995" cy="1856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971800"/>
            <a:ext cx="6087110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Öğrenme Eğrileri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066800"/>
            <a:ext cx="11461750" cy="208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(Rosenblatt’ın) Perceptron Modeli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034415"/>
            <a:ext cx="11440160" cy="2122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55" y="3352800"/>
            <a:ext cx="6591300" cy="304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(Rosenblatt’ın) Perceptron Modeli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143000"/>
            <a:ext cx="11311890" cy="2104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276600"/>
            <a:ext cx="3619500" cy="336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(Rosenblatt’ın) Perceptron Modeli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90600"/>
            <a:ext cx="10510520" cy="5766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(Rosenblatt’ın) Perceptron Modeli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143000"/>
            <a:ext cx="11200130" cy="378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(Rosenblatt’ın) Perceptron Modeli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066800"/>
            <a:ext cx="11625580" cy="2878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Perceptron Yakınsama Teoremi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90600"/>
            <a:ext cx="7143750" cy="552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133600"/>
            <a:ext cx="4371975" cy="283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Perceptron Yakınsama Teoremi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990600"/>
            <a:ext cx="6009005" cy="2574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914400"/>
            <a:ext cx="4419600" cy="275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10000"/>
            <a:ext cx="7934325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5605" y="-38912"/>
            <a:ext cx="47802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5000" dirty="0">
                <a:solidFill>
                  <a:schemeClr val="bg1"/>
                </a:solidFill>
              </a:rPr>
              <a:t>Giriş</a:t>
            </a:r>
            <a:endParaRPr sz="5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874" y="866107"/>
            <a:ext cx="11732261" cy="59772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</a:rPr>
              <a:t>Doğrusal En Küçük Kareler Filtresi</a:t>
            </a:r>
            <a:b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</a:rPr>
              <a:t> (L</a:t>
            </a:r>
            <a: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inear Least Squares Filter </a:t>
            </a:r>
            <a: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</a:rPr>
              <a:t>)</a:t>
            </a:r>
            <a:endParaRPr lang="tr-TR" sz="4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</a:rPr>
              <a:t>LMS Algoritması</a:t>
            </a:r>
            <a:endParaRPr lang="tr-TR" sz="4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</a:rPr>
              <a:t>Öğrenme Eğrileri (Learning Curves)</a:t>
            </a:r>
            <a:endParaRPr lang="tr-TR" sz="4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4800" b="1" dirty="0">
                <a:solidFill>
                  <a:schemeClr val="bg1"/>
                </a:solidFill>
                <a:latin typeface="Cambria" panose="02040503050406030204" pitchFamily="18" charset="0"/>
              </a:rPr>
              <a:t>Rosenblatt'ın Perceptron Modeli</a:t>
            </a:r>
            <a:endParaRPr lang="tr-TR" sz="4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</a:rPr>
              <a:t>Perceptron</a:t>
            </a:r>
            <a:endParaRPr lang="tr-TR" sz="4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</a:rPr>
              <a:t>Perceptron Yakınsama Teoremi</a:t>
            </a:r>
            <a:endParaRPr lang="tr-TR" sz="4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4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Perceptron Yakınsama Teoremi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990600"/>
            <a:ext cx="11494770" cy="3747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Perceptron Yakınsama Teoremi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800"/>
            <a:ext cx="11641455" cy="508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Perceptron Yakınsama Teoremi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90600"/>
            <a:ext cx="11544935" cy="2140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52470"/>
            <a:ext cx="11520805" cy="277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SORU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990600"/>
            <a:ext cx="11426190" cy="5681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SORU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143000"/>
            <a:ext cx="11853545" cy="3951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CEVAP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90600"/>
            <a:ext cx="11481435" cy="571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CEVAP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14400"/>
            <a:ext cx="11671300" cy="568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CEVAP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990600"/>
            <a:ext cx="10165080" cy="564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CEVAP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039495"/>
            <a:ext cx="10482580" cy="556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CEVAP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295400"/>
            <a:ext cx="11511915" cy="382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35560"/>
            <a:ext cx="11120755" cy="782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5000" dirty="0">
                <a:solidFill>
                  <a:schemeClr val="bg1"/>
                </a:solidFill>
              </a:rPr>
              <a:t>Doğrusal En Küçük Kareler Filtresi</a:t>
            </a:r>
            <a:endParaRPr lang="tr-TR" sz="5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874" y="866107"/>
            <a:ext cx="11732261" cy="37611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</a:rPr>
              <a:t>Sahip olduğumuz tek nöron doğrusaldır.</a:t>
            </a:r>
            <a:endParaRPr lang="tr-TR" sz="4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4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4800" dirty="0">
                <a:solidFill>
                  <a:schemeClr val="bg1"/>
                </a:solidFill>
                <a:latin typeface="Cambria" panose="02040503050406030204" pitchFamily="18" charset="0"/>
              </a:rPr>
              <a:t>Maliyet fonksiyonu, hata karelerinin toplamından oluşur (Gauss-Newton kısıtsız optimizasyon yönteminde olduğu gibi).</a:t>
            </a:r>
            <a:endParaRPr lang="tr-TR" sz="4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SORU-2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914400"/>
            <a:ext cx="11008995" cy="581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SORU-2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990600"/>
            <a:ext cx="11183620" cy="569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CEVAP-2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990600"/>
            <a:ext cx="9792970" cy="542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CEVAP-2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90600"/>
            <a:ext cx="9815830" cy="5160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CEVAP-2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143000"/>
            <a:ext cx="11264265" cy="554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CEVAP-2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800"/>
            <a:ext cx="10325100" cy="563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60960"/>
            <a:ext cx="11120755" cy="1100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CEVAP-2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039495"/>
            <a:ext cx="11681460" cy="448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35560"/>
            <a:ext cx="11120755" cy="782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5000" dirty="0">
                <a:solidFill>
                  <a:schemeClr val="bg1"/>
                </a:solidFill>
              </a:rPr>
              <a:t>Doğrusal En Küçük Kareler Filtresi</a:t>
            </a:r>
            <a:endParaRPr lang="tr-TR" sz="5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066800"/>
            <a:ext cx="11087100" cy="5198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35560"/>
            <a:ext cx="11120755" cy="782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5000" dirty="0">
                <a:solidFill>
                  <a:schemeClr val="bg1"/>
                </a:solidFill>
              </a:rPr>
              <a:t>Doğrusal En Küçük Kareler Filtresi</a:t>
            </a:r>
            <a:endParaRPr lang="tr-TR" sz="5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447800"/>
            <a:ext cx="11325225" cy="4215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-35560"/>
            <a:ext cx="11120755" cy="782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5000" dirty="0">
                <a:solidFill>
                  <a:schemeClr val="bg1"/>
                </a:solidFill>
              </a:rPr>
              <a:t>Doğrusal En Küçük Kareler Filtresi</a:t>
            </a:r>
            <a:endParaRPr lang="tr-TR" sz="5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91870"/>
            <a:ext cx="11349990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10478"/>
            <a:ext cx="1112075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En Küçük Kareler (LMS) Algoritması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066800"/>
            <a:ext cx="11707495" cy="462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10478"/>
            <a:ext cx="1112075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En Küçük Kareler (LMS) Algoritması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37590"/>
            <a:ext cx="11288395" cy="457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70" y="10478"/>
            <a:ext cx="1112075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dirty="0">
                <a:solidFill>
                  <a:schemeClr val="bg1"/>
                </a:solidFill>
              </a:rPr>
              <a:t>En Küçük Kareler (LMS) Algoritması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2708"/>
          <a:stretch>
            <a:fillRect/>
          </a:stretch>
        </p:blipFill>
        <p:spPr>
          <a:xfrm>
            <a:off x="228600" y="1219200"/>
            <a:ext cx="11262995" cy="5474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WPS Presentation</Application>
  <PresentationFormat>Geniş ekran</PresentationFormat>
  <Paragraphs>162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SimSun</vt:lpstr>
      <vt:lpstr>Wingdings</vt:lpstr>
      <vt:lpstr>Cambria</vt:lpstr>
      <vt:lpstr>Cambria</vt:lpstr>
      <vt:lpstr>Calibri</vt:lpstr>
      <vt:lpstr>Aptos Display</vt:lpstr>
      <vt:lpstr>Segoe Print</vt:lpstr>
      <vt:lpstr>Aptos</vt:lpstr>
      <vt:lpstr>Microsoft YaHei</vt:lpstr>
      <vt:lpstr>Arial Unicode MS</vt:lpstr>
      <vt:lpstr>Office Teması</vt:lpstr>
      <vt:lpstr>Tek Katmanlı Algılayıcılar (Single Layer Perceptrons)</vt:lpstr>
      <vt:lpstr>Giriş</vt:lpstr>
      <vt:lpstr>Giriş</vt:lpstr>
      <vt:lpstr>Doğrusal En Küçük Kareler Filtresi</vt:lpstr>
      <vt:lpstr>Doğrusal En Küçük Kareler Filtresi</vt:lpstr>
      <vt:lpstr>Doğrusal En Küçük Kareler Filtresi</vt:lpstr>
      <vt:lpstr>Doğrusal En Küçük Kareler Filtresi</vt:lpstr>
      <vt:lpstr>En Küçük Kareler (LMS) Algoritması</vt:lpstr>
      <vt:lpstr>En Küçük Kareler (LMS) Algoritması</vt:lpstr>
      <vt:lpstr>En Küçük Kareler (LMS) Algoritması</vt:lpstr>
      <vt:lpstr>En Küçük Kareler (LMS) Algoritması</vt:lpstr>
      <vt:lpstr>Öğrenme Eğrileri</vt:lpstr>
      <vt:lpstr>Öğrenme Eğrileri</vt:lpstr>
      <vt:lpstr>(Rosenblatt’ın) Perceptron Modeli</vt:lpstr>
      <vt:lpstr>(Rosenblatt’ın) Perceptron Modeli</vt:lpstr>
      <vt:lpstr>(Rosenblatt’ın) Perceptron Modeli</vt:lpstr>
      <vt:lpstr>(Rosenblatt’ın) Perceptron Modeli</vt:lpstr>
      <vt:lpstr>(Rosenblatt’ın) Perceptron Modeli</vt:lpstr>
      <vt:lpstr>Perceptron Yakınsama Teoremi</vt:lpstr>
      <vt:lpstr>Perceptron Yakınsama Teoremi</vt:lpstr>
      <vt:lpstr>Perceptron Yakınsama Teoremi</vt:lpstr>
      <vt:lpstr>Perceptron Yakınsama Teoremi</vt:lpstr>
      <vt:lpstr>Perceptron Yakınsama Teoremi</vt:lpstr>
      <vt:lpstr>SORU</vt:lpstr>
      <vt:lpstr>SORU</vt:lpstr>
      <vt:lpstr>CEVAP</vt:lpstr>
      <vt:lpstr>CEVAP</vt:lpstr>
      <vt:lpstr>CEVAP</vt:lpstr>
      <vt:lpstr>CEVAP</vt:lpstr>
      <vt:lpstr>CEVAP</vt:lpstr>
      <vt:lpstr>SORU-2</vt:lpstr>
      <vt:lpstr>SORU-2</vt:lpstr>
      <vt:lpstr>CEVAP-2</vt:lpstr>
      <vt:lpstr>CEVAP-2</vt:lpstr>
      <vt:lpstr>CEVAP-2</vt:lpstr>
      <vt:lpstr>CEVAP-2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Lab43</cp:lastModifiedBy>
  <cp:revision>79</cp:revision>
  <dcterms:created xsi:type="dcterms:W3CDTF">2024-09-06T12:18:00Z</dcterms:created>
  <dcterms:modified xsi:type="dcterms:W3CDTF">2024-11-03T19:10:20Z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2022-03-31T06:00:00Z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2024-09-06T06:00:00Z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D59B351E5CCE496399C108A1A1C1B64C_12</vt:lpwstr>
  </property>
  <property fmtid="{D5CDD505-2E9C-101B-9397-08002B2CF9AE}" pid="7" name="KSOProductBuildVer">
    <vt:lpwstr>1033-12.2.0.17562</vt:lpwstr>
  </property>
</Properties>
</file>