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1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914" autoAdjust="0"/>
  </p:normalViewPr>
  <p:slideViewPr>
    <p:cSldViewPr>
      <p:cViewPr varScale="1">
        <p:scale>
          <a:sx n="61" d="100"/>
          <a:sy n="61" d="100"/>
        </p:scale>
        <p:origin x="141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2E477-B70C-4632-8391-C527C9281309}" type="datetimeFigureOut">
              <a:rPr lang="tr-TR" smtClean="0"/>
              <a:t>30.09.2025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1EC2-CB17-468B-A2FC-B7715AAA31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01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3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90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206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69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297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020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222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462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84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540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8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410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56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0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79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074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98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3305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8230" y="1295400"/>
            <a:ext cx="49199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/>
                <a:cs typeface="Cambria"/>
              </a:rPr>
              <a:t>YZM423</a:t>
            </a:r>
          </a:p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/>
                <a:cs typeface="Cambria"/>
              </a:rPr>
              <a:t>BÜYÜK DİL MODELLERİ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219" y="2478266"/>
            <a:ext cx="114300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z="4000" spc="-10" dirty="0" err="1" smtClean="0"/>
              <a:t>Token</a:t>
            </a:r>
            <a:r>
              <a:rPr lang="tr-TR" sz="4000" spc="-10" dirty="0" smtClean="0"/>
              <a:t> ve </a:t>
            </a:r>
            <a:r>
              <a:rPr lang="tr-TR" sz="4000" spc="-10" dirty="0" err="1" smtClean="0"/>
              <a:t>token</a:t>
            </a:r>
            <a:r>
              <a:rPr lang="tr-TR" sz="4000" spc="-10" dirty="0" smtClean="0"/>
              <a:t> gömme</a:t>
            </a:r>
            <a:br>
              <a:rPr lang="tr-TR" sz="4000" spc="-10" dirty="0" smtClean="0"/>
            </a:br>
            <a:r>
              <a:rPr lang="tr-TR" sz="4000" spc="-10" dirty="0" err="1" smtClean="0"/>
              <a:t>Tokens</a:t>
            </a:r>
            <a:r>
              <a:rPr lang="tr-TR" sz="4000" spc="-10" dirty="0" smtClean="0"/>
              <a:t> </a:t>
            </a:r>
            <a:r>
              <a:rPr lang="tr-TR" sz="4000" spc="-10" dirty="0" err="1" smtClean="0"/>
              <a:t>and</a:t>
            </a:r>
            <a:r>
              <a:rPr lang="tr-TR" sz="4000" spc="-10" dirty="0" smtClean="0"/>
              <a:t> </a:t>
            </a:r>
            <a:r>
              <a:rPr lang="tr-TR" sz="4000" spc="-10" dirty="0" err="1" smtClean="0"/>
              <a:t>embeddıngs</a:t>
            </a:r>
            <a:r>
              <a:rPr lang="tr-TR" sz="4000" spc="-10" dirty="0" smtClean="0"/>
              <a:t> </a:t>
            </a:r>
            <a:endParaRPr sz="4000"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860040" y="3886200"/>
            <a:ext cx="6436359" cy="8880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 err="1">
                <a:solidFill>
                  <a:srgbClr val="FFFFFF"/>
                </a:solidFill>
              </a:rPr>
              <a:t>Dr.Öğr.Üyesi</a:t>
            </a:r>
            <a:r>
              <a:rPr lang="tr-TR" b="1" spc="-10" dirty="0">
                <a:solidFill>
                  <a:srgbClr val="FFFFFF"/>
                </a:solidFill>
              </a:rPr>
              <a:t> Murat ŞİMŞEK</a:t>
            </a:r>
          </a:p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>
                <a:solidFill>
                  <a:srgbClr val="FFFFFF"/>
                </a:solidFill>
                <a:latin typeface="Cambria"/>
                <a:cs typeface="Cambria"/>
              </a:rPr>
              <a:t>Ostim Teknik Üniversitesi</a:t>
            </a:r>
            <a:endParaRPr b="1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8640" y="6567902"/>
            <a:ext cx="160655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mbria"/>
                <a:cs typeface="Cambria"/>
              </a:rPr>
              <a:t>1</a:t>
            </a:fld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71600"/>
            <a:ext cx="722900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3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5410200" cy="4829617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6781800" y="1752600"/>
            <a:ext cx="312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dil modeli, girdi olarak ham, statik yerleştirmeler üzerinde çalışır ve bağlamsal metin yerleştirmeleri üretir</a:t>
            </a:r>
          </a:p>
        </p:txBody>
      </p:sp>
    </p:spTree>
    <p:extLst>
      <p:ext uri="{BB962C8B-B14F-4D97-AF65-F5344CB8AC3E}">
        <p14:creationId xmlns:p14="http://schemas.microsoft.com/office/powerpoint/2010/main" val="341914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363373"/>
            <a:ext cx="6889038" cy="463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6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Büyük dil modelleri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90057-CC85-15F9-3264-A7A47F997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71600"/>
            <a:ext cx="6858000" cy="47905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49190"/>
            <a:ext cx="6248400" cy="3988642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457200" y="5379206"/>
            <a:ext cx="1082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Dil modelleri, </a:t>
            </a:r>
            <a:r>
              <a:rPr lang="tr-TR" dirty="0" err="1" smtClean="0"/>
              <a:t>token</a:t>
            </a:r>
            <a:r>
              <a:rPr lang="tr-TR" dirty="0" smtClean="0"/>
              <a:t> </a:t>
            </a:r>
            <a:r>
              <a:rPr lang="tr-TR" dirty="0"/>
              <a:t>adı verilen küçük metin parçalarıyla ilgilenir. </a:t>
            </a:r>
            <a:endParaRPr lang="tr-TR" dirty="0" smtClean="0"/>
          </a:p>
          <a:p>
            <a:r>
              <a:rPr lang="tr-TR" dirty="0" smtClean="0"/>
              <a:t>Dil </a:t>
            </a:r>
            <a:r>
              <a:rPr lang="tr-TR" dirty="0"/>
              <a:t>modelinin dili hesaplayabilmesi için </a:t>
            </a:r>
            <a:r>
              <a:rPr lang="tr-TR" dirty="0" err="1" smtClean="0"/>
              <a:t>tokenleri</a:t>
            </a:r>
            <a:r>
              <a:rPr lang="tr-TR" dirty="0" smtClean="0"/>
              <a:t>, gömme </a:t>
            </a:r>
            <a:r>
              <a:rPr lang="tr-TR" dirty="0"/>
              <a:t>adı verilen sayısal gösterimlere dönüştürmesi gerekir.</a:t>
            </a:r>
          </a:p>
        </p:txBody>
      </p:sp>
    </p:spTree>
    <p:extLst>
      <p:ext uri="{BB962C8B-B14F-4D97-AF65-F5344CB8AC3E}">
        <p14:creationId xmlns:p14="http://schemas.microsoft.com/office/powerpoint/2010/main" val="3911934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05000"/>
            <a:ext cx="7179227" cy="281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0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308810"/>
            <a:ext cx="7239000" cy="518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913386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172101"/>
            <a:ext cx="7696200" cy="53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4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90410"/>
            <a:ext cx="7086600" cy="5206974"/>
          </a:xfrm>
          <a:prstGeom prst="rect">
            <a:avLst/>
          </a:prstGeom>
        </p:spPr>
      </p:pic>
      <p:sp>
        <p:nvSpPr>
          <p:cNvPr id="7" name="Dikdörtgen 6"/>
          <p:cNvSpPr/>
          <p:nvPr/>
        </p:nvSpPr>
        <p:spPr>
          <a:xfrm>
            <a:off x="8077200" y="1447800"/>
            <a:ext cx="2971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Metni farklı boyutlardaki bileşenlere (kelimeler, alt kelimeler, karakterler ve baytlar) ayıran birden fazla </a:t>
            </a:r>
            <a:r>
              <a:rPr lang="tr-TR" dirty="0" err="1" smtClean="0"/>
              <a:t>token</a:t>
            </a:r>
            <a:r>
              <a:rPr lang="tr-TR" dirty="0" smtClean="0"/>
              <a:t> </a:t>
            </a:r>
            <a:r>
              <a:rPr lang="tr-TR" dirty="0"/>
              <a:t>yöntemi vardır.</a:t>
            </a:r>
          </a:p>
        </p:txBody>
      </p:sp>
    </p:spTree>
    <p:extLst>
      <p:ext uri="{BB962C8B-B14F-4D97-AF65-F5344CB8AC3E}">
        <p14:creationId xmlns:p14="http://schemas.microsoft.com/office/powerpoint/2010/main" val="130489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7C0B-46AA-4A54-91C6-DBE41528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3F1F5E9-BF81-DC48-5066-3BCD929F4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 err="1" smtClean="0"/>
              <a:t>Tokens</a:t>
            </a:r>
            <a:r>
              <a:rPr lang="tr-TR" spc="-5" dirty="0" smtClean="0"/>
              <a:t> </a:t>
            </a:r>
            <a:r>
              <a:rPr lang="tr-TR" spc="-5" dirty="0" err="1" smtClean="0"/>
              <a:t>and</a:t>
            </a:r>
            <a:r>
              <a:rPr lang="tr-TR" spc="-5" dirty="0" smtClean="0"/>
              <a:t> </a:t>
            </a:r>
            <a:r>
              <a:rPr lang="tr-TR" spc="-5" dirty="0" err="1" smtClean="0"/>
              <a:t>embeddıngs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269076-EA76-5544-0C00-0CE0F21725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62429CA-9675-A959-470E-C783D0C2259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65" y="1219200"/>
            <a:ext cx="6568749" cy="350520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7010400" y="1600200"/>
            <a:ext cx="281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Bir dil modeli, </a:t>
            </a:r>
            <a:r>
              <a:rPr lang="tr-TR" dirty="0" err="1" smtClean="0"/>
              <a:t>tokenizerinde</a:t>
            </a:r>
            <a:r>
              <a:rPr lang="tr-TR" dirty="0" smtClean="0"/>
              <a:t>  </a:t>
            </a:r>
            <a:r>
              <a:rPr lang="tr-TR" dirty="0"/>
              <a:t>her </a:t>
            </a:r>
            <a:r>
              <a:rPr lang="tr-TR" dirty="0" err="1" smtClean="0"/>
              <a:t>token</a:t>
            </a:r>
            <a:r>
              <a:rPr lang="tr-TR" dirty="0" smtClean="0"/>
              <a:t> ile ilişkili </a:t>
            </a:r>
            <a:r>
              <a:rPr lang="tr-TR" dirty="0"/>
              <a:t>bir </a:t>
            </a:r>
            <a:r>
              <a:rPr lang="tr-TR" dirty="0" smtClean="0"/>
              <a:t>gömme vektörü tutar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340154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356</TotalTime>
  <Words>136</Words>
  <Application>Microsoft Office PowerPoint</Application>
  <PresentationFormat>Geniş ekran</PresentationFormat>
  <Paragraphs>33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8" baseType="lpstr">
      <vt:lpstr>Aptos</vt:lpstr>
      <vt:lpstr>Calibri</vt:lpstr>
      <vt:lpstr>Cambria</vt:lpstr>
      <vt:lpstr>Century Gothic</vt:lpstr>
      <vt:lpstr>Wingdings 3</vt:lpstr>
      <vt:lpstr>Dilim</vt:lpstr>
      <vt:lpstr>Token ve token gömme Tokens and embeddıngs </vt:lpstr>
      <vt:lpstr>Büyük dil modelleri</vt:lpstr>
      <vt:lpstr>Tokens and embeddıngs</vt:lpstr>
      <vt:lpstr>Tokens and embeddıngs</vt:lpstr>
      <vt:lpstr>Tokens and embeddıngs</vt:lpstr>
      <vt:lpstr>Tokens and embeddıngs</vt:lpstr>
      <vt:lpstr>Tokens and embeddıngs</vt:lpstr>
      <vt:lpstr>Tokens and embeddıngs</vt:lpstr>
      <vt:lpstr>Tokens and embeddıngs</vt:lpstr>
      <vt:lpstr>Tokens and embeddıngs</vt:lpstr>
      <vt:lpstr>Tokens and embeddıngs</vt:lpstr>
      <vt:lpstr>Tokens and embeddıngs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Lab43</cp:lastModifiedBy>
  <cp:revision>43</cp:revision>
  <dcterms:created xsi:type="dcterms:W3CDTF">2024-09-06T11:48:08Z</dcterms:created>
  <dcterms:modified xsi:type="dcterms:W3CDTF">2025-09-30T07:00:29Z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2024-09-06T00:00:00Z</vt:filetime>
  </property>
</Properties>
</file>