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particle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uild.particle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75" y="3048000"/>
            <a:ext cx="3810000" cy="3810000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Particle </a:t>
            </a:r>
            <a:r>
              <a:rPr lang="tr-TR" dirty="0" err="1" smtClean="0"/>
              <a:t>photon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Photon </a:t>
            </a:r>
            <a:r>
              <a:rPr lang="tr-TR" dirty="0" smtClean="0"/>
              <a:t>kurulumu</a:t>
            </a:r>
          </a:p>
          <a:p>
            <a:r>
              <a:rPr lang="tr-TR" dirty="0" smtClean="0"/>
              <a:t>Photon </a:t>
            </a:r>
            <a:r>
              <a:rPr lang="tr-TR" dirty="0"/>
              <a:t>üzerindeki LED’in mobil uygulama ile </a:t>
            </a:r>
            <a:r>
              <a:rPr lang="tr-TR" dirty="0" smtClean="0"/>
              <a:t>kontrolü</a:t>
            </a:r>
          </a:p>
          <a:p>
            <a:r>
              <a:rPr lang="tr-TR" dirty="0" smtClean="0"/>
              <a:t>Particle </a:t>
            </a:r>
            <a:r>
              <a:rPr lang="tr-TR" dirty="0" err="1"/>
              <a:t>cloud</a:t>
            </a:r>
            <a:r>
              <a:rPr lang="tr-TR" dirty="0"/>
              <a:t> üzerinden </a:t>
            </a:r>
            <a:r>
              <a:rPr lang="tr-TR" dirty="0" err="1"/>
              <a:t>blink</a:t>
            </a:r>
            <a:r>
              <a:rPr lang="tr-TR" dirty="0"/>
              <a:t> uygulaması</a:t>
            </a:r>
          </a:p>
        </p:txBody>
      </p:sp>
    </p:spTree>
    <p:extLst>
      <p:ext uri="{BB962C8B-B14F-4D97-AF65-F5344CB8AC3E}">
        <p14:creationId xmlns:p14="http://schemas.microsoft.com/office/powerpoint/2010/main" val="283785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Particle </a:t>
            </a:r>
            <a:r>
              <a:rPr lang="tr-TR" dirty="0" err="1" smtClean="0"/>
              <a:t>cloud</a:t>
            </a:r>
            <a:r>
              <a:rPr lang="tr-TR" dirty="0" smtClean="0"/>
              <a:t> üzerinden </a:t>
            </a:r>
            <a:r>
              <a:rPr lang="tr-TR" dirty="0" err="1" smtClean="0"/>
              <a:t>blink</a:t>
            </a:r>
            <a:r>
              <a:rPr lang="tr-TR" dirty="0" smtClean="0"/>
              <a:t> uygulaması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Photon cihazı internet üzerinden programlanabilir.</a:t>
            </a:r>
          </a:p>
          <a:p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build.particle.io</a:t>
            </a:r>
            <a:r>
              <a:rPr lang="tr-TR" dirty="0" smtClean="0"/>
              <a:t> adresinden </a:t>
            </a:r>
            <a:r>
              <a:rPr lang="tr-TR" dirty="0" err="1" smtClean="0"/>
              <a:t>photon</a:t>
            </a:r>
            <a:r>
              <a:rPr lang="tr-TR" dirty="0" smtClean="0"/>
              <a:t> cihazına program yazılabilir ve yüklenebilir.</a:t>
            </a:r>
          </a:p>
          <a:p>
            <a:r>
              <a:rPr lang="tr-TR" dirty="0" smtClean="0"/>
              <a:t>Particle </a:t>
            </a:r>
            <a:r>
              <a:rPr lang="tr-TR" dirty="0" err="1" smtClean="0"/>
              <a:t>photon</a:t>
            </a:r>
            <a:r>
              <a:rPr lang="tr-TR" dirty="0" smtClean="0"/>
              <a:t> </a:t>
            </a:r>
            <a:r>
              <a:rPr lang="tr-TR" dirty="0" err="1" smtClean="0"/>
              <a:t>arduino</a:t>
            </a:r>
            <a:r>
              <a:rPr lang="tr-TR" dirty="0" smtClean="0"/>
              <a:t> programlama dili ile programlanabilir. Arduino için kullanılan kütüphanelerin çoğu </a:t>
            </a:r>
            <a:r>
              <a:rPr lang="tr-TR" dirty="0" err="1" smtClean="0"/>
              <a:t>particle</a:t>
            </a:r>
            <a:r>
              <a:rPr lang="tr-TR" dirty="0" smtClean="0"/>
              <a:t> </a:t>
            </a:r>
            <a:r>
              <a:rPr lang="tr-TR" dirty="0" err="1" smtClean="0"/>
              <a:t>build</a:t>
            </a:r>
            <a:r>
              <a:rPr lang="tr-TR" dirty="0" smtClean="0"/>
              <a:t> ara yüzünde de bulunmaktadır.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9559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Particle </a:t>
            </a:r>
            <a:r>
              <a:rPr lang="tr-TR" dirty="0" err="1" smtClean="0"/>
              <a:t>cloud</a:t>
            </a:r>
            <a:r>
              <a:rPr lang="tr-TR" dirty="0" smtClean="0"/>
              <a:t> üzerinden </a:t>
            </a:r>
            <a:r>
              <a:rPr lang="tr-TR" dirty="0" err="1" smtClean="0"/>
              <a:t>blink</a:t>
            </a:r>
            <a:r>
              <a:rPr lang="tr-TR" dirty="0" smtClean="0"/>
              <a:t> uygulaması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1840614"/>
          </a:xfrm>
        </p:spPr>
        <p:txBody>
          <a:bodyPr/>
          <a:lstStyle/>
          <a:p>
            <a:r>
              <a:rPr lang="tr-TR" dirty="0" smtClean="0"/>
              <a:t>Öncelikle </a:t>
            </a:r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build.particle.io</a:t>
            </a:r>
            <a:r>
              <a:rPr lang="tr-TR" dirty="0" smtClean="0"/>
              <a:t> linkine giderek Web IDE (</a:t>
            </a:r>
            <a:r>
              <a:rPr lang="tr-TR" dirty="0" err="1" smtClean="0"/>
              <a:t>build</a:t>
            </a:r>
            <a:r>
              <a:rPr lang="tr-TR" dirty="0" smtClean="0"/>
              <a:t>) uygulamasını açın ve giriş yapın.</a:t>
            </a:r>
            <a:endParaRPr lang="tr-TR" dirty="0"/>
          </a:p>
          <a:p>
            <a:pPr marL="6160" indent="0">
              <a:buNone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726" y="3344090"/>
            <a:ext cx="3794631" cy="292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5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Particle </a:t>
            </a:r>
            <a:r>
              <a:rPr lang="tr-TR" dirty="0" err="1" smtClean="0"/>
              <a:t>cloud</a:t>
            </a:r>
            <a:r>
              <a:rPr lang="tr-TR" dirty="0" smtClean="0"/>
              <a:t> üzerinden </a:t>
            </a:r>
            <a:r>
              <a:rPr lang="tr-TR" dirty="0" err="1" smtClean="0"/>
              <a:t>blink</a:t>
            </a:r>
            <a:r>
              <a:rPr lang="tr-TR" dirty="0" smtClean="0"/>
              <a:t> uygulaması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0742" y="1999864"/>
            <a:ext cx="4685292" cy="4048238"/>
          </a:xfrm>
        </p:spPr>
        <p:txBody>
          <a:bodyPr>
            <a:normAutofit/>
          </a:bodyPr>
          <a:lstStyle/>
          <a:p>
            <a:r>
              <a:rPr lang="tr-TR" dirty="0" smtClean="0"/>
              <a:t>Ekranda</a:t>
            </a:r>
            <a:r>
              <a:rPr lang="tr-TR" dirty="0" smtClean="0"/>
              <a:t>, üstte</a:t>
            </a:r>
            <a:r>
              <a:rPr lang="tr-TR" dirty="0"/>
              <a:t>, önemli fonksiyonlara hizmet eden üç düğme </a:t>
            </a:r>
            <a:r>
              <a:rPr lang="tr-TR" dirty="0" smtClean="0"/>
              <a:t>vardır:</a:t>
            </a:r>
            <a:endParaRPr lang="tr-TR" dirty="0"/>
          </a:p>
          <a:p>
            <a:pPr marL="6160" indent="0">
              <a:buNone/>
            </a:pPr>
            <a:r>
              <a:rPr lang="tr-TR" b="1" dirty="0" smtClean="0"/>
              <a:t>Flash :</a:t>
            </a:r>
            <a:r>
              <a:rPr lang="tr-TR" dirty="0" smtClean="0"/>
              <a:t> yazılan programı cihaza yükler</a:t>
            </a:r>
          </a:p>
          <a:p>
            <a:pPr marL="6160" indent="0">
              <a:buNone/>
            </a:pPr>
            <a:r>
              <a:rPr lang="tr-TR" b="1" dirty="0" err="1" smtClean="0"/>
              <a:t>Verify</a:t>
            </a:r>
            <a:r>
              <a:rPr lang="tr-TR" b="1" dirty="0" smtClean="0"/>
              <a:t> (Doğrula) : </a:t>
            </a:r>
            <a:r>
              <a:rPr lang="tr-TR" dirty="0" smtClean="0"/>
              <a:t>Yazılan programın doğruluğunu denetler.</a:t>
            </a:r>
          </a:p>
          <a:p>
            <a:pPr marL="6160" indent="0">
              <a:buNone/>
            </a:pPr>
            <a:r>
              <a:rPr lang="tr-TR" b="1" dirty="0" err="1" smtClean="0"/>
              <a:t>Save</a:t>
            </a:r>
            <a:r>
              <a:rPr lang="tr-TR" b="1" dirty="0" smtClean="0"/>
              <a:t> (Kaydet): </a:t>
            </a:r>
            <a:r>
              <a:rPr lang="tr-TR" dirty="0" smtClean="0"/>
              <a:t>Kodunuzda yaptığınız değişiklikleri kaydeder.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66"/>
          <a:stretch/>
        </p:blipFill>
        <p:spPr>
          <a:xfrm>
            <a:off x="6055071" y="1885285"/>
            <a:ext cx="4721786" cy="477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1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Particle </a:t>
            </a:r>
            <a:r>
              <a:rPr lang="tr-TR" dirty="0" err="1" smtClean="0"/>
              <a:t>cloud</a:t>
            </a:r>
            <a:r>
              <a:rPr lang="tr-TR" dirty="0" smtClean="0"/>
              <a:t> üzerinden </a:t>
            </a:r>
            <a:r>
              <a:rPr lang="tr-TR" dirty="0" err="1" smtClean="0"/>
              <a:t>blink</a:t>
            </a:r>
            <a:r>
              <a:rPr lang="tr-TR" dirty="0" smtClean="0"/>
              <a:t> uygulaması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0742" y="1885285"/>
            <a:ext cx="4685292" cy="4771965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Alttaki düğmeler ise;</a:t>
            </a:r>
          </a:p>
          <a:p>
            <a:pPr marL="6160" indent="0">
              <a:buNone/>
            </a:pPr>
            <a:r>
              <a:rPr lang="tr-TR" b="1" dirty="0" err="1" smtClean="0"/>
              <a:t>Code</a:t>
            </a:r>
            <a:r>
              <a:rPr lang="tr-TR" b="1" dirty="0" smtClean="0"/>
              <a:t> : </a:t>
            </a:r>
            <a:r>
              <a:rPr lang="tr-TR" dirty="0" smtClean="0"/>
              <a:t>kaydedilen uygulamaların bulunduğu yerdir.</a:t>
            </a:r>
            <a:endParaRPr lang="tr-TR" dirty="0"/>
          </a:p>
          <a:p>
            <a:pPr marL="6160" indent="0">
              <a:buNone/>
            </a:pPr>
            <a:r>
              <a:rPr lang="tr-TR" b="1" dirty="0" smtClean="0"/>
              <a:t>Library (Kütüphane) : </a:t>
            </a:r>
            <a:r>
              <a:rPr lang="tr-TR" dirty="0" smtClean="0"/>
              <a:t>Hazır program kodları bu bölümde bulunur.</a:t>
            </a:r>
          </a:p>
          <a:p>
            <a:pPr marL="6160" indent="0">
              <a:buNone/>
            </a:pPr>
            <a:r>
              <a:rPr lang="tr-TR" b="1" dirty="0" err="1" smtClean="0"/>
              <a:t>Docs</a:t>
            </a:r>
            <a:r>
              <a:rPr lang="tr-TR" b="1" dirty="0" smtClean="0"/>
              <a:t> (yardım): </a:t>
            </a:r>
            <a:r>
              <a:rPr lang="tr-TR" dirty="0" smtClean="0"/>
              <a:t>Photon ile ilgili tüm bilgilere buradan ulaşılabilir.</a:t>
            </a:r>
            <a:endParaRPr lang="tr-TR" dirty="0"/>
          </a:p>
          <a:p>
            <a:pPr marL="6160" indent="0">
              <a:buNone/>
            </a:pPr>
            <a:r>
              <a:rPr lang="tr-TR" b="1" dirty="0" err="1" smtClean="0"/>
              <a:t>Devices</a:t>
            </a:r>
            <a:r>
              <a:rPr lang="tr-TR" b="1" dirty="0" smtClean="0"/>
              <a:t> (Cihazlar) : </a:t>
            </a:r>
            <a:r>
              <a:rPr lang="tr-TR" dirty="0" smtClean="0"/>
              <a:t>Kayıtlı Cihazların </a:t>
            </a:r>
            <a:r>
              <a:rPr lang="tr-TR" dirty="0"/>
              <a:t>listesini gösterir, </a:t>
            </a:r>
            <a:r>
              <a:rPr lang="tr-TR" dirty="0" smtClean="0"/>
              <a:t>cihazların çevrim içi çevrim dışı durumları takip edilebilir.</a:t>
            </a:r>
          </a:p>
          <a:p>
            <a:pPr marL="6160" indent="0">
              <a:buNone/>
            </a:pPr>
            <a:r>
              <a:rPr lang="tr-TR" b="1" dirty="0" err="1" smtClean="0"/>
              <a:t>Settings</a:t>
            </a:r>
            <a:r>
              <a:rPr lang="tr-TR" b="1" dirty="0" smtClean="0"/>
              <a:t> (Ayarlar) : </a:t>
            </a:r>
            <a:r>
              <a:rPr lang="tr-TR" dirty="0" smtClean="0"/>
              <a:t>Parola değiştirme, </a:t>
            </a:r>
            <a:r>
              <a:rPr lang="tr-TR" dirty="0"/>
              <a:t>oturumu </a:t>
            </a:r>
            <a:r>
              <a:rPr lang="tr-TR" dirty="0" smtClean="0"/>
              <a:t>kapatma </a:t>
            </a:r>
            <a:r>
              <a:rPr lang="tr-TR" dirty="0"/>
              <a:t>veya API çağrıları için </a:t>
            </a:r>
            <a:r>
              <a:rPr lang="tr-TR" dirty="0" smtClean="0"/>
              <a:t>kullanılır.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66"/>
          <a:stretch/>
        </p:blipFill>
        <p:spPr>
          <a:xfrm>
            <a:off x="6055071" y="1885285"/>
            <a:ext cx="4721786" cy="477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6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Particle </a:t>
            </a:r>
            <a:r>
              <a:rPr lang="tr-TR" dirty="0" err="1" smtClean="0"/>
              <a:t>cloud</a:t>
            </a:r>
            <a:r>
              <a:rPr lang="tr-TR" dirty="0" smtClean="0"/>
              <a:t> üzerinden </a:t>
            </a:r>
            <a:r>
              <a:rPr lang="tr-TR" dirty="0" err="1" smtClean="0"/>
              <a:t>blink</a:t>
            </a:r>
            <a:r>
              <a:rPr lang="tr-TR" dirty="0" smtClean="0"/>
              <a:t> uygulaması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0741" y="1885285"/>
            <a:ext cx="5403749" cy="4771965"/>
          </a:xfrm>
        </p:spPr>
        <p:txBody>
          <a:bodyPr>
            <a:normAutofit/>
          </a:bodyPr>
          <a:lstStyle/>
          <a:p>
            <a:r>
              <a:rPr lang="tr-TR" dirty="0" smtClean="0"/>
              <a:t>Cihazın enerjiye bağlı olduğundan ve mor ışığın yavaşça yanıp söndüğünden emin olun.</a:t>
            </a:r>
          </a:p>
          <a:p>
            <a:r>
              <a:rPr lang="tr-TR" dirty="0" smtClean="0"/>
              <a:t>«</a:t>
            </a:r>
            <a:r>
              <a:rPr lang="tr-TR" dirty="0" err="1" smtClean="0"/>
              <a:t>Example</a:t>
            </a:r>
            <a:r>
              <a:rPr lang="tr-TR" dirty="0" smtClean="0"/>
              <a:t> </a:t>
            </a:r>
            <a:r>
              <a:rPr lang="tr-TR" dirty="0" err="1" smtClean="0"/>
              <a:t>Apps</a:t>
            </a:r>
            <a:r>
              <a:rPr lang="tr-TR" dirty="0" smtClean="0"/>
              <a:t>" </a:t>
            </a:r>
            <a:r>
              <a:rPr lang="tr-TR" dirty="0"/>
              <a:t>başlığı altındaki "</a:t>
            </a:r>
            <a:r>
              <a:rPr lang="tr-TR" dirty="0" smtClean="0"/>
              <a:t>Blink a LED" </a:t>
            </a:r>
            <a:r>
              <a:rPr lang="tr-TR" dirty="0"/>
              <a:t>örneğine </a:t>
            </a:r>
            <a:r>
              <a:rPr lang="tr-TR" dirty="0" smtClean="0"/>
              <a:t>tıklayın. 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184" y="2141491"/>
            <a:ext cx="4368300" cy="444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5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Particle </a:t>
            </a:r>
            <a:r>
              <a:rPr lang="tr-TR" dirty="0" err="1" smtClean="0"/>
              <a:t>cloud</a:t>
            </a:r>
            <a:r>
              <a:rPr lang="tr-TR" dirty="0" smtClean="0"/>
              <a:t> üzerinden </a:t>
            </a:r>
            <a:r>
              <a:rPr lang="tr-TR" dirty="0" err="1" smtClean="0"/>
              <a:t>blink</a:t>
            </a:r>
            <a:r>
              <a:rPr lang="tr-TR" dirty="0" smtClean="0"/>
              <a:t> uygulaması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0741" y="1885285"/>
            <a:ext cx="5403749" cy="4771965"/>
          </a:xfrm>
        </p:spPr>
        <p:txBody>
          <a:bodyPr>
            <a:normAutofit/>
          </a:bodyPr>
          <a:lstStyle/>
          <a:p>
            <a:r>
              <a:rPr lang="tr-TR" dirty="0" smtClean="0"/>
              <a:t>Eğer birden </a:t>
            </a:r>
            <a:r>
              <a:rPr lang="tr-TR" dirty="0"/>
              <a:t>fazla </a:t>
            </a:r>
            <a:r>
              <a:rPr lang="tr-TR" dirty="0" smtClean="0"/>
              <a:t>kayıtlı cihaz varsa, </a:t>
            </a:r>
            <a:r>
              <a:rPr lang="tr-TR" dirty="0"/>
              <a:t>hangi </a:t>
            </a:r>
            <a:r>
              <a:rPr lang="tr-TR" dirty="0" smtClean="0"/>
              <a:t>cihaza kodun yükleneceğinden emin olunması gerekir. Bunun için </a:t>
            </a:r>
            <a:r>
              <a:rPr lang="tr-TR" dirty="0" err="1" smtClean="0"/>
              <a:t>Devices</a:t>
            </a:r>
            <a:r>
              <a:rPr lang="tr-TR" dirty="0" smtClean="0"/>
              <a:t>  simgesi tıklanır. Seçili cihazın yanında yıldız işareti olmalıdır. Yıldız işreti tıklanarak istenilen cihaz seçilebilir. (yalnızca </a:t>
            </a:r>
            <a:r>
              <a:rPr lang="tr-TR" dirty="0"/>
              <a:t>bir </a:t>
            </a:r>
            <a:r>
              <a:rPr lang="tr-TR" dirty="0" smtClean="0"/>
              <a:t>kayıtlı cihaz varsa yıldız işareti gözükmeyecektir.)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978" y="2455818"/>
            <a:ext cx="4378576" cy="356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4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Particle </a:t>
            </a:r>
            <a:r>
              <a:rPr lang="tr-TR" dirty="0" err="1" smtClean="0"/>
              <a:t>cloud</a:t>
            </a:r>
            <a:r>
              <a:rPr lang="tr-TR" dirty="0" smtClean="0"/>
              <a:t> üzerinden </a:t>
            </a:r>
            <a:r>
              <a:rPr lang="tr-TR" dirty="0" err="1" smtClean="0"/>
              <a:t>blink</a:t>
            </a:r>
            <a:r>
              <a:rPr lang="tr-TR" dirty="0" smtClean="0"/>
              <a:t> uygulaması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390503" y="1885285"/>
            <a:ext cx="8516981" cy="3313732"/>
          </a:xfrm>
        </p:spPr>
        <p:txBody>
          <a:bodyPr>
            <a:normAutofit/>
          </a:bodyPr>
          <a:lstStyle/>
          <a:p>
            <a:r>
              <a:rPr lang="tr-TR" dirty="0"/>
              <a:t>Seçili </a:t>
            </a:r>
            <a:r>
              <a:rPr lang="tr-TR" dirty="0" smtClean="0"/>
              <a:t>cihaz ile </a:t>
            </a:r>
            <a:r>
              <a:rPr lang="tr-TR" dirty="0"/>
              <a:t>ilgili daha fazla </a:t>
            </a:r>
            <a:r>
              <a:rPr lang="tr-TR" dirty="0" smtClean="0"/>
              <a:t>bilgi (</a:t>
            </a:r>
            <a:r>
              <a:rPr lang="tr-TR" dirty="0"/>
              <a:t>Son Olay Adı, Son Olay Verisi, Cihaz Türü, Cihaz Adı, Cihaz Durumu, Cihaz </a:t>
            </a:r>
            <a:r>
              <a:rPr lang="tr-TR" dirty="0" smtClean="0"/>
              <a:t>Sürümü, cihaza sinyal gönderme butonu) Web </a:t>
            </a:r>
            <a:r>
              <a:rPr lang="tr-TR" dirty="0" err="1"/>
              <a:t>IDE'nin</a:t>
            </a:r>
            <a:r>
              <a:rPr lang="tr-TR" dirty="0"/>
              <a:t> sağ alt köşesinde </a:t>
            </a:r>
            <a:r>
              <a:rPr lang="tr-TR" dirty="0" smtClean="0"/>
              <a:t>görülebilir. 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165" y="4499051"/>
            <a:ext cx="9810206" cy="53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23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Particle </a:t>
            </a:r>
            <a:r>
              <a:rPr lang="tr-TR" dirty="0" err="1" smtClean="0"/>
              <a:t>cloud</a:t>
            </a:r>
            <a:r>
              <a:rPr lang="tr-TR" dirty="0" smtClean="0"/>
              <a:t> üzerinden </a:t>
            </a:r>
            <a:r>
              <a:rPr lang="tr-TR" dirty="0" err="1" smtClean="0"/>
              <a:t>blink</a:t>
            </a:r>
            <a:r>
              <a:rPr lang="tr-TR" dirty="0" smtClean="0"/>
              <a:t> uygulaması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390503" y="1885285"/>
            <a:ext cx="8516981" cy="3313732"/>
          </a:xfrm>
        </p:spPr>
        <p:txBody>
          <a:bodyPr>
            <a:normAutofit/>
          </a:bodyPr>
          <a:lstStyle/>
          <a:p>
            <a:r>
              <a:rPr lang="en-US" dirty="0"/>
              <a:t>"Flash" </a:t>
            </a:r>
            <a:r>
              <a:rPr lang="en-US" dirty="0" smtClean="0"/>
              <a:t>düğmesi </a:t>
            </a:r>
            <a:r>
              <a:rPr lang="en-US" dirty="0" err="1" smtClean="0"/>
              <a:t>tıkla</a:t>
            </a:r>
            <a:r>
              <a:rPr lang="tr-TR" dirty="0" smtClean="0"/>
              <a:t>n</a:t>
            </a:r>
            <a:r>
              <a:rPr lang="en-US" dirty="0" err="1" smtClean="0"/>
              <a:t>dığında</a:t>
            </a:r>
            <a:r>
              <a:rPr lang="en-US" dirty="0" smtClean="0"/>
              <a:t> </a:t>
            </a:r>
            <a:r>
              <a:rPr lang="tr-TR" dirty="0" smtClean="0"/>
              <a:t>program </a:t>
            </a:r>
            <a:r>
              <a:rPr lang="en-US" dirty="0" smtClean="0"/>
              <a:t>kablosuz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smtClean="0"/>
              <a:t>cihaz</a:t>
            </a:r>
            <a:r>
              <a:rPr lang="tr-TR" dirty="0" smtClean="0"/>
              <a:t>a</a:t>
            </a:r>
            <a:r>
              <a:rPr lang="en-US" dirty="0" smtClean="0"/>
              <a:t> </a:t>
            </a:r>
            <a:r>
              <a:rPr lang="en-US" dirty="0"/>
              <a:t>gönderilir. </a:t>
            </a:r>
            <a:r>
              <a:rPr lang="tr-TR" dirty="0" smtClean="0"/>
              <a:t>yükleme</a:t>
            </a:r>
            <a:r>
              <a:rPr lang="en-US" dirty="0" smtClean="0"/>
              <a:t> </a:t>
            </a:r>
            <a:r>
              <a:rPr lang="en-US" dirty="0"/>
              <a:t>başarılı olursa, </a:t>
            </a:r>
            <a:r>
              <a:rPr lang="en-US" dirty="0" smtClean="0"/>
              <a:t>cihaz</a:t>
            </a:r>
            <a:r>
              <a:rPr lang="tr-TR" dirty="0" smtClean="0"/>
              <a:t> üzerindeki </a:t>
            </a:r>
            <a:r>
              <a:rPr lang="en-US" dirty="0" smtClean="0"/>
              <a:t>LED magenta </a:t>
            </a:r>
            <a:r>
              <a:rPr lang="tr-TR" dirty="0" smtClean="0"/>
              <a:t>renginde </a:t>
            </a:r>
            <a:r>
              <a:rPr lang="en-US" dirty="0" smtClean="0"/>
              <a:t>yanıp </a:t>
            </a:r>
            <a:r>
              <a:rPr lang="en-US" dirty="0"/>
              <a:t>sönmeye başlar.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74711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231</TotalTime>
  <Words>356</Words>
  <Application>Microsoft Office PowerPoint</Application>
  <PresentationFormat>Geniş ekran</PresentationFormat>
  <Paragraphs>31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MS Shell Dlg 2</vt:lpstr>
      <vt:lpstr>Wingdings</vt:lpstr>
      <vt:lpstr>Wingdings 3</vt:lpstr>
      <vt:lpstr>Madison</vt:lpstr>
      <vt:lpstr>Particle photon</vt:lpstr>
      <vt:lpstr>Particle cloud üzerinden blink uygulaması</vt:lpstr>
      <vt:lpstr>Particle cloud üzerinden blink uygulaması</vt:lpstr>
      <vt:lpstr>Particle cloud üzerinden blink uygulaması</vt:lpstr>
      <vt:lpstr>Particle cloud üzerinden blink uygulaması</vt:lpstr>
      <vt:lpstr>Particle cloud üzerinden blink uygulaması</vt:lpstr>
      <vt:lpstr>Particle cloud üzerinden blink uygulaması</vt:lpstr>
      <vt:lpstr>Particle cloud üzerinden blink uygulaması</vt:lpstr>
      <vt:lpstr>Particle cloud üzerinden blink uygulaması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IDE programı</dc:title>
  <dc:creator>Windows Kullanıcısı</dc:creator>
  <cp:lastModifiedBy>Windows Kullanıcısı</cp:lastModifiedBy>
  <cp:revision>25</cp:revision>
  <dcterms:created xsi:type="dcterms:W3CDTF">2019-03-11T18:42:33Z</dcterms:created>
  <dcterms:modified xsi:type="dcterms:W3CDTF">2019-03-30T13:11:33Z</dcterms:modified>
</cp:coreProperties>
</file>