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142B2E3-0556-4795-B809-83076CEAF7B6}" type="datetimeFigureOut">
              <a:rPr lang="tr-TR" smtClean="0"/>
              <a:t>14.04.2019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27BC788-2C68-4BD7-8FF7-69B40ED54F73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webhooks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Webhooks</a:t>
            </a:r>
            <a:r>
              <a:rPr lang="tr-TR" dirty="0" smtClean="0"/>
              <a:t> (web kancaları) nedir?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99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hooks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56" y="3744608"/>
            <a:ext cx="3096344" cy="30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Webhook’lar</a:t>
            </a:r>
            <a:r>
              <a:rPr lang="tr-TR" dirty="0" smtClean="0"/>
              <a:t>, </a:t>
            </a:r>
            <a:r>
              <a:rPr lang="tr-TR" dirty="0" err="1" smtClean="0"/>
              <a:t>IoT</a:t>
            </a:r>
            <a:r>
              <a:rPr lang="tr-TR" dirty="0" smtClean="0"/>
              <a:t> cihazlarından internetteki diğer uygulamalara ve servislere veri göndermenin basit ve esnek bir yoludur. </a:t>
            </a:r>
          </a:p>
          <a:p>
            <a:r>
              <a:rPr lang="tr-TR" dirty="0" err="1" smtClean="0"/>
              <a:t>Webhook’lar</a:t>
            </a:r>
            <a:r>
              <a:rPr lang="tr-TR" dirty="0" smtClean="0"/>
              <a:t>, fiziksel ve dijital dünya arasındaki boşluğu kapatır ve verilerin istenilen yere taşınmasını sağlar.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Webhooks</a:t>
            </a:r>
            <a:r>
              <a:rPr lang="tr-TR" dirty="0" smtClean="0"/>
              <a:t> (Web kancaları) Nedir?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87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bhooks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99" y="3429000"/>
            <a:ext cx="6572719" cy="47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121685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Bilgileri internette bir veri tabanına kaydetmek, </a:t>
            </a:r>
          </a:p>
          <a:p>
            <a:r>
              <a:rPr lang="tr-TR" dirty="0"/>
              <a:t>B</a:t>
            </a:r>
            <a:r>
              <a:rPr lang="tr-TR" dirty="0" smtClean="0"/>
              <a:t>ir </a:t>
            </a:r>
            <a:r>
              <a:rPr lang="tr-TR" dirty="0" err="1" smtClean="0"/>
              <a:t>sensörden</a:t>
            </a:r>
            <a:r>
              <a:rPr lang="tr-TR" dirty="0" smtClean="0"/>
              <a:t> okunan verileri görselleştirmek, </a:t>
            </a:r>
          </a:p>
          <a:p>
            <a:r>
              <a:rPr lang="tr-TR" dirty="0"/>
              <a:t>E</a:t>
            </a:r>
            <a:r>
              <a:rPr lang="tr-TR" dirty="0" smtClean="0"/>
              <a:t>n son hava raporunun akıllı telefona ya da herhangi bir cihaza gönderilmesi,</a:t>
            </a:r>
          </a:p>
          <a:p>
            <a:r>
              <a:rPr lang="tr-TR" dirty="0"/>
              <a:t>B</a:t>
            </a:r>
            <a:r>
              <a:rPr lang="tr-TR" dirty="0" smtClean="0"/>
              <a:t>ir ödemeyi tetiklemek, kısa mesaj göndermek gibi işlemler </a:t>
            </a:r>
            <a:r>
              <a:rPr lang="tr-TR" dirty="0" err="1" smtClean="0"/>
              <a:t>webhooklar</a:t>
            </a:r>
            <a:r>
              <a:rPr lang="tr-TR" dirty="0" smtClean="0"/>
              <a:t> sayesinde yapılmaktadır.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Webhooks</a:t>
            </a:r>
            <a:r>
              <a:rPr lang="tr-TR" dirty="0" smtClean="0"/>
              <a:t> (Web kancaları) Nedir?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75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Web kancasının 3 ana bölümü vardır: </a:t>
            </a:r>
          </a:p>
          <a:p>
            <a:r>
              <a:rPr lang="tr-TR" dirty="0" smtClean="0"/>
              <a:t>Tetikleyen cihaz</a:t>
            </a:r>
          </a:p>
          <a:p>
            <a:r>
              <a:rPr lang="tr-TR" dirty="0" smtClean="0"/>
              <a:t>Tetiklenen hizmet</a:t>
            </a:r>
          </a:p>
          <a:p>
            <a:r>
              <a:rPr lang="tr-TR" dirty="0" smtClean="0"/>
              <a:t>Kullanılacak veri formatı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Webhooks</a:t>
            </a:r>
            <a:r>
              <a:rPr lang="tr-TR" dirty="0" smtClean="0"/>
              <a:t> (Web kancaları) Nedir?</a:t>
            </a:r>
            <a:endParaRPr lang="tr-TR" dirty="0"/>
          </a:p>
        </p:txBody>
      </p:sp>
      <p:pic>
        <p:nvPicPr>
          <p:cNvPr id="5" name="Picture 2" descr="webhooks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30" y="2420888"/>
            <a:ext cx="7562829" cy="550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7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Particle</a:t>
            </a:r>
            <a:r>
              <a:rPr lang="tr-TR" dirty="0" smtClean="0"/>
              <a:t> uygulamasında </a:t>
            </a:r>
            <a:r>
              <a:rPr lang="tr-TR" dirty="0" err="1" smtClean="0"/>
              <a:t>photon</a:t>
            </a:r>
            <a:r>
              <a:rPr lang="tr-TR" dirty="0" smtClean="0"/>
              <a:t> cihazına bağlı </a:t>
            </a:r>
            <a:r>
              <a:rPr lang="tr-TR" dirty="0" err="1" smtClean="0"/>
              <a:t>sensörler</a:t>
            </a:r>
            <a:r>
              <a:rPr lang="tr-TR" dirty="0" smtClean="0"/>
              <a:t> aracılığı ile bir veri üretir ve </a:t>
            </a: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 smtClean="0"/>
              <a:t>cloud</a:t>
            </a:r>
            <a:r>
              <a:rPr lang="tr-TR" dirty="0" smtClean="0"/>
              <a:t> ortamına gönderir.</a:t>
            </a:r>
          </a:p>
          <a:p>
            <a:pPr marL="0" indent="0">
              <a:buNone/>
            </a:pP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tr-TR" dirty="0" err="1" smtClean="0"/>
              <a:t>cloud</a:t>
            </a:r>
            <a:r>
              <a:rPr lang="tr-TR" dirty="0" smtClean="0"/>
              <a:t> ise verinin işleneceği hizmeti tetikler.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Webhooks</a:t>
            </a:r>
            <a:r>
              <a:rPr lang="tr-TR" dirty="0" smtClean="0"/>
              <a:t> (Web kancaları) Nedir?</a:t>
            </a:r>
            <a:endParaRPr lang="tr-TR" dirty="0"/>
          </a:p>
        </p:txBody>
      </p:sp>
      <p:pic>
        <p:nvPicPr>
          <p:cNvPr id="4" name="Resim 3" descr="Webhooks with Partic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0091"/>
            <a:ext cx="5760720" cy="3103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1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ebhooks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93096"/>
            <a:ext cx="3029191" cy="25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2049677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/>
              <a:t>Webhooklar</a:t>
            </a:r>
            <a:r>
              <a:rPr lang="tr-TR" dirty="0" smtClean="0"/>
              <a:t>, bir cihaz tarafından yayınlanan belirli bir etkinliği (</a:t>
            </a:r>
            <a:r>
              <a:rPr lang="tr-TR" dirty="0" err="1" smtClean="0"/>
              <a:t>event</a:t>
            </a:r>
            <a:r>
              <a:rPr lang="tr-TR" dirty="0" smtClean="0"/>
              <a:t>) dinler. </a:t>
            </a:r>
          </a:p>
          <a:p>
            <a:r>
              <a:rPr lang="tr-TR" dirty="0" smtClean="0"/>
              <a:t>Bu etkinlik yayınlandığında, </a:t>
            </a:r>
            <a:r>
              <a:rPr lang="tr-TR" dirty="0" err="1" smtClean="0"/>
              <a:t>webhook</a:t>
            </a:r>
            <a:r>
              <a:rPr lang="tr-TR" dirty="0" smtClean="0"/>
              <a:t> (web kancası) web üzerindeki bir URL'yi tetikler. </a:t>
            </a:r>
          </a:p>
          <a:p>
            <a:r>
              <a:rPr lang="tr-TR" dirty="0" smtClean="0"/>
              <a:t>URL; etkinlik adı, etkinliğin yayınlandığı tarih, içerdiği veriler gibi bilgileri içerebilir.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Webhooks</a:t>
            </a:r>
            <a:r>
              <a:rPr lang="tr-TR"/>
              <a:t> (Web kancaları) Nedir?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88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97</TotalTime>
  <Words>198</Words>
  <Application>Microsoft Office PowerPoint</Application>
  <PresentationFormat>Ekran Gösterisi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Dalga Biçimi</vt:lpstr>
      <vt:lpstr>webhooks</vt:lpstr>
      <vt:lpstr>Webhooks (Web kancaları) Nedir?</vt:lpstr>
      <vt:lpstr>Webhooks (Web kancaları) Nedir?</vt:lpstr>
      <vt:lpstr>Webhooks (Web kancaları) Nedir?</vt:lpstr>
      <vt:lpstr>Webhooks (Web kancaları) Nedir?</vt:lpstr>
      <vt:lpstr>Webhooks (Web kancaları) Nedir?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webhooks</dc:title>
  <dc:creator>murat</dc:creator>
  <cp:lastModifiedBy>murat</cp:lastModifiedBy>
  <cp:revision>6</cp:revision>
  <dcterms:created xsi:type="dcterms:W3CDTF">2019-04-14T17:04:59Z</dcterms:created>
  <dcterms:modified xsi:type="dcterms:W3CDTF">2019-04-14T18:42:50Z</dcterms:modified>
</cp:coreProperties>
</file>