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cratch.mit.ed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S4A (</a:t>
            </a:r>
            <a:r>
              <a:rPr lang="tr-TR" dirty="0" err="1" smtClean="0"/>
              <a:t>Scratch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arduino</a:t>
            </a:r>
            <a:r>
              <a:rPr lang="tr-TR" dirty="0" smtClean="0"/>
              <a:t>) kurulumu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Blok </a:t>
            </a:r>
            <a:r>
              <a:rPr lang="tr-TR" dirty="0" smtClean="0"/>
              <a:t>programlama</a:t>
            </a:r>
          </a:p>
          <a:p>
            <a:r>
              <a:rPr lang="tr-TR" dirty="0" err="1" smtClean="0"/>
              <a:t>Scratch</a:t>
            </a:r>
            <a:endParaRPr lang="tr-TR" dirty="0" smtClean="0"/>
          </a:p>
          <a:p>
            <a:r>
              <a:rPr lang="tr-TR" dirty="0"/>
              <a:t>S4A kurulumu</a:t>
            </a:r>
          </a:p>
        </p:txBody>
      </p:sp>
    </p:spTree>
    <p:extLst>
      <p:ext uri="{BB962C8B-B14F-4D97-AF65-F5344CB8AC3E}">
        <p14:creationId xmlns:p14="http://schemas.microsoft.com/office/powerpoint/2010/main" val="224027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Blok programlama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Algoritma,</a:t>
            </a:r>
            <a:r>
              <a:rPr lang="tr-TR" dirty="0"/>
              <a:t> bir problemi çözmek için uygulanan prosedürü ifade eder. </a:t>
            </a:r>
            <a:endParaRPr lang="tr-TR" dirty="0" smtClean="0"/>
          </a:p>
          <a:p>
            <a:r>
              <a:rPr lang="tr-TR" b="1" dirty="0" smtClean="0"/>
              <a:t>Programlama</a:t>
            </a:r>
            <a:r>
              <a:rPr lang="tr-TR" dirty="0" smtClean="0"/>
              <a:t> </a:t>
            </a:r>
            <a:r>
              <a:rPr lang="tr-TR" dirty="0"/>
              <a:t>ise bir işlemci birimine yerine getirmesi gereken talimatları içeren tasarlanmış bir dildir. </a:t>
            </a:r>
            <a:endParaRPr lang="tr-TR" dirty="0" smtClean="0"/>
          </a:p>
          <a:p>
            <a:r>
              <a:rPr lang="tr-TR" b="1" dirty="0" smtClean="0"/>
              <a:t>Blok </a:t>
            </a:r>
            <a:r>
              <a:rPr lang="tr-TR" b="1" dirty="0"/>
              <a:t>programlama </a:t>
            </a:r>
            <a:r>
              <a:rPr lang="tr-TR" dirty="0"/>
              <a:t>program kodları yerine görsel blokların kullanıldığı bir programlama türüdür. </a:t>
            </a:r>
            <a:endParaRPr lang="tr-TR" dirty="0" smtClean="0"/>
          </a:p>
          <a:p>
            <a:r>
              <a:rPr lang="tr-TR" dirty="0" smtClean="0"/>
              <a:t>Blok </a:t>
            </a:r>
            <a:r>
              <a:rPr lang="tr-TR" dirty="0"/>
              <a:t>programlama ile kodlama daha az karışıktır. Aynı zamanda, programlama dili öğrenmede önemli bir yardımcı olmaktadır.</a:t>
            </a:r>
          </a:p>
        </p:txBody>
      </p:sp>
    </p:spTree>
    <p:extLst>
      <p:ext uri="{BB962C8B-B14F-4D97-AF65-F5344CB8AC3E}">
        <p14:creationId xmlns:p14="http://schemas.microsoft.com/office/powerpoint/2010/main" val="392743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Scratch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En kullanışlı blok programlama </a:t>
            </a:r>
            <a:r>
              <a:rPr lang="tr-TR" dirty="0" smtClean="0"/>
              <a:t>ara yüzü </a:t>
            </a:r>
            <a:r>
              <a:rPr lang="tr-TR" dirty="0" err="1"/>
              <a:t>Scratch’dır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err="1" smtClean="0"/>
              <a:t>Scratch</a:t>
            </a:r>
            <a:r>
              <a:rPr lang="tr-TR" dirty="0" smtClean="0"/>
              <a:t>, programlama </a:t>
            </a:r>
            <a:r>
              <a:rPr lang="tr-TR" dirty="0"/>
              <a:t>eğitimi için MIT tarafından tasarlanmış açık kaynaklı bir eğitim yazılımıdır. </a:t>
            </a:r>
            <a:endParaRPr lang="tr-TR" dirty="0" smtClean="0"/>
          </a:p>
          <a:p>
            <a:r>
              <a:rPr lang="tr-TR" dirty="0" err="1" smtClean="0"/>
              <a:t>Scratch’da</a:t>
            </a:r>
            <a:r>
              <a:rPr lang="tr-TR" dirty="0" smtClean="0"/>
              <a:t> </a:t>
            </a:r>
            <a:r>
              <a:rPr lang="tr-TR" dirty="0"/>
              <a:t>program kodları bloklardan oluşur. Bir bulmaca gibi bloklar birleştirilerek program oluşturulur</a:t>
            </a:r>
            <a:r>
              <a:rPr lang="tr-TR" dirty="0" smtClean="0"/>
              <a:t>.</a:t>
            </a:r>
          </a:p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scratch.mit.edu</a:t>
            </a:r>
            <a:r>
              <a:rPr lang="tr-TR" dirty="0" smtClean="0"/>
              <a:t> adresinden </a:t>
            </a:r>
            <a:r>
              <a:rPr lang="tr-TR" dirty="0" err="1" smtClean="0"/>
              <a:t>scratch</a:t>
            </a:r>
            <a:r>
              <a:rPr lang="tr-TR" dirty="0" smtClean="0"/>
              <a:t> ile temel programlama uygulamaları yapılabilir.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88" y="485938"/>
            <a:ext cx="3955869" cy="207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9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53" y="4869088"/>
            <a:ext cx="2274857" cy="1497128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S4A kurulumu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35747" y="4233613"/>
            <a:ext cx="7796540" cy="2768078"/>
          </a:xfrm>
        </p:spPr>
        <p:txBody>
          <a:bodyPr>
            <a:normAutofit/>
          </a:bodyPr>
          <a:lstStyle/>
          <a:p>
            <a:r>
              <a:rPr lang="tr-TR" dirty="0"/>
              <a:t>S4A (</a:t>
            </a:r>
            <a:r>
              <a:rPr lang="tr-TR" dirty="0" err="1"/>
              <a:t>Scratch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arduino) </a:t>
            </a:r>
            <a:r>
              <a:rPr lang="tr-TR" dirty="0" err="1"/>
              <a:t>Scratch’in</a:t>
            </a:r>
            <a:r>
              <a:rPr lang="tr-TR" dirty="0"/>
              <a:t> arduino ile iletişim kurabilecek bloklar ile güncellenmiş bir versiyonudur. </a:t>
            </a:r>
            <a:endParaRPr lang="tr-TR" dirty="0" smtClean="0"/>
          </a:p>
          <a:p>
            <a:r>
              <a:rPr lang="tr-TR" dirty="0" smtClean="0"/>
              <a:t>S4A </a:t>
            </a:r>
            <a:r>
              <a:rPr lang="tr-TR" dirty="0"/>
              <a:t>ile arduino bilgisayara bağlanarak blok kodlama ile arduino kontrol edilebilir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46" y="269965"/>
            <a:ext cx="7256342" cy="42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4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83" y="287383"/>
            <a:ext cx="2300983" cy="1514322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S4A kurulumu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16983" y="2112853"/>
            <a:ext cx="3685646" cy="3997828"/>
          </a:xfrm>
        </p:spPr>
        <p:txBody>
          <a:bodyPr>
            <a:normAutofit/>
          </a:bodyPr>
          <a:lstStyle/>
          <a:p>
            <a:r>
              <a:rPr lang="tr-TR" dirty="0" smtClean="0"/>
              <a:t>Bunun </a:t>
            </a:r>
            <a:r>
              <a:rPr lang="tr-TR" dirty="0"/>
              <a:t>için öncelikle S4A programı http://s4a.cat/ adresinden bilgisayara indirilerek kurulur.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91" y="1346670"/>
            <a:ext cx="6113760" cy="51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6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83" y="287383"/>
            <a:ext cx="2300983" cy="1514322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S4A kurulumu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16983" y="1857583"/>
            <a:ext cx="2810434" cy="3997828"/>
          </a:xfrm>
        </p:spPr>
        <p:txBody>
          <a:bodyPr>
            <a:normAutofit/>
          </a:bodyPr>
          <a:lstStyle/>
          <a:p>
            <a:r>
              <a:rPr lang="tr-TR" dirty="0" smtClean="0"/>
              <a:t>Ardından</a:t>
            </a:r>
            <a:r>
              <a:rPr lang="tr-TR" dirty="0"/>
              <a:t>, yine bu sitede yer alan </a:t>
            </a:r>
            <a:r>
              <a:rPr lang="tr-TR" dirty="0" smtClean="0"/>
              <a:t>S4AFirmware16.ino dosyası </a:t>
            </a:r>
            <a:r>
              <a:rPr lang="tr-TR" dirty="0" smtClean="0"/>
              <a:t>bilgisayara indirilir.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477" y="1346670"/>
            <a:ext cx="7239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4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83" y="287383"/>
            <a:ext cx="2300983" cy="1514322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S4A kurulumu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16982" y="2105777"/>
            <a:ext cx="5266251" cy="3997828"/>
          </a:xfrm>
        </p:spPr>
        <p:txBody>
          <a:bodyPr>
            <a:normAutofit/>
          </a:bodyPr>
          <a:lstStyle/>
          <a:p>
            <a:r>
              <a:rPr lang="tr-TR" dirty="0" smtClean="0"/>
              <a:t>S4AFirmware16.ino dosyası arduino ile s4a programının haberleşmesini sağlayacak kodları içerir. </a:t>
            </a:r>
          </a:p>
          <a:p>
            <a:r>
              <a:rPr lang="tr-TR" dirty="0" smtClean="0"/>
              <a:t>Dosya Arduino IDE ile açılır. </a:t>
            </a:r>
          </a:p>
          <a:p>
            <a:r>
              <a:rPr lang="tr-TR" dirty="0" smtClean="0"/>
              <a:t>Arduino bilgisayara bağlanır, port seçimi yapılır ve S4AFirmware </a:t>
            </a:r>
            <a:r>
              <a:rPr lang="tr-TR" dirty="0" err="1" smtClean="0"/>
              <a:t>arduino’ya</a:t>
            </a:r>
            <a:r>
              <a:rPr lang="tr-TR" dirty="0" smtClean="0"/>
              <a:t> yüklenir.</a:t>
            </a:r>
            <a:endParaRPr lang="tr-TR" dirty="0"/>
          </a:p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89" y="1398437"/>
            <a:ext cx="47815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83" y="287383"/>
            <a:ext cx="2300983" cy="1514322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S4A kurulumu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16982" y="2105777"/>
            <a:ext cx="3385201" cy="3997828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Arduino ve S4A gerçek zamanlı olarak haberleşebilecektir. </a:t>
            </a:r>
            <a:r>
              <a:rPr lang="tr-TR" dirty="0" err="1" smtClean="0"/>
              <a:t>Scratch</a:t>
            </a:r>
            <a:r>
              <a:rPr lang="tr-TR" dirty="0" smtClean="0"/>
              <a:t> blokları ile program kurulur ve çalıştırıldığı anda </a:t>
            </a:r>
            <a:r>
              <a:rPr lang="tr-TR" dirty="0" err="1" smtClean="0"/>
              <a:t>arduino’da</a:t>
            </a:r>
            <a:r>
              <a:rPr lang="tr-TR" dirty="0" smtClean="0"/>
              <a:t> çalışması gözlenebilir.</a:t>
            </a:r>
          </a:p>
          <a:p>
            <a:r>
              <a:rPr lang="tr-TR" dirty="0" smtClean="0"/>
              <a:t>S4A’nın çalışması için </a:t>
            </a:r>
            <a:r>
              <a:rPr lang="tr-TR" dirty="0" err="1" smtClean="0"/>
              <a:t>arduino’nun</a:t>
            </a:r>
            <a:r>
              <a:rPr lang="tr-TR" dirty="0" smtClean="0"/>
              <a:t> USB ile bilgisayar bağlı olması gerekir.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294" y="1475132"/>
            <a:ext cx="6665527" cy="49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3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S4A kurulumu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891877" y="1210378"/>
            <a:ext cx="7796540" cy="992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S4A programında </a:t>
            </a:r>
            <a:r>
              <a:rPr lang="tr-TR" dirty="0" err="1" smtClean="0"/>
              <a:t>scratch</a:t>
            </a:r>
            <a:r>
              <a:rPr lang="tr-TR" dirty="0" smtClean="0"/>
              <a:t> bloklarından farklı olarak arduino </a:t>
            </a:r>
            <a:r>
              <a:rPr lang="tr-TR" dirty="0"/>
              <a:t>ile ilgili oluşturulan bloklar şunlardır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27281" y="2367526"/>
            <a:ext cx="2526439" cy="56619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85" y="4090868"/>
            <a:ext cx="2933835" cy="456374"/>
          </a:xfrm>
          <a:prstGeom prst="rect">
            <a:avLst/>
          </a:prstGeom>
        </p:spPr>
      </p:pic>
      <p:pic>
        <p:nvPicPr>
          <p:cNvPr id="7" name="Resim 6"/>
          <p:cNvPicPr/>
          <p:nvPr/>
        </p:nvPicPr>
        <p:blipFill>
          <a:blip r:embed="rId4"/>
          <a:stretch>
            <a:fillRect/>
          </a:stretch>
        </p:blipFill>
        <p:spPr>
          <a:xfrm>
            <a:off x="2024740" y="3082353"/>
            <a:ext cx="1628980" cy="866719"/>
          </a:xfrm>
          <a:prstGeom prst="rect">
            <a:avLst/>
          </a:prstGeom>
        </p:spPr>
      </p:pic>
      <p:pic>
        <p:nvPicPr>
          <p:cNvPr id="8" name="Resim 7"/>
          <p:cNvPicPr/>
          <p:nvPr/>
        </p:nvPicPr>
        <p:blipFill>
          <a:blip r:embed="rId5"/>
          <a:stretch>
            <a:fillRect/>
          </a:stretch>
        </p:blipFill>
        <p:spPr>
          <a:xfrm>
            <a:off x="685796" y="4782212"/>
            <a:ext cx="2967924" cy="107896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0858" y="6105927"/>
            <a:ext cx="1792862" cy="609755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3668484" y="2406136"/>
            <a:ext cx="3557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Arduino</a:t>
            </a:r>
            <a:r>
              <a:rPr lang="tr-TR" dirty="0"/>
              <a:t> analog </a:t>
            </a:r>
            <a:r>
              <a:rPr lang="tr-TR" dirty="0" err="1"/>
              <a:t>pin</a:t>
            </a:r>
            <a:r>
              <a:rPr lang="tr-TR" dirty="0"/>
              <a:t> değerini okur.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3668483" y="4090868"/>
            <a:ext cx="7199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Dijital </a:t>
            </a:r>
            <a:r>
              <a:rPr lang="tr-TR" dirty="0" err="1"/>
              <a:t>pinlere</a:t>
            </a:r>
            <a:r>
              <a:rPr lang="tr-TR" dirty="0"/>
              <a:t> bağlanan butonun basılıp basılmadığını kontrol eder.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3668483" y="3205571"/>
            <a:ext cx="4685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Dijital </a:t>
            </a:r>
            <a:r>
              <a:rPr lang="tr-TR" dirty="0" err="1"/>
              <a:t>pinleri</a:t>
            </a:r>
            <a:r>
              <a:rPr lang="tr-TR" dirty="0"/>
              <a:t> Lojik 0 ve 1 alarak kontrol eder.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3725324" y="5099377"/>
            <a:ext cx="2788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Motor kontrolü bloklarıdır.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3725324" y="6163509"/>
            <a:ext cx="373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Arduino</a:t>
            </a:r>
            <a:r>
              <a:rPr lang="tr-TR" dirty="0"/>
              <a:t> S4A Bağlantısını durdurur.</a:t>
            </a:r>
          </a:p>
        </p:txBody>
      </p:sp>
    </p:spTree>
    <p:extLst>
      <p:ext uri="{BB962C8B-B14F-4D97-AF65-F5344CB8AC3E}">
        <p14:creationId xmlns:p14="http://schemas.microsoft.com/office/powerpoint/2010/main" val="1396999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88</TotalTime>
  <Words>292</Words>
  <Application>Microsoft Office PowerPoint</Application>
  <PresentationFormat>Geniş ekran</PresentationFormat>
  <Paragraphs>35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S4A (Scratch for arduino) kurulumu</vt:lpstr>
      <vt:lpstr>Blok programlama</vt:lpstr>
      <vt:lpstr>Scratch</vt:lpstr>
      <vt:lpstr>S4A kurulumu</vt:lpstr>
      <vt:lpstr>S4A kurulumu</vt:lpstr>
      <vt:lpstr>S4A kurulumu</vt:lpstr>
      <vt:lpstr>S4A kurulumu</vt:lpstr>
      <vt:lpstr>S4A kurulumu</vt:lpstr>
      <vt:lpstr>S4A kurulumu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S4A (Scratch for arduino) kurulumu</dc:title>
  <dc:creator>Windows Kullanıcısı</dc:creator>
  <cp:lastModifiedBy>Windows Kullanıcısı</cp:lastModifiedBy>
  <cp:revision>7</cp:revision>
  <dcterms:created xsi:type="dcterms:W3CDTF">2019-03-12T16:30:31Z</dcterms:created>
  <dcterms:modified xsi:type="dcterms:W3CDTF">2019-04-04T19:59:03Z</dcterms:modified>
</cp:coreProperties>
</file>