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9C74F-6672-409F-9CD6-4A51E362EE5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37712763-E498-4C54-80C2-88756EC29EB0}">
      <dgm:prSet phldrT="[Metin]"/>
      <dgm:spPr/>
      <dgm:t>
        <a:bodyPr/>
        <a:lstStyle/>
        <a:p>
          <a:r>
            <a:rPr lang="tr-TR" dirty="0" smtClean="0"/>
            <a:t>Endüstri 4.0</a:t>
          </a:r>
          <a:endParaRPr lang="tr-TR" dirty="0"/>
        </a:p>
      </dgm:t>
    </dgm:pt>
    <dgm:pt modelId="{C47EAD11-BDA9-497D-BCA5-FDA632915980}" type="parTrans" cxnId="{7925C5F4-E2D2-4CC4-A14E-158025B7885F}">
      <dgm:prSet/>
      <dgm:spPr/>
      <dgm:t>
        <a:bodyPr/>
        <a:lstStyle/>
        <a:p>
          <a:endParaRPr lang="tr-TR"/>
        </a:p>
      </dgm:t>
    </dgm:pt>
    <dgm:pt modelId="{0BA59639-58AD-4D9B-9024-7E0DA84C3995}" type="sibTrans" cxnId="{7925C5F4-E2D2-4CC4-A14E-158025B7885F}">
      <dgm:prSet/>
      <dgm:spPr/>
      <dgm:t>
        <a:bodyPr/>
        <a:lstStyle/>
        <a:p>
          <a:endParaRPr lang="tr-TR"/>
        </a:p>
      </dgm:t>
    </dgm:pt>
    <dgm:pt modelId="{33A5D429-C5DA-473B-9882-79C1666E1B93}">
      <dgm:prSet phldrT="[Metin]"/>
      <dgm:spPr/>
      <dgm:t>
        <a:bodyPr/>
        <a:lstStyle/>
        <a:p>
          <a:r>
            <a:rPr lang="tr-TR" dirty="0" smtClean="0"/>
            <a:t>Nesnelerin İnterneti</a:t>
          </a:r>
          <a:endParaRPr lang="tr-TR" dirty="0"/>
        </a:p>
      </dgm:t>
    </dgm:pt>
    <dgm:pt modelId="{3EECE105-2E7A-4BE1-9E5B-B42133C0EE83}" type="parTrans" cxnId="{7E23EA8C-16A1-4FDE-BAC6-49ED6F79E8EE}">
      <dgm:prSet/>
      <dgm:spPr/>
      <dgm:t>
        <a:bodyPr/>
        <a:lstStyle/>
        <a:p>
          <a:endParaRPr lang="tr-TR"/>
        </a:p>
      </dgm:t>
    </dgm:pt>
    <dgm:pt modelId="{5BE1D657-4CF7-48BC-AA79-A4B4DCA10154}" type="sibTrans" cxnId="{7E23EA8C-16A1-4FDE-BAC6-49ED6F79E8EE}">
      <dgm:prSet/>
      <dgm:spPr/>
      <dgm:t>
        <a:bodyPr/>
        <a:lstStyle/>
        <a:p>
          <a:endParaRPr lang="tr-TR"/>
        </a:p>
      </dgm:t>
    </dgm:pt>
    <dgm:pt modelId="{AF456671-BC9F-46B6-90CD-F7296353D187}">
      <dgm:prSet phldrT="[Metin]"/>
      <dgm:spPr/>
      <dgm:t>
        <a:bodyPr/>
        <a:lstStyle/>
        <a:p>
          <a:r>
            <a:rPr lang="tr-TR" dirty="0" smtClean="0"/>
            <a:t>Siber fiziksel sistemler</a:t>
          </a:r>
          <a:endParaRPr lang="tr-TR" dirty="0"/>
        </a:p>
      </dgm:t>
    </dgm:pt>
    <dgm:pt modelId="{9F849C0E-ECEC-40B3-AAF1-9E4AAC91F608}" type="parTrans" cxnId="{E4056F2B-1BCA-4CA2-95CF-589E98B64A69}">
      <dgm:prSet/>
      <dgm:spPr/>
      <dgm:t>
        <a:bodyPr/>
        <a:lstStyle/>
        <a:p>
          <a:endParaRPr lang="tr-TR"/>
        </a:p>
      </dgm:t>
    </dgm:pt>
    <dgm:pt modelId="{A35E04A1-ACFB-4684-AE8B-CE075094C5A4}" type="sibTrans" cxnId="{E4056F2B-1BCA-4CA2-95CF-589E98B64A69}">
      <dgm:prSet/>
      <dgm:spPr/>
      <dgm:t>
        <a:bodyPr/>
        <a:lstStyle/>
        <a:p>
          <a:endParaRPr lang="tr-TR"/>
        </a:p>
      </dgm:t>
    </dgm:pt>
    <dgm:pt modelId="{A5653E0F-8E36-4394-85DD-3337575C1F93}">
      <dgm:prSet phldrT="[Metin]"/>
      <dgm:spPr/>
      <dgm:t>
        <a:bodyPr/>
        <a:lstStyle/>
        <a:p>
          <a:r>
            <a:rPr lang="tr-TR" dirty="0" smtClean="0"/>
            <a:t>Hizmetlerin İnterneti</a:t>
          </a:r>
          <a:endParaRPr lang="tr-TR" dirty="0"/>
        </a:p>
      </dgm:t>
    </dgm:pt>
    <dgm:pt modelId="{61026838-382E-4A7F-A5DC-95BDA0B691D2}" type="parTrans" cxnId="{2CD0D420-A0F4-4034-8409-2D3BAD6E7BA6}">
      <dgm:prSet/>
      <dgm:spPr/>
      <dgm:t>
        <a:bodyPr/>
        <a:lstStyle/>
        <a:p>
          <a:endParaRPr lang="tr-TR"/>
        </a:p>
      </dgm:t>
    </dgm:pt>
    <dgm:pt modelId="{9F577586-3399-490D-968B-94FBAA553DD2}" type="sibTrans" cxnId="{2CD0D420-A0F4-4034-8409-2D3BAD6E7BA6}">
      <dgm:prSet/>
      <dgm:spPr/>
      <dgm:t>
        <a:bodyPr/>
        <a:lstStyle/>
        <a:p>
          <a:endParaRPr lang="tr-TR"/>
        </a:p>
      </dgm:t>
    </dgm:pt>
    <dgm:pt modelId="{3892C958-FFF2-41A7-81D1-79DAA9248765}" type="pres">
      <dgm:prSet presAssocID="{04C9C74F-6672-409F-9CD6-4A51E362EE5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E46FDDB1-BA36-41AD-9F01-2D2148942DF4}" type="pres">
      <dgm:prSet presAssocID="{37712763-E498-4C54-80C2-88756EC29EB0}" presName="singleCycle" presStyleCnt="0"/>
      <dgm:spPr/>
    </dgm:pt>
    <dgm:pt modelId="{C93CC117-CD03-4C27-8D75-C369D359E6EB}" type="pres">
      <dgm:prSet presAssocID="{37712763-E498-4C54-80C2-88756EC29EB0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tr-TR"/>
        </a:p>
      </dgm:t>
    </dgm:pt>
    <dgm:pt modelId="{C650D24A-DDBD-4C42-967E-5D8EAB2CD71E}" type="pres">
      <dgm:prSet presAssocID="{3EECE105-2E7A-4BE1-9E5B-B42133C0EE83}" presName="Name56" presStyleLbl="parChTrans1D2" presStyleIdx="0" presStyleCnt="3"/>
      <dgm:spPr/>
      <dgm:t>
        <a:bodyPr/>
        <a:lstStyle/>
        <a:p>
          <a:endParaRPr lang="tr-TR"/>
        </a:p>
      </dgm:t>
    </dgm:pt>
    <dgm:pt modelId="{54844D96-4FB1-454A-AF1F-59BFC7C81DCC}" type="pres">
      <dgm:prSet presAssocID="{33A5D429-C5DA-473B-9882-79C1666E1B93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D63DD76-7FFC-4598-80A4-6384AD1FA34B}" type="pres">
      <dgm:prSet presAssocID="{9F849C0E-ECEC-40B3-AAF1-9E4AAC91F608}" presName="Name56" presStyleLbl="parChTrans1D2" presStyleIdx="1" presStyleCnt="3"/>
      <dgm:spPr/>
      <dgm:t>
        <a:bodyPr/>
        <a:lstStyle/>
        <a:p>
          <a:endParaRPr lang="tr-TR"/>
        </a:p>
      </dgm:t>
    </dgm:pt>
    <dgm:pt modelId="{4BE1EC48-F308-47E3-BBF2-E6CA85A29F92}" type="pres">
      <dgm:prSet presAssocID="{AF456671-BC9F-46B6-90CD-F7296353D187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81BC4DA-3464-40B2-B579-5B8084A38AC1}" type="pres">
      <dgm:prSet presAssocID="{61026838-382E-4A7F-A5DC-95BDA0B691D2}" presName="Name56" presStyleLbl="parChTrans1D2" presStyleIdx="2" presStyleCnt="3"/>
      <dgm:spPr/>
      <dgm:t>
        <a:bodyPr/>
        <a:lstStyle/>
        <a:p>
          <a:endParaRPr lang="tr-TR"/>
        </a:p>
      </dgm:t>
    </dgm:pt>
    <dgm:pt modelId="{AAC3A60A-1A62-4D82-A7E2-139680F6B574}" type="pres">
      <dgm:prSet presAssocID="{A5653E0F-8E36-4394-85DD-3337575C1F93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559C61FB-91A0-48B9-8FB0-19EC89310451}" type="presOf" srcId="{3EECE105-2E7A-4BE1-9E5B-B42133C0EE83}" destId="{C650D24A-DDBD-4C42-967E-5D8EAB2CD71E}" srcOrd="0" destOrd="0" presId="urn:microsoft.com/office/officeart/2008/layout/RadialCluster"/>
    <dgm:cxn modelId="{2CD0D420-A0F4-4034-8409-2D3BAD6E7BA6}" srcId="{37712763-E498-4C54-80C2-88756EC29EB0}" destId="{A5653E0F-8E36-4394-85DD-3337575C1F93}" srcOrd="2" destOrd="0" parTransId="{61026838-382E-4A7F-A5DC-95BDA0B691D2}" sibTransId="{9F577586-3399-490D-968B-94FBAA553DD2}"/>
    <dgm:cxn modelId="{39A1B4AF-DC18-45A4-B398-E463416D2960}" type="presOf" srcId="{A5653E0F-8E36-4394-85DD-3337575C1F93}" destId="{AAC3A60A-1A62-4D82-A7E2-139680F6B574}" srcOrd="0" destOrd="0" presId="urn:microsoft.com/office/officeart/2008/layout/RadialCluster"/>
    <dgm:cxn modelId="{7E23EA8C-16A1-4FDE-BAC6-49ED6F79E8EE}" srcId="{37712763-E498-4C54-80C2-88756EC29EB0}" destId="{33A5D429-C5DA-473B-9882-79C1666E1B93}" srcOrd="0" destOrd="0" parTransId="{3EECE105-2E7A-4BE1-9E5B-B42133C0EE83}" sibTransId="{5BE1D657-4CF7-48BC-AA79-A4B4DCA10154}"/>
    <dgm:cxn modelId="{B1A0FBB0-76DD-4120-98C6-2D87C839E67E}" type="presOf" srcId="{33A5D429-C5DA-473B-9882-79C1666E1B93}" destId="{54844D96-4FB1-454A-AF1F-59BFC7C81DCC}" srcOrd="0" destOrd="0" presId="urn:microsoft.com/office/officeart/2008/layout/RadialCluster"/>
    <dgm:cxn modelId="{7925C5F4-E2D2-4CC4-A14E-158025B7885F}" srcId="{04C9C74F-6672-409F-9CD6-4A51E362EE5C}" destId="{37712763-E498-4C54-80C2-88756EC29EB0}" srcOrd="0" destOrd="0" parTransId="{C47EAD11-BDA9-497D-BCA5-FDA632915980}" sibTransId="{0BA59639-58AD-4D9B-9024-7E0DA84C3995}"/>
    <dgm:cxn modelId="{2199E457-6259-48FC-8FAF-D14074A959E8}" type="presOf" srcId="{AF456671-BC9F-46B6-90CD-F7296353D187}" destId="{4BE1EC48-F308-47E3-BBF2-E6CA85A29F92}" srcOrd="0" destOrd="0" presId="urn:microsoft.com/office/officeart/2008/layout/RadialCluster"/>
    <dgm:cxn modelId="{36154733-E713-42CB-A65A-CDB7EED64B99}" type="presOf" srcId="{61026838-382E-4A7F-A5DC-95BDA0B691D2}" destId="{481BC4DA-3464-40B2-B579-5B8084A38AC1}" srcOrd="0" destOrd="0" presId="urn:microsoft.com/office/officeart/2008/layout/RadialCluster"/>
    <dgm:cxn modelId="{E4056F2B-1BCA-4CA2-95CF-589E98B64A69}" srcId="{37712763-E498-4C54-80C2-88756EC29EB0}" destId="{AF456671-BC9F-46B6-90CD-F7296353D187}" srcOrd="1" destOrd="0" parTransId="{9F849C0E-ECEC-40B3-AAF1-9E4AAC91F608}" sibTransId="{A35E04A1-ACFB-4684-AE8B-CE075094C5A4}"/>
    <dgm:cxn modelId="{56590046-96BA-42BC-8A7C-5DF8D7EB0E82}" type="presOf" srcId="{37712763-E498-4C54-80C2-88756EC29EB0}" destId="{C93CC117-CD03-4C27-8D75-C369D359E6EB}" srcOrd="0" destOrd="0" presId="urn:microsoft.com/office/officeart/2008/layout/RadialCluster"/>
    <dgm:cxn modelId="{04F91E28-80D8-406B-A55B-C61C4D41E40C}" type="presOf" srcId="{9F849C0E-ECEC-40B3-AAF1-9E4AAC91F608}" destId="{FD63DD76-7FFC-4598-80A4-6384AD1FA34B}" srcOrd="0" destOrd="0" presId="urn:microsoft.com/office/officeart/2008/layout/RadialCluster"/>
    <dgm:cxn modelId="{3B20A16A-F044-41EB-A790-E13644E27777}" type="presOf" srcId="{04C9C74F-6672-409F-9CD6-4A51E362EE5C}" destId="{3892C958-FFF2-41A7-81D1-79DAA9248765}" srcOrd="0" destOrd="0" presId="urn:microsoft.com/office/officeart/2008/layout/RadialCluster"/>
    <dgm:cxn modelId="{DFD56F08-47D7-4150-BE5A-0F8E0FC3126A}" type="presParOf" srcId="{3892C958-FFF2-41A7-81D1-79DAA9248765}" destId="{E46FDDB1-BA36-41AD-9F01-2D2148942DF4}" srcOrd="0" destOrd="0" presId="urn:microsoft.com/office/officeart/2008/layout/RadialCluster"/>
    <dgm:cxn modelId="{9A2ACA33-E8E9-4F39-8532-6F17A05684AE}" type="presParOf" srcId="{E46FDDB1-BA36-41AD-9F01-2D2148942DF4}" destId="{C93CC117-CD03-4C27-8D75-C369D359E6EB}" srcOrd="0" destOrd="0" presId="urn:microsoft.com/office/officeart/2008/layout/RadialCluster"/>
    <dgm:cxn modelId="{2C6D8520-5D3E-4FE2-BE83-BE9BB68D2A6B}" type="presParOf" srcId="{E46FDDB1-BA36-41AD-9F01-2D2148942DF4}" destId="{C650D24A-DDBD-4C42-967E-5D8EAB2CD71E}" srcOrd="1" destOrd="0" presId="urn:microsoft.com/office/officeart/2008/layout/RadialCluster"/>
    <dgm:cxn modelId="{525F6D2C-6CC3-4644-859A-1F20EB36F7E1}" type="presParOf" srcId="{E46FDDB1-BA36-41AD-9F01-2D2148942DF4}" destId="{54844D96-4FB1-454A-AF1F-59BFC7C81DCC}" srcOrd="2" destOrd="0" presId="urn:microsoft.com/office/officeart/2008/layout/RadialCluster"/>
    <dgm:cxn modelId="{3F3AB68E-B89C-4072-87C4-9B2F4E489D8E}" type="presParOf" srcId="{E46FDDB1-BA36-41AD-9F01-2D2148942DF4}" destId="{FD63DD76-7FFC-4598-80A4-6384AD1FA34B}" srcOrd="3" destOrd="0" presId="urn:microsoft.com/office/officeart/2008/layout/RadialCluster"/>
    <dgm:cxn modelId="{3422238C-D7E3-4647-9CDB-6F99C4A1596E}" type="presParOf" srcId="{E46FDDB1-BA36-41AD-9F01-2D2148942DF4}" destId="{4BE1EC48-F308-47E3-BBF2-E6CA85A29F92}" srcOrd="4" destOrd="0" presId="urn:microsoft.com/office/officeart/2008/layout/RadialCluster"/>
    <dgm:cxn modelId="{9CD5B978-ACAB-4893-90E1-37E8088C73BF}" type="presParOf" srcId="{E46FDDB1-BA36-41AD-9F01-2D2148942DF4}" destId="{481BC4DA-3464-40B2-B579-5B8084A38AC1}" srcOrd="5" destOrd="0" presId="urn:microsoft.com/office/officeart/2008/layout/RadialCluster"/>
    <dgm:cxn modelId="{4E019A1C-ADEE-476A-AA8E-04D08548D9F6}" type="presParOf" srcId="{E46FDDB1-BA36-41AD-9F01-2D2148942DF4}" destId="{AAC3A60A-1A62-4D82-A7E2-139680F6B57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86C9D-6844-4791-B198-451FE6A2F15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2F47677C-60E0-4E1F-A0C8-E21F92F3C3F4}">
      <dgm:prSet phldrT="[Metin]"/>
      <dgm:spPr/>
      <dgm:t>
        <a:bodyPr/>
        <a:lstStyle/>
        <a:p>
          <a:r>
            <a:rPr lang="tr-TR" dirty="0" smtClean="0"/>
            <a:t>Endüstri 4.0 prensipleri</a:t>
          </a:r>
          <a:endParaRPr lang="tr-TR" dirty="0"/>
        </a:p>
      </dgm:t>
    </dgm:pt>
    <dgm:pt modelId="{7D168256-7952-4416-8B41-77232DE00C7B}" type="parTrans" cxnId="{ABDBAA54-C481-45AF-9FAB-48B7403C59AD}">
      <dgm:prSet/>
      <dgm:spPr/>
      <dgm:t>
        <a:bodyPr/>
        <a:lstStyle/>
        <a:p>
          <a:endParaRPr lang="tr-TR"/>
        </a:p>
      </dgm:t>
    </dgm:pt>
    <dgm:pt modelId="{2E24BCBF-BF5B-4644-A291-86748DFE08D5}" type="sibTrans" cxnId="{ABDBAA54-C481-45AF-9FAB-48B7403C59AD}">
      <dgm:prSet/>
      <dgm:spPr/>
      <dgm:t>
        <a:bodyPr/>
        <a:lstStyle/>
        <a:p>
          <a:endParaRPr lang="tr-TR"/>
        </a:p>
      </dgm:t>
    </dgm:pt>
    <dgm:pt modelId="{90E89527-AB0C-4FD3-8579-E91BD5AE3911}">
      <dgm:prSet phldrT="[Metin]" custT="1"/>
      <dgm:spPr/>
      <dgm:t>
        <a:bodyPr/>
        <a:lstStyle/>
        <a:p>
          <a:r>
            <a:rPr lang="tr-TR" sz="1600" b="1" dirty="0" smtClean="0"/>
            <a:t>Karşılıklı Çalışabilirlik: </a:t>
          </a:r>
          <a:r>
            <a:rPr lang="tr-TR" sz="1600" dirty="0" smtClean="0"/>
            <a:t>nesnelerin interneti ve hizmetlerin interneti üzerinden insanların ve akıllı fabrikaların birbirleriyle iletişim kurmasını içerir.</a:t>
          </a:r>
          <a:endParaRPr lang="tr-TR" sz="1600" dirty="0"/>
        </a:p>
      </dgm:t>
    </dgm:pt>
    <dgm:pt modelId="{00DE289B-24A9-4397-A04E-6E45BBFC9FEE}" type="parTrans" cxnId="{698EF924-515C-4448-95EB-7A60D34898D7}">
      <dgm:prSet/>
      <dgm:spPr/>
      <dgm:t>
        <a:bodyPr/>
        <a:lstStyle/>
        <a:p>
          <a:endParaRPr lang="tr-TR"/>
        </a:p>
      </dgm:t>
    </dgm:pt>
    <dgm:pt modelId="{279E4AAF-9D52-49CC-9902-EED3C92C6BBB}" type="sibTrans" cxnId="{698EF924-515C-4448-95EB-7A60D34898D7}">
      <dgm:prSet/>
      <dgm:spPr/>
      <dgm:t>
        <a:bodyPr/>
        <a:lstStyle/>
        <a:p>
          <a:endParaRPr lang="tr-TR"/>
        </a:p>
      </dgm:t>
    </dgm:pt>
    <dgm:pt modelId="{1D607530-BE06-4183-AB9C-7002EF2B50DD}">
      <dgm:prSet phldrT="[Metin]" custT="1"/>
      <dgm:spPr/>
      <dgm:t>
        <a:bodyPr/>
        <a:lstStyle/>
        <a:p>
          <a:r>
            <a:rPr lang="tr-TR" sz="1600" b="1" dirty="0" smtClean="0"/>
            <a:t>Sanallaştırma:</a:t>
          </a:r>
          <a:r>
            <a:rPr lang="tr-TR" sz="1600" dirty="0" smtClean="0"/>
            <a:t> Bu yapı akıllı fabrikaların sanal bir kopyasıdır. Sistem, </a:t>
          </a:r>
          <a:r>
            <a:rPr lang="tr-TR" sz="1600" dirty="0" err="1" smtClean="0"/>
            <a:t>sensör</a:t>
          </a:r>
          <a:r>
            <a:rPr lang="tr-TR" sz="1600" dirty="0" smtClean="0"/>
            <a:t> verilerinin sanal tesis ve simülasyon modelleri ile bağlanmasıyla oluşur.</a:t>
          </a:r>
          <a:endParaRPr lang="tr-TR" sz="1600" dirty="0"/>
        </a:p>
      </dgm:t>
    </dgm:pt>
    <dgm:pt modelId="{A43986C3-A867-4AA6-9522-F532800BF701}" type="parTrans" cxnId="{C0A2F798-5B0D-44C4-8AA7-769F4839404B}">
      <dgm:prSet/>
      <dgm:spPr/>
      <dgm:t>
        <a:bodyPr/>
        <a:lstStyle/>
        <a:p>
          <a:endParaRPr lang="tr-TR"/>
        </a:p>
      </dgm:t>
    </dgm:pt>
    <dgm:pt modelId="{70D31BEF-30F5-4FE4-A17A-50FC63075508}" type="sibTrans" cxnId="{C0A2F798-5B0D-44C4-8AA7-769F4839404B}">
      <dgm:prSet/>
      <dgm:spPr/>
      <dgm:t>
        <a:bodyPr/>
        <a:lstStyle/>
        <a:p>
          <a:endParaRPr lang="tr-TR"/>
        </a:p>
      </dgm:t>
    </dgm:pt>
    <dgm:pt modelId="{306E1C7F-21D2-4C75-B4E4-B73E36B32648}">
      <dgm:prSet phldrT="[Metin]" custT="1"/>
      <dgm:spPr/>
      <dgm:t>
        <a:bodyPr/>
        <a:lstStyle/>
        <a:p>
          <a:r>
            <a:rPr lang="tr-TR" sz="1600" b="1" dirty="0" smtClean="0"/>
            <a:t>Özerk Yönetim: </a:t>
          </a:r>
          <a:r>
            <a:rPr lang="tr-TR" sz="1600" dirty="0" smtClean="0"/>
            <a:t>Siber-Fiziksel sistemlerin akıllı fabrikalar içinde kendi kararlarını kendi verme yeteneğidir.</a:t>
          </a:r>
          <a:endParaRPr lang="tr-TR" sz="1600" dirty="0"/>
        </a:p>
      </dgm:t>
    </dgm:pt>
    <dgm:pt modelId="{D444066A-29CB-48FA-A9F0-CB5C98AFCD9B}" type="parTrans" cxnId="{753B6AE8-57C0-4596-9F44-CE9E08C0269F}">
      <dgm:prSet/>
      <dgm:spPr/>
      <dgm:t>
        <a:bodyPr/>
        <a:lstStyle/>
        <a:p>
          <a:endParaRPr lang="tr-TR"/>
        </a:p>
      </dgm:t>
    </dgm:pt>
    <dgm:pt modelId="{ABEC6696-DFCB-475E-BF50-6B8A045F46D5}" type="sibTrans" cxnId="{753B6AE8-57C0-4596-9F44-CE9E08C0269F}">
      <dgm:prSet/>
      <dgm:spPr/>
      <dgm:t>
        <a:bodyPr/>
        <a:lstStyle/>
        <a:p>
          <a:endParaRPr lang="tr-TR"/>
        </a:p>
      </dgm:t>
    </dgm:pt>
    <dgm:pt modelId="{9EB858EB-D444-4682-BD12-88F8A8A7C7BF}">
      <dgm:prSet phldrT="[Metin]" custT="1"/>
      <dgm:spPr/>
      <dgm:t>
        <a:bodyPr/>
        <a:lstStyle/>
        <a:p>
          <a:r>
            <a:rPr lang="tr-TR" sz="1600" b="1" dirty="0" smtClean="0"/>
            <a:t>Gerçek-Zamanlı Yeteneği: </a:t>
          </a:r>
          <a:r>
            <a:rPr lang="tr-TR" sz="1600" dirty="0" smtClean="0"/>
            <a:t>Verileri toplama ve analiz etme yeteneğidir</a:t>
          </a:r>
          <a:endParaRPr lang="tr-TR" sz="1600" dirty="0"/>
        </a:p>
      </dgm:t>
    </dgm:pt>
    <dgm:pt modelId="{CD76FD18-BE1A-48EA-8758-A4BEE2A002E9}" type="parTrans" cxnId="{7F2F313C-3000-4AB0-B966-8BC562A75168}">
      <dgm:prSet/>
      <dgm:spPr/>
      <dgm:t>
        <a:bodyPr/>
        <a:lstStyle/>
        <a:p>
          <a:endParaRPr lang="tr-TR"/>
        </a:p>
      </dgm:t>
    </dgm:pt>
    <dgm:pt modelId="{64A0EEBE-E33F-47C0-A9EC-E91622BBCFDD}" type="sibTrans" cxnId="{7F2F313C-3000-4AB0-B966-8BC562A75168}">
      <dgm:prSet/>
      <dgm:spPr/>
      <dgm:t>
        <a:bodyPr/>
        <a:lstStyle/>
        <a:p>
          <a:endParaRPr lang="tr-TR"/>
        </a:p>
      </dgm:t>
    </dgm:pt>
    <dgm:pt modelId="{0D0A045E-AB69-441B-9344-9FC8652ED61A}">
      <dgm:prSet phldrT="[Metin]" custT="1"/>
      <dgm:spPr/>
      <dgm:t>
        <a:bodyPr/>
        <a:lstStyle/>
        <a:p>
          <a:r>
            <a:rPr lang="tr-TR" sz="1600" b="1" dirty="0" smtClean="0"/>
            <a:t>Hizmet Oryantasyonu: </a:t>
          </a:r>
          <a:r>
            <a:rPr lang="tr-TR" sz="1600" dirty="0" smtClean="0"/>
            <a:t>Hizmetlerin interneti üzerinden siber-fiziksel sistemler, insanlar ve akıllı fabrika servisleri sunulmaktadır.</a:t>
          </a:r>
          <a:endParaRPr lang="tr-TR" sz="1600" dirty="0"/>
        </a:p>
      </dgm:t>
    </dgm:pt>
    <dgm:pt modelId="{AAB1DD67-C4E3-4BCA-83EB-AFD61629D57B}" type="parTrans" cxnId="{07CDE696-A4C5-4813-A027-B55E374A1DC6}">
      <dgm:prSet/>
      <dgm:spPr/>
      <dgm:t>
        <a:bodyPr/>
        <a:lstStyle/>
        <a:p>
          <a:endParaRPr lang="tr-TR"/>
        </a:p>
      </dgm:t>
    </dgm:pt>
    <dgm:pt modelId="{3A1F175C-FC36-453A-97C3-5A368A16A511}" type="sibTrans" cxnId="{07CDE696-A4C5-4813-A027-B55E374A1DC6}">
      <dgm:prSet/>
      <dgm:spPr/>
      <dgm:t>
        <a:bodyPr/>
        <a:lstStyle/>
        <a:p>
          <a:endParaRPr lang="tr-TR"/>
        </a:p>
      </dgm:t>
    </dgm:pt>
    <dgm:pt modelId="{B7BA9876-8BE2-4710-94A2-430377BF4260}">
      <dgm:prSet phldrT="[Metin]" custT="1"/>
      <dgm:spPr/>
      <dgm:t>
        <a:bodyPr/>
        <a:lstStyle/>
        <a:p>
          <a:r>
            <a:rPr lang="tr-TR" sz="1600" b="1" dirty="0" smtClean="0"/>
            <a:t>Modülerlik: </a:t>
          </a:r>
          <a:r>
            <a:rPr lang="tr-TR" sz="1600" dirty="0" smtClean="0"/>
            <a:t>Bireysel modüllerin değişen gereklilikleri için akıllı fabrikalara esnek adaptasyon sistemi sağlar.</a:t>
          </a:r>
          <a:endParaRPr lang="tr-TR" sz="1600" dirty="0"/>
        </a:p>
      </dgm:t>
    </dgm:pt>
    <dgm:pt modelId="{42055E45-4B98-4D21-AF74-0F10FEBF1D22}" type="parTrans" cxnId="{9F31BAD6-8B8C-47E8-B40D-8ECF1C3B9658}">
      <dgm:prSet/>
      <dgm:spPr/>
      <dgm:t>
        <a:bodyPr/>
        <a:lstStyle/>
        <a:p>
          <a:endParaRPr lang="tr-TR"/>
        </a:p>
      </dgm:t>
    </dgm:pt>
    <dgm:pt modelId="{F8C27B30-28A7-4BA6-BFF4-0B60E98AE561}" type="sibTrans" cxnId="{9F31BAD6-8B8C-47E8-B40D-8ECF1C3B9658}">
      <dgm:prSet/>
      <dgm:spPr/>
      <dgm:t>
        <a:bodyPr/>
        <a:lstStyle/>
        <a:p>
          <a:endParaRPr lang="tr-TR"/>
        </a:p>
      </dgm:t>
    </dgm:pt>
    <dgm:pt modelId="{F49B730E-1558-43ED-872C-DA4AA19D2CED}" type="pres">
      <dgm:prSet presAssocID="{A2286C9D-6844-4791-B198-451FE6A2F15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300B3A9-012C-4177-8D15-1A0E9D9D1E17}" type="pres">
      <dgm:prSet presAssocID="{2F47677C-60E0-4E1F-A0C8-E21F92F3C3F4}" presName="root1" presStyleCnt="0"/>
      <dgm:spPr/>
    </dgm:pt>
    <dgm:pt modelId="{5E041191-CE41-48CF-BBA1-5B48C00CF52F}" type="pres">
      <dgm:prSet presAssocID="{2F47677C-60E0-4E1F-A0C8-E21F92F3C3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5F4B7C3-3DE0-4F58-8881-1301A822312F}" type="pres">
      <dgm:prSet presAssocID="{2F47677C-60E0-4E1F-A0C8-E21F92F3C3F4}" presName="level2hierChild" presStyleCnt="0"/>
      <dgm:spPr/>
    </dgm:pt>
    <dgm:pt modelId="{5994CD65-2FFF-45D8-84BD-920359BE023B}" type="pres">
      <dgm:prSet presAssocID="{00DE289B-24A9-4397-A04E-6E45BBFC9FEE}" presName="conn2-1" presStyleLbl="parChTrans1D2" presStyleIdx="0" presStyleCnt="6"/>
      <dgm:spPr/>
      <dgm:t>
        <a:bodyPr/>
        <a:lstStyle/>
        <a:p>
          <a:endParaRPr lang="tr-TR"/>
        </a:p>
      </dgm:t>
    </dgm:pt>
    <dgm:pt modelId="{5E9383DE-8566-4505-9ED1-55B98200925B}" type="pres">
      <dgm:prSet presAssocID="{00DE289B-24A9-4397-A04E-6E45BBFC9FEE}" presName="connTx" presStyleLbl="parChTrans1D2" presStyleIdx="0" presStyleCnt="6"/>
      <dgm:spPr/>
      <dgm:t>
        <a:bodyPr/>
        <a:lstStyle/>
        <a:p>
          <a:endParaRPr lang="tr-TR"/>
        </a:p>
      </dgm:t>
    </dgm:pt>
    <dgm:pt modelId="{0855A3BC-7DAE-411A-B198-F6A50F3B40DE}" type="pres">
      <dgm:prSet presAssocID="{90E89527-AB0C-4FD3-8579-E91BD5AE3911}" presName="root2" presStyleCnt="0"/>
      <dgm:spPr/>
    </dgm:pt>
    <dgm:pt modelId="{72C892C5-FF3B-45B2-A969-3F6C6F3A867D}" type="pres">
      <dgm:prSet presAssocID="{90E89527-AB0C-4FD3-8579-E91BD5AE3911}" presName="LevelTwoTextNode" presStyleLbl="node2" presStyleIdx="0" presStyleCnt="6" custScaleX="26827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FCB4578-23A1-4235-9BBB-52D89C194781}" type="pres">
      <dgm:prSet presAssocID="{90E89527-AB0C-4FD3-8579-E91BD5AE3911}" presName="level3hierChild" presStyleCnt="0"/>
      <dgm:spPr/>
    </dgm:pt>
    <dgm:pt modelId="{0BE4D50E-1434-4175-9385-C54276C7D5AE}" type="pres">
      <dgm:prSet presAssocID="{A43986C3-A867-4AA6-9522-F532800BF701}" presName="conn2-1" presStyleLbl="parChTrans1D2" presStyleIdx="1" presStyleCnt="6"/>
      <dgm:spPr/>
      <dgm:t>
        <a:bodyPr/>
        <a:lstStyle/>
        <a:p>
          <a:endParaRPr lang="tr-TR"/>
        </a:p>
      </dgm:t>
    </dgm:pt>
    <dgm:pt modelId="{31B4A479-0833-433C-8114-91FC9F8231BC}" type="pres">
      <dgm:prSet presAssocID="{A43986C3-A867-4AA6-9522-F532800BF701}" presName="connTx" presStyleLbl="parChTrans1D2" presStyleIdx="1" presStyleCnt="6"/>
      <dgm:spPr/>
      <dgm:t>
        <a:bodyPr/>
        <a:lstStyle/>
        <a:p>
          <a:endParaRPr lang="tr-TR"/>
        </a:p>
      </dgm:t>
    </dgm:pt>
    <dgm:pt modelId="{B4953AC5-0881-4B95-80F1-78DAA1FDA3CD}" type="pres">
      <dgm:prSet presAssocID="{1D607530-BE06-4183-AB9C-7002EF2B50DD}" presName="root2" presStyleCnt="0"/>
      <dgm:spPr/>
    </dgm:pt>
    <dgm:pt modelId="{DF1C06FA-3B6D-4E7B-88B0-167467B24C60}" type="pres">
      <dgm:prSet presAssocID="{1D607530-BE06-4183-AB9C-7002EF2B50DD}" presName="LevelTwoTextNode" presStyleLbl="node2" presStyleIdx="1" presStyleCnt="6" custScaleX="26847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2B9F174-142C-4958-8960-954ABAD04335}" type="pres">
      <dgm:prSet presAssocID="{1D607530-BE06-4183-AB9C-7002EF2B50DD}" presName="level3hierChild" presStyleCnt="0"/>
      <dgm:spPr/>
    </dgm:pt>
    <dgm:pt modelId="{9AB78560-FDF3-49F6-A28E-94377EEAD6E3}" type="pres">
      <dgm:prSet presAssocID="{D444066A-29CB-48FA-A9F0-CB5C98AFCD9B}" presName="conn2-1" presStyleLbl="parChTrans1D2" presStyleIdx="2" presStyleCnt="6"/>
      <dgm:spPr/>
      <dgm:t>
        <a:bodyPr/>
        <a:lstStyle/>
        <a:p>
          <a:endParaRPr lang="tr-TR"/>
        </a:p>
      </dgm:t>
    </dgm:pt>
    <dgm:pt modelId="{B709AB1E-BC08-4523-BEE0-67450AC49EB8}" type="pres">
      <dgm:prSet presAssocID="{D444066A-29CB-48FA-A9F0-CB5C98AFCD9B}" presName="connTx" presStyleLbl="parChTrans1D2" presStyleIdx="2" presStyleCnt="6"/>
      <dgm:spPr/>
      <dgm:t>
        <a:bodyPr/>
        <a:lstStyle/>
        <a:p>
          <a:endParaRPr lang="tr-TR"/>
        </a:p>
      </dgm:t>
    </dgm:pt>
    <dgm:pt modelId="{4281193C-E4E6-4D65-869C-6CE9AD023E34}" type="pres">
      <dgm:prSet presAssocID="{306E1C7F-21D2-4C75-B4E4-B73E36B32648}" presName="root2" presStyleCnt="0"/>
      <dgm:spPr/>
    </dgm:pt>
    <dgm:pt modelId="{4DBAAEDD-81B4-4749-A309-EDF3FD42CA63}" type="pres">
      <dgm:prSet presAssocID="{306E1C7F-21D2-4C75-B4E4-B73E36B32648}" presName="LevelTwoTextNode" presStyleLbl="node2" presStyleIdx="2" presStyleCnt="6" custScaleX="268669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4C94935-C7F3-4BF0-836A-71588AD5088C}" type="pres">
      <dgm:prSet presAssocID="{306E1C7F-21D2-4C75-B4E4-B73E36B32648}" presName="level3hierChild" presStyleCnt="0"/>
      <dgm:spPr/>
    </dgm:pt>
    <dgm:pt modelId="{B1A161E7-9E77-4014-ABED-39AB516CD7B9}" type="pres">
      <dgm:prSet presAssocID="{CD76FD18-BE1A-48EA-8758-A4BEE2A002E9}" presName="conn2-1" presStyleLbl="parChTrans1D2" presStyleIdx="3" presStyleCnt="6"/>
      <dgm:spPr/>
      <dgm:t>
        <a:bodyPr/>
        <a:lstStyle/>
        <a:p>
          <a:endParaRPr lang="tr-TR"/>
        </a:p>
      </dgm:t>
    </dgm:pt>
    <dgm:pt modelId="{202F76AD-9BB4-46F6-B42E-DC45671CD501}" type="pres">
      <dgm:prSet presAssocID="{CD76FD18-BE1A-48EA-8758-A4BEE2A002E9}" presName="connTx" presStyleLbl="parChTrans1D2" presStyleIdx="3" presStyleCnt="6"/>
      <dgm:spPr/>
      <dgm:t>
        <a:bodyPr/>
        <a:lstStyle/>
        <a:p>
          <a:endParaRPr lang="tr-TR"/>
        </a:p>
      </dgm:t>
    </dgm:pt>
    <dgm:pt modelId="{D0A63055-7F8B-45D9-9C1E-89EA81C3119E}" type="pres">
      <dgm:prSet presAssocID="{9EB858EB-D444-4682-BD12-88F8A8A7C7BF}" presName="root2" presStyleCnt="0"/>
      <dgm:spPr/>
    </dgm:pt>
    <dgm:pt modelId="{4AF58DD7-EF05-4A57-8387-F1B6DDA91832}" type="pres">
      <dgm:prSet presAssocID="{9EB858EB-D444-4682-BD12-88F8A8A7C7BF}" presName="LevelTwoTextNode" presStyleLbl="node2" presStyleIdx="3" presStyleCnt="6" custScaleX="26827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C208394-ED59-422F-B721-9EE1C782008F}" type="pres">
      <dgm:prSet presAssocID="{9EB858EB-D444-4682-BD12-88F8A8A7C7BF}" presName="level3hierChild" presStyleCnt="0"/>
      <dgm:spPr/>
    </dgm:pt>
    <dgm:pt modelId="{4B06337E-09D9-4982-80EC-15E68A637666}" type="pres">
      <dgm:prSet presAssocID="{AAB1DD67-C4E3-4BCA-83EB-AFD61629D57B}" presName="conn2-1" presStyleLbl="parChTrans1D2" presStyleIdx="4" presStyleCnt="6"/>
      <dgm:spPr/>
      <dgm:t>
        <a:bodyPr/>
        <a:lstStyle/>
        <a:p>
          <a:endParaRPr lang="tr-TR"/>
        </a:p>
      </dgm:t>
    </dgm:pt>
    <dgm:pt modelId="{71CE80B4-5CB9-4FC7-9FB4-96E118F38384}" type="pres">
      <dgm:prSet presAssocID="{AAB1DD67-C4E3-4BCA-83EB-AFD61629D57B}" presName="connTx" presStyleLbl="parChTrans1D2" presStyleIdx="4" presStyleCnt="6"/>
      <dgm:spPr/>
      <dgm:t>
        <a:bodyPr/>
        <a:lstStyle/>
        <a:p>
          <a:endParaRPr lang="tr-TR"/>
        </a:p>
      </dgm:t>
    </dgm:pt>
    <dgm:pt modelId="{8DA96CB4-C8F2-42F8-AF82-C88F0ED4292E}" type="pres">
      <dgm:prSet presAssocID="{0D0A045E-AB69-441B-9344-9FC8652ED61A}" presName="root2" presStyleCnt="0"/>
      <dgm:spPr/>
    </dgm:pt>
    <dgm:pt modelId="{D18991D8-C2F5-4238-ACC7-92D3882563DF}" type="pres">
      <dgm:prSet presAssocID="{0D0A045E-AB69-441B-9344-9FC8652ED61A}" presName="LevelTwoTextNode" presStyleLbl="node2" presStyleIdx="4" presStyleCnt="6" custScaleX="26827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ADB22ABE-D5E4-4007-9531-0BF5BBBC3B73}" type="pres">
      <dgm:prSet presAssocID="{0D0A045E-AB69-441B-9344-9FC8652ED61A}" presName="level3hierChild" presStyleCnt="0"/>
      <dgm:spPr/>
    </dgm:pt>
    <dgm:pt modelId="{21BE7C84-917E-4F79-8EE7-C9AD0E1749B2}" type="pres">
      <dgm:prSet presAssocID="{42055E45-4B98-4D21-AF74-0F10FEBF1D22}" presName="conn2-1" presStyleLbl="parChTrans1D2" presStyleIdx="5" presStyleCnt="6"/>
      <dgm:spPr/>
      <dgm:t>
        <a:bodyPr/>
        <a:lstStyle/>
        <a:p>
          <a:endParaRPr lang="tr-TR"/>
        </a:p>
      </dgm:t>
    </dgm:pt>
    <dgm:pt modelId="{D13CD4DD-ED45-44A5-B8E9-59A056F15A11}" type="pres">
      <dgm:prSet presAssocID="{42055E45-4B98-4D21-AF74-0F10FEBF1D22}" presName="connTx" presStyleLbl="parChTrans1D2" presStyleIdx="5" presStyleCnt="6"/>
      <dgm:spPr/>
      <dgm:t>
        <a:bodyPr/>
        <a:lstStyle/>
        <a:p>
          <a:endParaRPr lang="tr-TR"/>
        </a:p>
      </dgm:t>
    </dgm:pt>
    <dgm:pt modelId="{ADB6719F-B6CB-4035-91FD-37778C9DFBA4}" type="pres">
      <dgm:prSet presAssocID="{B7BA9876-8BE2-4710-94A2-430377BF4260}" presName="root2" presStyleCnt="0"/>
      <dgm:spPr/>
    </dgm:pt>
    <dgm:pt modelId="{C7F59305-795C-4977-AB4B-E6D57FCEDC9F}" type="pres">
      <dgm:prSet presAssocID="{B7BA9876-8BE2-4710-94A2-430377BF4260}" presName="LevelTwoTextNode" presStyleLbl="node2" presStyleIdx="5" presStyleCnt="6" custScaleX="26808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D88EB99-2843-47F3-9184-3B47D08B8AF7}" type="pres">
      <dgm:prSet presAssocID="{B7BA9876-8BE2-4710-94A2-430377BF4260}" presName="level3hierChild" presStyleCnt="0"/>
      <dgm:spPr/>
    </dgm:pt>
  </dgm:ptLst>
  <dgm:cxnLst>
    <dgm:cxn modelId="{6DB8E79E-D188-4A98-B99B-F5E7F121B636}" type="presOf" srcId="{CD76FD18-BE1A-48EA-8758-A4BEE2A002E9}" destId="{B1A161E7-9E77-4014-ABED-39AB516CD7B9}" srcOrd="0" destOrd="0" presId="urn:microsoft.com/office/officeart/2008/layout/HorizontalMultiLevelHierarchy"/>
    <dgm:cxn modelId="{58591DEE-5949-408F-80BD-B655C184356D}" type="presOf" srcId="{306E1C7F-21D2-4C75-B4E4-B73E36B32648}" destId="{4DBAAEDD-81B4-4749-A309-EDF3FD42CA63}" srcOrd="0" destOrd="0" presId="urn:microsoft.com/office/officeart/2008/layout/HorizontalMultiLevelHierarchy"/>
    <dgm:cxn modelId="{9F31BAD6-8B8C-47E8-B40D-8ECF1C3B9658}" srcId="{2F47677C-60E0-4E1F-A0C8-E21F92F3C3F4}" destId="{B7BA9876-8BE2-4710-94A2-430377BF4260}" srcOrd="5" destOrd="0" parTransId="{42055E45-4B98-4D21-AF74-0F10FEBF1D22}" sibTransId="{F8C27B30-28A7-4BA6-BFF4-0B60E98AE561}"/>
    <dgm:cxn modelId="{FDBBBBC7-2E87-4A44-86DA-5478DCD9ED61}" type="presOf" srcId="{0D0A045E-AB69-441B-9344-9FC8652ED61A}" destId="{D18991D8-C2F5-4238-ACC7-92D3882563DF}" srcOrd="0" destOrd="0" presId="urn:microsoft.com/office/officeart/2008/layout/HorizontalMultiLevelHierarchy"/>
    <dgm:cxn modelId="{5C3BF725-CF5D-4E36-9845-112CD6557ACE}" type="presOf" srcId="{B7BA9876-8BE2-4710-94A2-430377BF4260}" destId="{C7F59305-795C-4977-AB4B-E6D57FCEDC9F}" srcOrd="0" destOrd="0" presId="urn:microsoft.com/office/officeart/2008/layout/HorizontalMultiLevelHierarchy"/>
    <dgm:cxn modelId="{03139C1E-A901-4148-88E7-0FC69F6F8FCD}" type="presOf" srcId="{AAB1DD67-C4E3-4BCA-83EB-AFD61629D57B}" destId="{4B06337E-09D9-4982-80EC-15E68A637666}" srcOrd="0" destOrd="0" presId="urn:microsoft.com/office/officeart/2008/layout/HorizontalMultiLevelHierarchy"/>
    <dgm:cxn modelId="{45CEEDAB-8804-45E0-A6AB-18A9DA9CF6C9}" type="presOf" srcId="{9EB858EB-D444-4682-BD12-88F8A8A7C7BF}" destId="{4AF58DD7-EF05-4A57-8387-F1B6DDA91832}" srcOrd="0" destOrd="0" presId="urn:microsoft.com/office/officeart/2008/layout/HorizontalMultiLevelHierarchy"/>
    <dgm:cxn modelId="{753B6AE8-57C0-4596-9F44-CE9E08C0269F}" srcId="{2F47677C-60E0-4E1F-A0C8-E21F92F3C3F4}" destId="{306E1C7F-21D2-4C75-B4E4-B73E36B32648}" srcOrd="2" destOrd="0" parTransId="{D444066A-29CB-48FA-A9F0-CB5C98AFCD9B}" sibTransId="{ABEC6696-DFCB-475E-BF50-6B8A045F46D5}"/>
    <dgm:cxn modelId="{479CE816-C1E4-4D88-A186-AEC09B83867A}" type="presOf" srcId="{00DE289B-24A9-4397-A04E-6E45BBFC9FEE}" destId="{5994CD65-2FFF-45D8-84BD-920359BE023B}" srcOrd="0" destOrd="0" presId="urn:microsoft.com/office/officeart/2008/layout/HorizontalMultiLevelHierarchy"/>
    <dgm:cxn modelId="{ABDBAA54-C481-45AF-9FAB-48B7403C59AD}" srcId="{A2286C9D-6844-4791-B198-451FE6A2F157}" destId="{2F47677C-60E0-4E1F-A0C8-E21F92F3C3F4}" srcOrd="0" destOrd="0" parTransId="{7D168256-7952-4416-8B41-77232DE00C7B}" sibTransId="{2E24BCBF-BF5B-4644-A291-86748DFE08D5}"/>
    <dgm:cxn modelId="{2CD36363-45D5-4F1F-9308-79064E8244F5}" type="presOf" srcId="{D444066A-29CB-48FA-A9F0-CB5C98AFCD9B}" destId="{9AB78560-FDF3-49F6-A28E-94377EEAD6E3}" srcOrd="0" destOrd="0" presId="urn:microsoft.com/office/officeart/2008/layout/HorizontalMultiLevelHierarchy"/>
    <dgm:cxn modelId="{2640D176-23BB-4C7F-8DE4-0814F48769B8}" type="presOf" srcId="{A43986C3-A867-4AA6-9522-F532800BF701}" destId="{31B4A479-0833-433C-8114-91FC9F8231BC}" srcOrd="1" destOrd="0" presId="urn:microsoft.com/office/officeart/2008/layout/HorizontalMultiLevelHierarchy"/>
    <dgm:cxn modelId="{509BA224-11F3-4CF7-B75F-65494D44919D}" type="presOf" srcId="{90E89527-AB0C-4FD3-8579-E91BD5AE3911}" destId="{72C892C5-FF3B-45B2-A969-3F6C6F3A867D}" srcOrd="0" destOrd="0" presId="urn:microsoft.com/office/officeart/2008/layout/HorizontalMultiLevelHierarchy"/>
    <dgm:cxn modelId="{C0A2F798-5B0D-44C4-8AA7-769F4839404B}" srcId="{2F47677C-60E0-4E1F-A0C8-E21F92F3C3F4}" destId="{1D607530-BE06-4183-AB9C-7002EF2B50DD}" srcOrd="1" destOrd="0" parTransId="{A43986C3-A867-4AA6-9522-F532800BF701}" sibTransId="{70D31BEF-30F5-4FE4-A17A-50FC63075508}"/>
    <dgm:cxn modelId="{2E5B6ABF-2BFA-4920-9B17-5BC369FC885D}" type="presOf" srcId="{42055E45-4B98-4D21-AF74-0F10FEBF1D22}" destId="{D13CD4DD-ED45-44A5-B8E9-59A056F15A11}" srcOrd="1" destOrd="0" presId="urn:microsoft.com/office/officeart/2008/layout/HorizontalMultiLevelHierarchy"/>
    <dgm:cxn modelId="{D2DC7B49-C35D-42B9-969B-593F72D3E308}" type="presOf" srcId="{2F47677C-60E0-4E1F-A0C8-E21F92F3C3F4}" destId="{5E041191-CE41-48CF-BBA1-5B48C00CF52F}" srcOrd="0" destOrd="0" presId="urn:microsoft.com/office/officeart/2008/layout/HorizontalMultiLevelHierarchy"/>
    <dgm:cxn modelId="{698EF924-515C-4448-95EB-7A60D34898D7}" srcId="{2F47677C-60E0-4E1F-A0C8-E21F92F3C3F4}" destId="{90E89527-AB0C-4FD3-8579-E91BD5AE3911}" srcOrd="0" destOrd="0" parTransId="{00DE289B-24A9-4397-A04E-6E45BBFC9FEE}" sibTransId="{279E4AAF-9D52-49CC-9902-EED3C92C6BBB}"/>
    <dgm:cxn modelId="{76042C3C-6766-470E-B024-657530251C26}" type="presOf" srcId="{A43986C3-A867-4AA6-9522-F532800BF701}" destId="{0BE4D50E-1434-4175-9385-C54276C7D5AE}" srcOrd="0" destOrd="0" presId="urn:microsoft.com/office/officeart/2008/layout/HorizontalMultiLevelHierarchy"/>
    <dgm:cxn modelId="{7CF09A99-C9FF-4099-AC1C-6F8D5CA0F524}" type="presOf" srcId="{1D607530-BE06-4183-AB9C-7002EF2B50DD}" destId="{DF1C06FA-3B6D-4E7B-88B0-167467B24C60}" srcOrd="0" destOrd="0" presId="urn:microsoft.com/office/officeart/2008/layout/HorizontalMultiLevelHierarchy"/>
    <dgm:cxn modelId="{01EE9E6B-20DA-4764-9118-D339199EA43D}" type="presOf" srcId="{CD76FD18-BE1A-48EA-8758-A4BEE2A002E9}" destId="{202F76AD-9BB4-46F6-B42E-DC45671CD501}" srcOrd="1" destOrd="0" presId="urn:microsoft.com/office/officeart/2008/layout/HorizontalMultiLevelHierarchy"/>
    <dgm:cxn modelId="{07CDE696-A4C5-4813-A027-B55E374A1DC6}" srcId="{2F47677C-60E0-4E1F-A0C8-E21F92F3C3F4}" destId="{0D0A045E-AB69-441B-9344-9FC8652ED61A}" srcOrd="4" destOrd="0" parTransId="{AAB1DD67-C4E3-4BCA-83EB-AFD61629D57B}" sibTransId="{3A1F175C-FC36-453A-97C3-5A368A16A511}"/>
    <dgm:cxn modelId="{BF89A4A7-93F9-46BA-8CBA-F22AD7D33382}" type="presOf" srcId="{A2286C9D-6844-4791-B198-451FE6A2F157}" destId="{F49B730E-1558-43ED-872C-DA4AA19D2CED}" srcOrd="0" destOrd="0" presId="urn:microsoft.com/office/officeart/2008/layout/HorizontalMultiLevelHierarchy"/>
    <dgm:cxn modelId="{3812C68F-79DE-45AF-85D3-DFBC2F941D6E}" type="presOf" srcId="{AAB1DD67-C4E3-4BCA-83EB-AFD61629D57B}" destId="{71CE80B4-5CB9-4FC7-9FB4-96E118F38384}" srcOrd="1" destOrd="0" presId="urn:microsoft.com/office/officeart/2008/layout/HorizontalMultiLevelHierarchy"/>
    <dgm:cxn modelId="{7F2F313C-3000-4AB0-B966-8BC562A75168}" srcId="{2F47677C-60E0-4E1F-A0C8-E21F92F3C3F4}" destId="{9EB858EB-D444-4682-BD12-88F8A8A7C7BF}" srcOrd="3" destOrd="0" parTransId="{CD76FD18-BE1A-48EA-8758-A4BEE2A002E9}" sibTransId="{64A0EEBE-E33F-47C0-A9EC-E91622BBCFDD}"/>
    <dgm:cxn modelId="{4A355D24-A07C-453E-B521-A13559D2BEDF}" type="presOf" srcId="{D444066A-29CB-48FA-A9F0-CB5C98AFCD9B}" destId="{B709AB1E-BC08-4523-BEE0-67450AC49EB8}" srcOrd="1" destOrd="0" presId="urn:microsoft.com/office/officeart/2008/layout/HorizontalMultiLevelHierarchy"/>
    <dgm:cxn modelId="{53B8B656-5A9D-49E4-93F4-AA3D05487BA6}" type="presOf" srcId="{42055E45-4B98-4D21-AF74-0F10FEBF1D22}" destId="{21BE7C84-917E-4F79-8EE7-C9AD0E1749B2}" srcOrd="0" destOrd="0" presId="urn:microsoft.com/office/officeart/2008/layout/HorizontalMultiLevelHierarchy"/>
    <dgm:cxn modelId="{F9BAECBD-1576-485D-86F8-6948604CD510}" type="presOf" srcId="{00DE289B-24A9-4397-A04E-6E45BBFC9FEE}" destId="{5E9383DE-8566-4505-9ED1-55B98200925B}" srcOrd="1" destOrd="0" presId="urn:microsoft.com/office/officeart/2008/layout/HorizontalMultiLevelHierarchy"/>
    <dgm:cxn modelId="{747F8894-44E2-4C0A-A09D-16871C7A4936}" type="presParOf" srcId="{F49B730E-1558-43ED-872C-DA4AA19D2CED}" destId="{C300B3A9-012C-4177-8D15-1A0E9D9D1E17}" srcOrd="0" destOrd="0" presId="urn:microsoft.com/office/officeart/2008/layout/HorizontalMultiLevelHierarchy"/>
    <dgm:cxn modelId="{7E102708-D69B-41A4-ABBB-C15714568FD1}" type="presParOf" srcId="{C300B3A9-012C-4177-8D15-1A0E9D9D1E17}" destId="{5E041191-CE41-48CF-BBA1-5B48C00CF52F}" srcOrd="0" destOrd="0" presId="urn:microsoft.com/office/officeart/2008/layout/HorizontalMultiLevelHierarchy"/>
    <dgm:cxn modelId="{F4540952-C011-4AF5-A2F6-D35449F7CA97}" type="presParOf" srcId="{C300B3A9-012C-4177-8D15-1A0E9D9D1E17}" destId="{95F4B7C3-3DE0-4F58-8881-1301A822312F}" srcOrd="1" destOrd="0" presId="urn:microsoft.com/office/officeart/2008/layout/HorizontalMultiLevelHierarchy"/>
    <dgm:cxn modelId="{959DDF64-4F62-49ED-8AA8-70D2E34B7976}" type="presParOf" srcId="{95F4B7C3-3DE0-4F58-8881-1301A822312F}" destId="{5994CD65-2FFF-45D8-84BD-920359BE023B}" srcOrd="0" destOrd="0" presId="urn:microsoft.com/office/officeart/2008/layout/HorizontalMultiLevelHierarchy"/>
    <dgm:cxn modelId="{1B909DBA-788A-421E-B25A-A66E4846A164}" type="presParOf" srcId="{5994CD65-2FFF-45D8-84BD-920359BE023B}" destId="{5E9383DE-8566-4505-9ED1-55B98200925B}" srcOrd="0" destOrd="0" presId="urn:microsoft.com/office/officeart/2008/layout/HorizontalMultiLevelHierarchy"/>
    <dgm:cxn modelId="{BC2D99C6-773E-4DA5-9E92-794C54ECB964}" type="presParOf" srcId="{95F4B7C3-3DE0-4F58-8881-1301A822312F}" destId="{0855A3BC-7DAE-411A-B198-F6A50F3B40DE}" srcOrd="1" destOrd="0" presId="urn:microsoft.com/office/officeart/2008/layout/HorizontalMultiLevelHierarchy"/>
    <dgm:cxn modelId="{017129B5-726B-4DC0-B32B-6D2BC3206418}" type="presParOf" srcId="{0855A3BC-7DAE-411A-B198-F6A50F3B40DE}" destId="{72C892C5-FF3B-45B2-A969-3F6C6F3A867D}" srcOrd="0" destOrd="0" presId="urn:microsoft.com/office/officeart/2008/layout/HorizontalMultiLevelHierarchy"/>
    <dgm:cxn modelId="{40EE5F69-95C0-4CC5-8450-1AB8D0C8F169}" type="presParOf" srcId="{0855A3BC-7DAE-411A-B198-F6A50F3B40DE}" destId="{3FCB4578-23A1-4235-9BBB-52D89C194781}" srcOrd="1" destOrd="0" presId="urn:microsoft.com/office/officeart/2008/layout/HorizontalMultiLevelHierarchy"/>
    <dgm:cxn modelId="{FC6A44AD-5ABD-4FB1-8800-326996F55D40}" type="presParOf" srcId="{95F4B7C3-3DE0-4F58-8881-1301A822312F}" destId="{0BE4D50E-1434-4175-9385-C54276C7D5AE}" srcOrd="2" destOrd="0" presId="urn:microsoft.com/office/officeart/2008/layout/HorizontalMultiLevelHierarchy"/>
    <dgm:cxn modelId="{99475027-1E34-4EC8-AFB8-CD46AB565792}" type="presParOf" srcId="{0BE4D50E-1434-4175-9385-C54276C7D5AE}" destId="{31B4A479-0833-433C-8114-91FC9F8231BC}" srcOrd="0" destOrd="0" presId="urn:microsoft.com/office/officeart/2008/layout/HorizontalMultiLevelHierarchy"/>
    <dgm:cxn modelId="{9B9CE7E9-57DA-422D-A101-FEEC75E9A43B}" type="presParOf" srcId="{95F4B7C3-3DE0-4F58-8881-1301A822312F}" destId="{B4953AC5-0881-4B95-80F1-78DAA1FDA3CD}" srcOrd="3" destOrd="0" presId="urn:microsoft.com/office/officeart/2008/layout/HorizontalMultiLevelHierarchy"/>
    <dgm:cxn modelId="{F0CF672A-69C2-47C3-A5A1-DFD8D95569B3}" type="presParOf" srcId="{B4953AC5-0881-4B95-80F1-78DAA1FDA3CD}" destId="{DF1C06FA-3B6D-4E7B-88B0-167467B24C60}" srcOrd="0" destOrd="0" presId="urn:microsoft.com/office/officeart/2008/layout/HorizontalMultiLevelHierarchy"/>
    <dgm:cxn modelId="{31562E7B-D230-440E-BBD1-289F0922EA58}" type="presParOf" srcId="{B4953AC5-0881-4B95-80F1-78DAA1FDA3CD}" destId="{12B9F174-142C-4958-8960-954ABAD04335}" srcOrd="1" destOrd="0" presId="urn:microsoft.com/office/officeart/2008/layout/HorizontalMultiLevelHierarchy"/>
    <dgm:cxn modelId="{6F9D1F6F-EBD7-40FA-B059-0041EA1BEE3E}" type="presParOf" srcId="{95F4B7C3-3DE0-4F58-8881-1301A822312F}" destId="{9AB78560-FDF3-49F6-A28E-94377EEAD6E3}" srcOrd="4" destOrd="0" presId="urn:microsoft.com/office/officeart/2008/layout/HorizontalMultiLevelHierarchy"/>
    <dgm:cxn modelId="{C22F4FCB-0EFD-4C4A-A14D-3C5BE3EC98DD}" type="presParOf" srcId="{9AB78560-FDF3-49F6-A28E-94377EEAD6E3}" destId="{B709AB1E-BC08-4523-BEE0-67450AC49EB8}" srcOrd="0" destOrd="0" presId="urn:microsoft.com/office/officeart/2008/layout/HorizontalMultiLevelHierarchy"/>
    <dgm:cxn modelId="{C37DBAFA-6709-47C7-B0C3-E2A29166ADD1}" type="presParOf" srcId="{95F4B7C3-3DE0-4F58-8881-1301A822312F}" destId="{4281193C-E4E6-4D65-869C-6CE9AD023E34}" srcOrd="5" destOrd="0" presId="urn:microsoft.com/office/officeart/2008/layout/HorizontalMultiLevelHierarchy"/>
    <dgm:cxn modelId="{B3FD7FFE-AE40-458A-AADF-FAD2D9052085}" type="presParOf" srcId="{4281193C-E4E6-4D65-869C-6CE9AD023E34}" destId="{4DBAAEDD-81B4-4749-A309-EDF3FD42CA63}" srcOrd="0" destOrd="0" presId="urn:microsoft.com/office/officeart/2008/layout/HorizontalMultiLevelHierarchy"/>
    <dgm:cxn modelId="{51EBF9FA-0D88-4CB6-8E95-2704C12A53ED}" type="presParOf" srcId="{4281193C-E4E6-4D65-869C-6CE9AD023E34}" destId="{44C94935-C7F3-4BF0-836A-71588AD5088C}" srcOrd="1" destOrd="0" presId="urn:microsoft.com/office/officeart/2008/layout/HorizontalMultiLevelHierarchy"/>
    <dgm:cxn modelId="{57103365-233B-4BB8-A6EC-D2E3E180FFF2}" type="presParOf" srcId="{95F4B7C3-3DE0-4F58-8881-1301A822312F}" destId="{B1A161E7-9E77-4014-ABED-39AB516CD7B9}" srcOrd="6" destOrd="0" presId="urn:microsoft.com/office/officeart/2008/layout/HorizontalMultiLevelHierarchy"/>
    <dgm:cxn modelId="{9344B0F9-CBDF-4D0F-AE72-E82D991FDED2}" type="presParOf" srcId="{B1A161E7-9E77-4014-ABED-39AB516CD7B9}" destId="{202F76AD-9BB4-46F6-B42E-DC45671CD501}" srcOrd="0" destOrd="0" presId="urn:microsoft.com/office/officeart/2008/layout/HorizontalMultiLevelHierarchy"/>
    <dgm:cxn modelId="{902248DF-4134-4A2E-896B-EA14D643E89C}" type="presParOf" srcId="{95F4B7C3-3DE0-4F58-8881-1301A822312F}" destId="{D0A63055-7F8B-45D9-9C1E-89EA81C3119E}" srcOrd="7" destOrd="0" presId="urn:microsoft.com/office/officeart/2008/layout/HorizontalMultiLevelHierarchy"/>
    <dgm:cxn modelId="{A35E1B88-5400-44F8-A0C2-F86208083176}" type="presParOf" srcId="{D0A63055-7F8B-45D9-9C1E-89EA81C3119E}" destId="{4AF58DD7-EF05-4A57-8387-F1B6DDA91832}" srcOrd="0" destOrd="0" presId="urn:microsoft.com/office/officeart/2008/layout/HorizontalMultiLevelHierarchy"/>
    <dgm:cxn modelId="{47620CC1-8DF1-4615-84E7-B61BE647E831}" type="presParOf" srcId="{D0A63055-7F8B-45D9-9C1E-89EA81C3119E}" destId="{9C208394-ED59-422F-B721-9EE1C782008F}" srcOrd="1" destOrd="0" presId="urn:microsoft.com/office/officeart/2008/layout/HorizontalMultiLevelHierarchy"/>
    <dgm:cxn modelId="{CF6174DB-31B3-4A45-A5DC-006D9119860C}" type="presParOf" srcId="{95F4B7C3-3DE0-4F58-8881-1301A822312F}" destId="{4B06337E-09D9-4982-80EC-15E68A637666}" srcOrd="8" destOrd="0" presId="urn:microsoft.com/office/officeart/2008/layout/HorizontalMultiLevelHierarchy"/>
    <dgm:cxn modelId="{BC1E91B5-7A74-4B4C-94D8-403ABB81CC82}" type="presParOf" srcId="{4B06337E-09D9-4982-80EC-15E68A637666}" destId="{71CE80B4-5CB9-4FC7-9FB4-96E118F38384}" srcOrd="0" destOrd="0" presId="urn:microsoft.com/office/officeart/2008/layout/HorizontalMultiLevelHierarchy"/>
    <dgm:cxn modelId="{4E8F826C-26A2-4C95-8B66-AADAD1E53C4B}" type="presParOf" srcId="{95F4B7C3-3DE0-4F58-8881-1301A822312F}" destId="{8DA96CB4-C8F2-42F8-AF82-C88F0ED4292E}" srcOrd="9" destOrd="0" presId="urn:microsoft.com/office/officeart/2008/layout/HorizontalMultiLevelHierarchy"/>
    <dgm:cxn modelId="{0EE64275-C007-4790-B84D-92DA68391951}" type="presParOf" srcId="{8DA96CB4-C8F2-42F8-AF82-C88F0ED4292E}" destId="{D18991D8-C2F5-4238-ACC7-92D3882563DF}" srcOrd="0" destOrd="0" presId="urn:microsoft.com/office/officeart/2008/layout/HorizontalMultiLevelHierarchy"/>
    <dgm:cxn modelId="{D1468F01-3089-4058-9EED-51D1057093EA}" type="presParOf" srcId="{8DA96CB4-C8F2-42F8-AF82-C88F0ED4292E}" destId="{ADB22ABE-D5E4-4007-9531-0BF5BBBC3B73}" srcOrd="1" destOrd="0" presId="urn:microsoft.com/office/officeart/2008/layout/HorizontalMultiLevelHierarchy"/>
    <dgm:cxn modelId="{9DE32B8A-EB6E-4224-89E5-03684496C160}" type="presParOf" srcId="{95F4B7C3-3DE0-4F58-8881-1301A822312F}" destId="{21BE7C84-917E-4F79-8EE7-C9AD0E1749B2}" srcOrd="10" destOrd="0" presId="urn:microsoft.com/office/officeart/2008/layout/HorizontalMultiLevelHierarchy"/>
    <dgm:cxn modelId="{BBF4E1D0-8571-4185-814A-68F4F3037668}" type="presParOf" srcId="{21BE7C84-917E-4F79-8EE7-C9AD0E1749B2}" destId="{D13CD4DD-ED45-44A5-B8E9-59A056F15A11}" srcOrd="0" destOrd="0" presId="urn:microsoft.com/office/officeart/2008/layout/HorizontalMultiLevelHierarchy"/>
    <dgm:cxn modelId="{86CF8E09-E2B3-4A50-9600-5F28DAAE8421}" type="presParOf" srcId="{95F4B7C3-3DE0-4F58-8881-1301A822312F}" destId="{ADB6719F-B6CB-4035-91FD-37778C9DFBA4}" srcOrd="11" destOrd="0" presId="urn:microsoft.com/office/officeart/2008/layout/HorizontalMultiLevelHierarchy"/>
    <dgm:cxn modelId="{5A2E9960-CCB7-4562-8C60-CB172686D78B}" type="presParOf" srcId="{ADB6719F-B6CB-4035-91FD-37778C9DFBA4}" destId="{C7F59305-795C-4977-AB4B-E6D57FCEDC9F}" srcOrd="0" destOrd="0" presId="urn:microsoft.com/office/officeart/2008/layout/HorizontalMultiLevelHierarchy"/>
    <dgm:cxn modelId="{5C263AF7-E9A2-42D3-B7FB-75C9B6D775F7}" type="presParOf" srcId="{ADB6719F-B6CB-4035-91FD-37778C9DFBA4}" destId="{DD88EB99-2843-47F3-9184-3B47D08B8A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55960-03C6-4598-A00D-2711CF67FE4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C2925E9-321F-41CB-B808-E577035FBDE6}">
      <dgm:prSet phldrT="[Metin]"/>
      <dgm:spPr/>
      <dgm:t>
        <a:bodyPr/>
        <a:lstStyle/>
        <a:p>
          <a:r>
            <a:rPr lang="tr-TR" b="1" dirty="0" smtClean="0">
              <a:solidFill>
                <a:schemeClr val="tx1">
                  <a:lumMod val="75000"/>
                  <a:lumOff val="25000"/>
                </a:schemeClr>
              </a:solidFill>
            </a:rPr>
            <a:t>Endüstri 4.0'ın Avantajları </a:t>
          </a:r>
          <a:endParaRPr lang="tr-T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4091F87-A8F2-40B6-AF36-B1563CC2FFDD}" type="parTrans" cxnId="{494CD534-293C-4D17-B091-3E89573984D5}">
      <dgm:prSet/>
      <dgm:spPr/>
      <dgm:t>
        <a:bodyPr/>
        <a:lstStyle/>
        <a:p>
          <a:endParaRPr lang="tr-TR"/>
        </a:p>
      </dgm:t>
    </dgm:pt>
    <dgm:pt modelId="{E09A7F46-84FA-4A86-9CB2-980F2C701CDA}" type="sibTrans" cxnId="{494CD534-293C-4D17-B091-3E89573984D5}">
      <dgm:prSet/>
      <dgm:spPr/>
      <dgm:t>
        <a:bodyPr/>
        <a:lstStyle/>
        <a:p>
          <a:endParaRPr lang="tr-TR"/>
        </a:p>
      </dgm:t>
    </dgm:pt>
    <dgm:pt modelId="{4289D973-8680-492B-BCE6-BDAF6CF81E8F}">
      <dgm:prSet phldrT="[Metin]" custT="1"/>
      <dgm:spPr/>
      <dgm:t>
        <a:bodyPr/>
        <a:lstStyle/>
        <a:p>
          <a:r>
            <a:rPr lang="tr-TR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Sistemin izlenmesinin ve arıza teşhisinin kolaylaştırılması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973B2B3-FFA2-43F2-97D2-0D1750421651}" type="parTrans" cxnId="{FC859006-FF64-4E97-B728-99701F6D95C2}">
      <dgm:prSet/>
      <dgm:spPr/>
      <dgm:t>
        <a:bodyPr/>
        <a:lstStyle/>
        <a:p>
          <a:endParaRPr lang="tr-TR"/>
        </a:p>
      </dgm:t>
    </dgm:pt>
    <dgm:pt modelId="{8FF28EF5-2D47-4E5B-A661-EA2BE6CB8B24}" type="sibTrans" cxnId="{FC859006-FF64-4E97-B728-99701F6D95C2}">
      <dgm:prSet/>
      <dgm:spPr/>
      <dgm:t>
        <a:bodyPr/>
        <a:lstStyle/>
        <a:p>
          <a:endParaRPr lang="tr-TR"/>
        </a:p>
      </dgm:t>
    </dgm:pt>
    <dgm:pt modelId="{87C305F4-8915-4494-8B79-2801CD47BC4C}">
      <dgm:prSet phldrT="[Metin]" custT="1"/>
      <dgm:spPr/>
      <dgm:t>
        <a:bodyPr/>
        <a:lstStyle/>
        <a:p>
          <a:r>
            <a:rPr lang="tr-TR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Sistemlerin ve bileşenlerinin öz farkındalık kazanması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C58609-9780-4288-A054-FACC867A86B3}" type="parTrans" cxnId="{3CA59FE7-0C3B-4861-941F-D71F71DD6F13}">
      <dgm:prSet/>
      <dgm:spPr/>
      <dgm:t>
        <a:bodyPr/>
        <a:lstStyle/>
        <a:p>
          <a:endParaRPr lang="tr-TR"/>
        </a:p>
      </dgm:t>
    </dgm:pt>
    <dgm:pt modelId="{07E994CA-483A-45F3-BA9E-43CA1D92C85C}" type="sibTrans" cxnId="{3CA59FE7-0C3B-4861-941F-D71F71DD6F13}">
      <dgm:prSet/>
      <dgm:spPr/>
      <dgm:t>
        <a:bodyPr/>
        <a:lstStyle/>
        <a:p>
          <a:endParaRPr lang="tr-TR"/>
        </a:p>
      </dgm:t>
    </dgm:pt>
    <dgm:pt modelId="{B27DF114-792D-42C4-BDF4-15D438043FA0}">
      <dgm:prSet phldrT="[Metin]" custT="1"/>
      <dgm:spPr/>
      <dgm:t>
        <a:bodyPr/>
        <a:lstStyle/>
        <a:p>
          <a:r>
            <a:rPr lang="tr-TR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Sistemin çevre dostu ve kaynak tasarrufu davranışlarıyla sürdürülebilir olması 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B61F73A-77D6-44E3-A0A4-43E84D1A3C6E}" type="parTrans" cxnId="{B8735AE7-DA82-436A-8452-A9FDADF8AE44}">
      <dgm:prSet/>
      <dgm:spPr/>
      <dgm:t>
        <a:bodyPr/>
        <a:lstStyle/>
        <a:p>
          <a:endParaRPr lang="tr-TR"/>
        </a:p>
      </dgm:t>
    </dgm:pt>
    <dgm:pt modelId="{50511F53-1EE9-411B-845D-DD717002BE80}" type="sibTrans" cxnId="{B8735AE7-DA82-436A-8452-A9FDADF8AE44}">
      <dgm:prSet/>
      <dgm:spPr/>
      <dgm:t>
        <a:bodyPr/>
        <a:lstStyle/>
        <a:p>
          <a:endParaRPr lang="tr-TR"/>
        </a:p>
      </dgm:t>
    </dgm:pt>
    <dgm:pt modelId="{B5EBA87A-FD16-41F4-9432-BFBDD7CED05B}">
      <dgm:prSet phldrT="[Metin]" custT="1"/>
      <dgm:spPr/>
      <dgm:t>
        <a:bodyPr/>
        <a:lstStyle/>
        <a:p>
          <a:r>
            <a:rPr lang="tr-TR" sz="1800" smtClean="0">
              <a:solidFill>
                <a:schemeClr val="tx1">
                  <a:lumMod val="75000"/>
                  <a:lumOff val="25000"/>
                </a:schemeClr>
              </a:solidFill>
            </a:rPr>
            <a:t>Daha yüksek verimliliğin sağlanması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63EE460-3AB8-4E98-AACD-66603D687B87}" type="parTrans" cxnId="{A7845657-A0D6-468F-B185-10BB1EE5EB6A}">
      <dgm:prSet/>
      <dgm:spPr/>
      <dgm:t>
        <a:bodyPr/>
        <a:lstStyle/>
        <a:p>
          <a:endParaRPr lang="tr-TR"/>
        </a:p>
      </dgm:t>
    </dgm:pt>
    <dgm:pt modelId="{FFA0F6EE-D8EB-45F9-ADEB-CDBE0E227873}" type="sibTrans" cxnId="{A7845657-A0D6-468F-B185-10BB1EE5EB6A}">
      <dgm:prSet/>
      <dgm:spPr/>
      <dgm:t>
        <a:bodyPr/>
        <a:lstStyle/>
        <a:p>
          <a:endParaRPr lang="tr-TR"/>
        </a:p>
      </dgm:t>
    </dgm:pt>
    <dgm:pt modelId="{5EE37ADF-E112-4516-9160-FE578EC2A289}">
      <dgm:prSet phldrT="[Metin]" custT="1"/>
      <dgm:spPr/>
      <dgm:t>
        <a:bodyPr/>
        <a:lstStyle/>
        <a:p>
          <a:r>
            <a:rPr lang="tr-TR" sz="1800" smtClean="0">
              <a:solidFill>
                <a:schemeClr val="tx1">
                  <a:lumMod val="75000"/>
                  <a:lumOff val="25000"/>
                </a:schemeClr>
              </a:solidFill>
            </a:rPr>
            <a:t>Üretimde esnekliğin arttırılması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971ECDE-6EA8-45DC-8EDD-BBBC99A84A27}" type="parTrans" cxnId="{02BF5C2E-26F7-4140-9EED-604305F2B2E6}">
      <dgm:prSet/>
      <dgm:spPr/>
      <dgm:t>
        <a:bodyPr/>
        <a:lstStyle/>
        <a:p>
          <a:endParaRPr lang="tr-TR"/>
        </a:p>
      </dgm:t>
    </dgm:pt>
    <dgm:pt modelId="{AEB79269-94E0-4EE1-8570-AC970EE408A1}" type="sibTrans" cxnId="{02BF5C2E-26F7-4140-9EED-604305F2B2E6}">
      <dgm:prSet/>
      <dgm:spPr/>
      <dgm:t>
        <a:bodyPr/>
        <a:lstStyle/>
        <a:p>
          <a:endParaRPr lang="tr-TR"/>
        </a:p>
      </dgm:t>
    </dgm:pt>
    <dgm:pt modelId="{0CF2B635-7EED-4B07-BEB9-137C43370C63}">
      <dgm:prSet phldrT="[Metin]" custT="1"/>
      <dgm:spPr/>
      <dgm:t>
        <a:bodyPr/>
        <a:lstStyle/>
        <a:p>
          <a:r>
            <a:rPr lang="tr-TR" sz="1800" smtClean="0">
              <a:solidFill>
                <a:schemeClr val="tx1">
                  <a:lumMod val="75000"/>
                  <a:lumOff val="25000"/>
                </a:schemeClr>
              </a:solidFill>
            </a:rPr>
            <a:t>Maliyetin azaltılması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C886247-4FF9-4F3F-838D-A86D3C640EDC}" type="parTrans" cxnId="{750BCC94-D5A4-49D2-8A04-A9287F14745D}">
      <dgm:prSet/>
      <dgm:spPr/>
      <dgm:t>
        <a:bodyPr/>
        <a:lstStyle/>
        <a:p>
          <a:endParaRPr lang="tr-TR"/>
        </a:p>
      </dgm:t>
    </dgm:pt>
    <dgm:pt modelId="{28376776-6306-4A45-8D34-ADE47BA53984}" type="sibTrans" cxnId="{750BCC94-D5A4-49D2-8A04-A9287F14745D}">
      <dgm:prSet/>
      <dgm:spPr/>
      <dgm:t>
        <a:bodyPr/>
        <a:lstStyle/>
        <a:p>
          <a:endParaRPr lang="tr-TR"/>
        </a:p>
      </dgm:t>
    </dgm:pt>
    <dgm:pt modelId="{13AA5CA6-396C-44B4-A4DE-BA350B5D2DD2}">
      <dgm:prSet phldrT="[Metin]" custT="1"/>
      <dgm:spPr/>
      <dgm:t>
        <a:bodyPr/>
        <a:lstStyle/>
        <a:p>
          <a:r>
            <a:rPr lang="tr-TR" sz="1800" dirty="0" smtClean="0">
              <a:solidFill>
                <a:schemeClr val="tx1">
                  <a:lumMod val="75000"/>
                  <a:lumOff val="25000"/>
                </a:schemeClr>
              </a:solidFill>
            </a:rPr>
            <a:t>Yeni hizmet ve iş modellerinin geliştirilmesi</a:t>
          </a:r>
          <a:endParaRPr lang="tr-TR" sz="18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C2B75E7-FA9C-4580-BBD2-CCA56CC79111}" type="parTrans" cxnId="{CADD3CD0-DF3F-4510-970B-1CE1FC3D7E89}">
      <dgm:prSet/>
      <dgm:spPr/>
      <dgm:t>
        <a:bodyPr/>
        <a:lstStyle/>
        <a:p>
          <a:endParaRPr lang="tr-TR"/>
        </a:p>
      </dgm:t>
    </dgm:pt>
    <dgm:pt modelId="{65AF4095-32FD-4CFD-B483-A53F691E9B2A}" type="sibTrans" cxnId="{CADD3CD0-DF3F-4510-970B-1CE1FC3D7E89}">
      <dgm:prSet/>
      <dgm:spPr/>
      <dgm:t>
        <a:bodyPr/>
        <a:lstStyle/>
        <a:p>
          <a:endParaRPr lang="tr-TR"/>
        </a:p>
      </dgm:t>
    </dgm:pt>
    <dgm:pt modelId="{90EC98A6-92DA-4139-8F4C-48AAF7AA3089}" type="pres">
      <dgm:prSet presAssocID="{97755960-03C6-4598-A00D-2711CF67FE4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ABB03E92-21E9-4790-A5C8-5981273DFCC3}" type="pres">
      <dgm:prSet presAssocID="{5C2925E9-321F-41CB-B808-E577035FBDE6}" presName="thickLine" presStyleLbl="alignNode1" presStyleIdx="0" presStyleCnt="1"/>
      <dgm:spPr/>
    </dgm:pt>
    <dgm:pt modelId="{B1835F66-8F5E-4057-BC1F-FE1CFF1471DD}" type="pres">
      <dgm:prSet presAssocID="{5C2925E9-321F-41CB-B808-E577035FBDE6}" presName="horz1" presStyleCnt="0"/>
      <dgm:spPr/>
    </dgm:pt>
    <dgm:pt modelId="{2D135757-D821-4618-8268-718864BBA07D}" type="pres">
      <dgm:prSet presAssocID="{5C2925E9-321F-41CB-B808-E577035FBDE6}" presName="tx1" presStyleLbl="revTx" presStyleIdx="0" presStyleCnt="8"/>
      <dgm:spPr/>
      <dgm:t>
        <a:bodyPr/>
        <a:lstStyle/>
        <a:p>
          <a:endParaRPr lang="tr-TR"/>
        </a:p>
      </dgm:t>
    </dgm:pt>
    <dgm:pt modelId="{08115316-1684-4C71-90C9-EA390768AF6B}" type="pres">
      <dgm:prSet presAssocID="{5C2925E9-321F-41CB-B808-E577035FBDE6}" presName="vert1" presStyleCnt="0"/>
      <dgm:spPr/>
    </dgm:pt>
    <dgm:pt modelId="{2999B79F-FCD8-4BBE-943F-BA99144E1ABA}" type="pres">
      <dgm:prSet presAssocID="{4289D973-8680-492B-BCE6-BDAF6CF81E8F}" presName="vertSpace2a" presStyleCnt="0"/>
      <dgm:spPr/>
    </dgm:pt>
    <dgm:pt modelId="{9E6DFDEA-8342-467A-AE4A-7E0008BCA0F9}" type="pres">
      <dgm:prSet presAssocID="{4289D973-8680-492B-BCE6-BDAF6CF81E8F}" presName="horz2" presStyleCnt="0"/>
      <dgm:spPr/>
    </dgm:pt>
    <dgm:pt modelId="{81C22394-9D1C-41E3-B5D1-0D44FE359CB5}" type="pres">
      <dgm:prSet presAssocID="{4289D973-8680-492B-BCE6-BDAF6CF81E8F}" presName="horzSpace2" presStyleCnt="0"/>
      <dgm:spPr/>
    </dgm:pt>
    <dgm:pt modelId="{D772B95F-6332-438E-9B64-95476CFDDBF8}" type="pres">
      <dgm:prSet presAssocID="{4289D973-8680-492B-BCE6-BDAF6CF81E8F}" presName="tx2" presStyleLbl="revTx" presStyleIdx="1" presStyleCnt="8"/>
      <dgm:spPr/>
      <dgm:t>
        <a:bodyPr/>
        <a:lstStyle/>
        <a:p>
          <a:endParaRPr lang="tr-TR"/>
        </a:p>
      </dgm:t>
    </dgm:pt>
    <dgm:pt modelId="{AF2F76F1-8F1D-4CEF-A62A-801810ECB333}" type="pres">
      <dgm:prSet presAssocID="{4289D973-8680-492B-BCE6-BDAF6CF81E8F}" presName="vert2" presStyleCnt="0"/>
      <dgm:spPr/>
    </dgm:pt>
    <dgm:pt modelId="{E52DC6D9-51D8-4986-A936-FAB762F6E982}" type="pres">
      <dgm:prSet presAssocID="{4289D973-8680-492B-BCE6-BDAF6CF81E8F}" presName="thinLine2b" presStyleLbl="callout" presStyleIdx="0" presStyleCnt="7"/>
      <dgm:spPr/>
    </dgm:pt>
    <dgm:pt modelId="{98810E68-88CC-4C46-9AB7-4A8151A7F603}" type="pres">
      <dgm:prSet presAssocID="{4289D973-8680-492B-BCE6-BDAF6CF81E8F}" presName="vertSpace2b" presStyleCnt="0"/>
      <dgm:spPr/>
    </dgm:pt>
    <dgm:pt modelId="{F01B6D8C-BFE4-4817-9451-BE80190059A1}" type="pres">
      <dgm:prSet presAssocID="{87C305F4-8915-4494-8B79-2801CD47BC4C}" presName="horz2" presStyleCnt="0"/>
      <dgm:spPr/>
    </dgm:pt>
    <dgm:pt modelId="{F80A6433-1A52-4BEA-B973-97856A78D0CA}" type="pres">
      <dgm:prSet presAssocID="{87C305F4-8915-4494-8B79-2801CD47BC4C}" presName="horzSpace2" presStyleCnt="0"/>
      <dgm:spPr/>
    </dgm:pt>
    <dgm:pt modelId="{4CECACAC-8776-4648-A39C-FCFD337D6D24}" type="pres">
      <dgm:prSet presAssocID="{87C305F4-8915-4494-8B79-2801CD47BC4C}" presName="tx2" presStyleLbl="revTx" presStyleIdx="2" presStyleCnt="8"/>
      <dgm:spPr/>
      <dgm:t>
        <a:bodyPr/>
        <a:lstStyle/>
        <a:p>
          <a:endParaRPr lang="tr-TR"/>
        </a:p>
      </dgm:t>
    </dgm:pt>
    <dgm:pt modelId="{F2A60EEB-A227-418A-B04B-F5048A9669DF}" type="pres">
      <dgm:prSet presAssocID="{87C305F4-8915-4494-8B79-2801CD47BC4C}" presName="vert2" presStyleCnt="0"/>
      <dgm:spPr/>
    </dgm:pt>
    <dgm:pt modelId="{6DC94DDD-A097-40E2-8FC1-41E1E7C02EAC}" type="pres">
      <dgm:prSet presAssocID="{87C305F4-8915-4494-8B79-2801CD47BC4C}" presName="thinLine2b" presStyleLbl="callout" presStyleIdx="1" presStyleCnt="7"/>
      <dgm:spPr/>
    </dgm:pt>
    <dgm:pt modelId="{AA537264-6DDE-420D-B873-2F6C4E0F2EC5}" type="pres">
      <dgm:prSet presAssocID="{87C305F4-8915-4494-8B79-2801CD47BC4C}" presName="vertSpace2b" presStyleCnt="0"/>
      <dgm:spPr/>
    </dgm:pt>
    <dgm:pt modelId="{18BD3FF1-8C5E-4245-83E4-963C66B37D42}" type="pres">
      <dgm:prSet presAssocID="{B27DF114-792D-42C4-BDF4-15D438043FA0}" presName="horz2" presStyleCnt="0"/>
      <dgm:spPr/>
    </dgm:pt>
    <dgm:pt modelId="{929CAFBA-A198-4A71-B894-97A03D26577B}" type="pres">
      <dgm:prSet presAssocID="{B27DF114-792D-42C4-BDF4-15D438043FA0}" presName="horzSpace2" presStyleCnt="0"/>
      <dgm:spPr/>
    </dgm:pt>
    <dgm:pt modelId="{FADF1D66-2A3F-4737-A696-22EC4194FC19}" type="pres">
      <dgm:prSet presAssocID="{B27DF114-792D-42C4-BDF4-15D438043FA0}" presName="tx2" presStyleLbl="revTx" presStyleIdx="3" presStyleCnt="8"/>
      <dgm:spPr/>
      <dgm:t>
        <a:bodyPr/>
        <a:lstStyle/>
        <a:p>
          <a:endParaRPr lang="tr-TR"/>
        </a:p>
      </dgm:t>
    </dgm:pt>
    <dgm:pt modelId="{CBCCD6B3-0B57-4F88-B6CA-872A40E97F6C}" type="pres">
      <dgm:prSet presAssocID="{B27DF114-792D-42C4-BDF4-15D438043FA0}" presName="vert2" presStyleCnt="0"/>
      <dgm:spPr/>
    </dgm:pt>
    <dgm:pt modelId="{AF38064C-4ED1-48FD-8CCC-D54A2F31171B}" type="pres">
      <dgm:prSet presAssocID="{B27DF114-792D-42C4-BDF4-15D438043FA0}" presName="thinLine2b" presStyleLbl="callout" presStyleIdx="2" presStyleCnt="7"/>
      <dgm:spPr/>
    </dgm:pt>
    <dgm:pt modelId="{809B3012-2FA8-447A-9DEC-1763A48CDD44}" type="pres">
      <dgm:prSet presAssocID="{B27DF114-792D-42C4-BDF4-15D438043FA0}" presName="vertSpace2b" presStyleCnt="0"/>
      <dgm:spPr/>
    </dgm:pt>
    <dgm:pt modelId="{239A7AFA-3456-4A04-A18E-3C1211BDC540}" type="pres">
      <dgm:prSet presAssocID="{B5EBA87A-FD16-41F4-9432-BFBDD7CED05B}" presName="horz2" presStyleCnt="0"/>
      <dgm:spPr/>
    </dgm:pt>
    <dgm:pt modelId="{7570D219-214F-4F93-AC6C-8203A9B54EBD}" type="pres">
      <dgm:prSet presAssocID="{B5EBA87A-FD16-41F4-9432-BFBDD7CED05B}" presName="horzSpace2" presStyleCnt="0"/>
      <dgm:spPr/>
    </dgm:pt>
    <dgm:pt modelId="{34247B81-ECC6-416A-A4F1-5DDE5216CE8A}" type="pres">
      <dgm:prSet presAssocID="{B5EBA87A-FD16-41F4-9432-BFBDD7CED05B}" presName="tx2" presStyleLbl="revTx" presStyleIdx="4" presStyleCnt="8"/>
      <dgm:spPr/>
      <dgm:t>
        <a:bodyPr/>
        <a:lstStyle/>
        <a:p>
          <a:endParaRPr lang="tr-TR"/>
        </a:p>
      </dgm:t>
    </dgm:pt>
    <dgm:pt modelId="{568DCA00-DA99-49A4-BB70-F3F304A9216C}" type="pres">
      <dgm:prSet presAssocID="{B5EBA87A-FD16-41F4-9432-BFBDD7CED05B}" presName="vert2" presStyleCnt="0"/>
      <dgm:spPr/>
    </dgm:pt>
    <dgm:pt modelId="{740F0236-41D5-477D-B0ED-2CFE8C68E82A}" type="pres">
      <dgm:prSet presAssocID="{B5EBA87A-FD16-41F4-9432-BFBDD7CED05B}" presName="thinLine2b" presStyleLbl="callout" presStyleIdx="3" presStyleCnt="7"/>
      <dgm:spPr/>
    </dgm:pt>
    <dgm:pt modelId="{AAC127CD-80E3-47B7-BA06-B714E9153AD5}" type="pres">
      <dgm:prSet presAssocID="{B5EBA87A-FD16-41F4-9432-BFBDD7CED05B}" presName="vertSpace2b" presStyleCnt="0"/>
      <dgm:spPr/>
    </dgm:pt>
    <dgm:pt modelId="{6C5C8A9A-8BE6-4856-9E6A-38C971459BAC}" type="pres">
      <dgm:prSet presAssocID="{5EE37ADF-E112-4516-9160-FE578EC2A289}" presName="horz2" presStyleCnt="0"/>
      <dgm:spPr/>
    </dgm:pt>
    <dgm:pt modelId="{9DB1AEDE-3860-4B9A-92E5-DEB77C1BAC57}" type="pres">
      <dgm:prSet presAssocID="{5EE37ADF-E112-4516-9160-FE578EC2A289}" presName="horzSpace2" presStyleCnt="0"/>
      <dgm:spPr/>
    </dgm:pt>
    <dgm:pt modelId="{FD682376-0CDD-4259-BD24-E0696940D2FA}" type="pres">
      <dgm:prSet presAssocID="{5EE37ADF-E112-4516-9160-FE578EC2A289}" presName="tx2" presStyleLbl="revTx" presStyleIdx="5" presStyleCnt="8"/>
      <dgm:spPr/>
      <dgm:t>
        <a:bodyPr/>
        <a:lstStyle/>
        <a:p>
          <a:endParaRPr lang="tr-TR"/>
        </a:p>
      </dgm:t>
    </dgm:pt>
    <dgm:pt modelId="{088FBC54-B844-48D3-8BAF-7AE5004DB5AF}" type="pres">
      <dgm:prSet presAssocID="{5EE37ADF-E112-4516-9160-FE578EC2A289}" presName="vert2" presStyleCnt="0"/>
      <dgm:spPr/>
    </dgm:pt>
    <dgm:pt modelId="{EA1EE294-3841-4FCC-9617-318831F6A7B8}" type="pres">
      <dgm:prSet presAssocID="{5EE37ADF-E112-4516-9160-FE578EC2A289}" presName="thinLine2b" presStyleLbl="callout" presStyleIdx="4" presStyleCnt="7"/>
      <dgm:spPr/>
    </dgm:pt>
    <dgm:pt modelId="{514D6685-3552-4946-87E8-3B4D98D01813}" type="pres">
      <dgm:prSet presAssocID="{5EE37ADF-E112-4516-9160-FE578EC2A289}" presName="vertSpace2b" presStyleCnt="0"/>
      <dgm:spPr/>
    </dgm:pt>
    <dgm:pt modelId="{5A5E0E9E-6D91-408C-8367-A63F608A7926}" type="pres">
      <dgm:prSet presAssocID="{0CF2B635-7EED-4B07-BEB9-137C43370C63}" presName="horz2" presStyleCnt="0"/>
      <dgm:spPr/>
    </dgm:pt>
    <dgm:pt modelId="{04CE8BBA-1539-4DDB-86D9-1C492F2A0ED1}" type="pres">
      <dgm:prSet presAssocID="{0CF2B635-7EED-4B07-BEB9-137C43370C63}" presName="horzSpace2" presStyleCnt="0"/>
      <dgm:spPr/>
    </dgm:pt>
    <dgm:pt modelId="{4D373A08-BBBB-460F-8F0A-9FCC9AC7F684}" type="pres">
      <dgm:prSet presAssocID="{0CF2B635-7EED-4B07-BEB9-137C43370C63}" presName="tx2" presStyleLbl="revTx" presStyleIdx="6" presStyleCnt="8"/>
      <dgm:spPr/>
      <dgm:t>
        <a:bodyPr/>
        <a:lstStyle/>
        <a:p>
          <a:endParaRPr lang="tr-TR"/>
        </a:p>
      </dgm:t>
    </dgm:pt>
    <dgm:pt modelId="{C4D44132-2244-4F35-BEC9-1D1D9269C293}" type="pres">
      <dgm:prSet presAssocID="{0CF2B635-7EED-4B07-BEB9-137C43370C63}" presName="vert2" presStyleCnt="0"/>
      <dgm:spPr/>
    </dgm:pt>
    <dgm:pt modelId="{29CEA46A-8908-4B6F-B21D-DBC3C70032F5}" type="pres">
      <dgm:prSet presAssocID="{0CF2B635-7EED-4B07-BEB9-137C43370C63}" presName="thinLine2b" presStyleLbl="callout" presStyleIdx="5" presStyleCnt="7"/>
      <dgm:spPr/>
    </dgm:pt>
    <dgm:pt modelId="{C66FB34F-430E-4B8C-BE17-81AEBDD2C27D}" type="pres">
      <dgm:prSet presAssocID="{0CF2B635-7EED-4B07-BEB9-137C43370C63}" presName="vertSpace2b" presStyleCnt="0"/>
      <dgm:spPr/>
    </dgm:pt>
    <dgm:pt modelId="{4F5D6786-9E98-4269-A309-DCF8E4F41B86}" type="pres">
      <dgm:prSet presAssocID="{13AA5CA6-396C-44B4-A4DE-BA350B5D2DD2}" presName="horz2" presStyleCnt="0"/>
      <dgm:spPr/>
    </dgm:pt>
    <dgm:pt modelId="{F349F117-3AAE-49D2-93C8-6547CAB7E182}" type="pres">
      <dgm:prSet presAssocID="{13AA5CA6-396C-44B4-A4DE-BA350B5D2DD2}" presName="horzSpace2" presStyleCnt="0"/>
      <dgm:spPr/>
    </dgm:pt>
    <dgm:pt modelId="{BF722AA5-3574-40F4-8B95-C8A250370C49}" type="pres">
      <dgm:prSet presAssocID="{13AA5CA6-396C-44B4-A4DE-BA350B5D2DD2}" presName="tx2" presStyleLbl="revTx" presStyleIdx="7" presStyleCnt="8"/>
      <dgm:spPr/>
      <dgm:t>
        <a:bodyPr/>
        <a:lstStyle/>
        <a:p>
          <a:endParaRPr lang="tr-TR"/>
        </a:p>
      </dgm:t>
    </dgm:pt>
    <dgm:pt modelId="{DD76C225-B55F-4E0C-BA20-5DDC6ED4DCF0}" type="pres">
      <dgm:prSet presAssocID="{13AA5CA6-396C-44B4-A4DE-BA350B5D2DD2}" presName="vert2" presStyleCnt="0"/>
      <dgm:spPr/>
    </dgm:pt>
    <dgm:pt modelId="{0776DF3F-14E4-48D9-9CF1-50CA8AB139CA}" type="pres">
      <dgm:prSet presAssocID="{13AA5CA6-396C-44B4-A4DE-BA350B5D2DD2}" presName="thinLine2b" presStyleLbl="callout" presStyleIdx="6" presStyleCnt="7"/>
      <dgm:spPr/>
    </dgm:pt>
    <dgm:pt modelId="{1FE2F408-63B7-4A83-834C-CDD4BDC2D469}" type="pres">
      <dgm:prSet presAssocID="{13AA5CA6-396C-44B4-A4DE-BA350B5D2DD2}" presName="vertSpace2b" presStyleCnt="0"/>
      <dgm:spPr/>
    </dgm:pt>
  </dgm:ptLst>
  <dgm:cxnLst>
    <dgm:cxn modelId="{02BF5C2E-26F7-4140-9EED-604305F2B2E6}" srcId="{5C2925E9-321F-41CB-B808-E577035FBDE6}" destId="{5EE37ADF-E112-4516-9160-FE578EC2A289}" srcOrd="4" destOrd="0" parTransId="{9971ECDE-6EA8-45DC-8EDD-BBBC99A84A27}" sibTransId="{AEB79269-94E0-4EE1-8570-AC970EE408A1}"/>
    <dgm:cxn modelId="{E539B120-9938-4755-B814-6E77007249D9}" type="presOf" srcId="{13AA5CA6-396C-44B4-A4DE-BA350B5D2DD2}" destId="{BF722AA5-3574-40F4-8B95-C8A250370C49}" srcOrd="0" destOrd="0" presId="urn:microsoft.com/office/officeart/2008/layout/LinedList"/>
    <dgm:cxn modelId="{88EC6CC8-D700-49B3-913B-DE4CC5F7018A}" type="presOf" srcId="{87C305F4-8915-4494-8B79-2801CD47BC4C}" destId="{4CECACAC-8776-4648-A39C-FCFD337D6D24}" srcOrd="0" destOrd="0" presId="urn:microsoft.com/office/officeart/2008/layout/LinedList"/>
    <dgm:cxn modelId="{A7845657-A0D6-468F-B185-10BB1EE5EB6A}" srcId="{5C2925E9-321F-41CB-B808-E577035FBDE6}" destId="{B5EBA87A-FD16-41F4-9432-BFBDD7CED05B}" srcOrd="3" destOrd="0" parTransId="{963EE460-3AB8-4E98-AACD-66603D687B87}" sibTransId="{FFA0F6EE-D8EB-45F9-ADEB-CDBE0E227873}"/>
    <dgm:cxn modelId="{52C6E517-0057-437F-A57A-7F057F5A03C1}" type="presOf" srcId="{5EE37ADF-E112-4516-9160-FE578EC2A289}" destId="{FD682376-0CDD-4259-BD24-E0696940D2FA}" srcOrd="0" destOrd="0" presId="urn:microsoft.com/office/officeart/2008/layout/LinedList"/>
    <dgm:cxn modelId="{1573D1CA-FB1D-4FAD-A20C-156A358FD388}" type="presOf" srcId="{97755960-03C6-4598-A00D-2711CF67FE4E}" destId="{90EC98A6-92DA-4139-8F4C-48AAF7AA3089}" srcOrd="0" destOrd="0" presId="urn:microsoft.com/office/officeart/2008/layout/LinedList"/>
    <dgm:cxn modelId="{3F4BDB0F-F839-4010-B98F-481D6FE0AA2C}" type="presOf" srcId="{B5EBA87A-FD16-41F4-9432-BFBDD7CED05B}" destId="{34247B81-ECC6-416A-A4F1-5DDE5216CE8A}" srcOrd="0" destOrd="0" presId="urn:microsoft.com/office/officeart/2008/layout/LinedList"/>
    <dgm:cxn modelId="{3CA59FE7-0C3B-4861-941F-D71F71DD6F13}" srcId="{5C2925E9-321F-41CB-B808-E577035FBDE6}" destId="{87C305F4-8915-4494-8B79-2801CD47BC4C}" srcOrd="1" destOrd="0" parTransId="{4AC58609-9780-4288-A054-FACC867A86B3}" sibTransId="{07E994CA-483A-45F3-BA9E-43CA1D92C85C}"/>
    <dgm:cxn modelId="{479C6349-AD30-49C3-AA62-FF7A6E848099}" type="presOf" srcId="{4289D973-8680-492B-BCE6-BDAF6CF81E8F}" destId="{D772B95F-6332-438E-9B64-95476CFDDBF8}" srcOrd="0" destOrd="0" presId="urn:microsoft.com/office/officeart/2008/layout/LinedList"/>
    <dgm:cxn modelId="{494CD534-293C-4D17-B091-3E89573984D5}" srcId="{97755960-03C6-4598-A00D-2711CF67FE4E}" destId="{5C2925E9-321F-41CB-B808-E577035FBDE6}" srcOrd="0" destOrd="0" parTransId="{B4091F87-A8F2-40B6-AF36-B1563CC2FFDD}" sibTransId="{E09A7F46-84FA-4A86-9CB2-980F2C701CDA}"/>
    <dgm:cxn modelId="{CADD3CD0-DF3F-4510-970B-1CE1FC3D7E89}" srcId="{5C2925E9-321F-41CB-B808-E577035FBDE6}" destId="{13AA5CA6-396C-44B4-A4DE-BA350B5D2DD2}" srcOrd="6" destOrd="0" parTransId="{FC2B75E7-FA9C-4580-BBD2-CCA56CC79111}" sibTransId="{65AF4095-32FD-4CFD-B483-A53F691E9B2A}"/>
    <dgm:cxn modelId="{750BCC94-D5A4-49D2-8A04-A9287F14745D}" srcId="{5C2925E9-321F-41CB-B808-E577035FBDE6}" destId="{0CF2B635-7EED-4B07-BEB9-137C43370C63}" srcOrd="5" destOrd="0" parTransId="{EC886247-4FF9-4F3F-838D-A86D3C640EDC}" sibTransId="{28376776-6306-4A45-8D34-ADE47BA53984}"/>
    <dgm:cxn modelId="{FC859006-FF64-4E97-B728-99701F6D95C2}" srcId="{5C2925E9-321F-41CB-B808-E577035FBDE6}" destId="{4289D973-8680-492B-BCE6-BDAF6CF81E8F}" srcOrd="0" destOrd="0" parTransId="{E973B2B3-FFA2-43F2-97D2-0D1750421651}" sibTransId="{8FF28EF5-2D47-4E5B-A661-EA2BE6CB8B24}"/>
    <dgm:cxn modelId="{89572D44-2AFF-4D12-98D7-3FDA5C630999}" type="presOf" srcId="{B27DF114-792D-42C4-BDF4-15D438043FA0}" destId="{FADF1D66-2A3F-4737-A696-22EC4194FC19}" srcOrd="0" destOrd="0" presId="urn:microsoft.com/office/officeart/2008/layout/LinedList"/>
    <dgm:cxn modelId="{57027ACA-E184-4EA4-B35E-D54F279E7151}" type="presOf" srcId="{5C2925E9-321F-41CB-B808-E577035FBDE6}" destId="{2D135757-D821-4618-8268-718864BBA07D}" srcOrd="0" destOrd="0" presId="urn:microsoft.com/office/officeart/2008/layout/LinedList"/>
    <dgm:cxn modelId="{739BFD0F-904E-4F27-98E6-18EC94E9A6D5}" type="presOf" srcId="{0CF2B635-7EED-4B07-BEB9-137C43370C63}" destId="{4D373A08-BBBB-460F-8F0A-9FCC9AC7F684}" srcOrd="0" destOrd="0" presId="urn:microsoft.com/office/officeart/2008/layout/LinedList"/>
    <dgm:cxn modelId="{B8735AE7-DA82-436A-8452-A9FDADF8AE44}" srcId="{5C2925E9-321F-41CB-B808-E577035FBDE6}" destId="{B27DF114-792D-42C4-BDF4-15D438043FA0}" srcOrd="2" destOrd="0" parTransId="{FB61F73A-77D6-44E3-A0A4-43E84D1A3C6E}" sibTransId="{50511F53-1EE9-411B-845D-DD717002BE80}"/>
    <dgm:cxn modelId="{EC8E23CE-7636-4FB7-9268-FE4076CF10E6}" type="presParOf" srcId="{90EC98A6-92DA-4139-8F4C-48AAF7AA3089}" destId="{ABB03E92-21E9-4790-A5C8-5981273DFCC3}" srcOrd="0" destOrd="0" presId="urn:microsoft.com/office/officeart/2008/layout/LinedList"/>
    <dgm:cxn modelId="{61A7F7EB-1954-402F-BA5C-44322D54A4FC}" type="presParOf" srcId="{90EC98A6-92DA-4139-8F4C-48AAF7AA3089}" destId="{B1835F66-8F5E-4057-BC1F-FE1CFF1471DD}" srcOrd="1" destOrd="0" presId="urn:microsoft.com/office/officeart/2008/layout/LinedList"/>
    <dgm:cxn modelId="{2589E984-E86D-437D-84C8-64DA68BA80B9}" type="presParOf" srcId="{B1835F66-8F5E-4057-BC1F-FE1CFF1471DD}" destId="{2D135757-D821-4618-8268-718864BBA07D}" srcOrd="0" destOrd="0" presId="urn:microsoft.com/office/officeart/2008/layout/LinedList"/>
    <dgm:cxn modelId="{504A75F6-1755-4760-8148-4BC768ECAB4E}" type="presParOf" srcId="{B1835F66-8F5E-4057-BC1F-FE1CFF1471DD}" destId="{08115316-1684-4C71-90C9-EA390768AF6B}" srcOrd="1" destOrd="0" presId="urn:microsoft.com/office/officeart/2008/layout/LinedList"/>
    <dgm:cxn modelId="{DC634134-A281-4C93-B493-CFFC62A3DB03}" type="presParOf" srcId="{08115316-1684-4C71-90C9-EA390768AF6B}" destId="{2999B79F-FCD8-4BBE-943F-BA99144E1ABA}" srcOrd="0" destOrd="0" presId="urn:microsoft.com/office/officeart/2008/layout/LinedList"/>
    <dgm:cxn modelId="{5E5FC295-C3DC-4DF5-8C35-A782F557103C}" type="presParOf" srcId="{08115316-1684-4C71-90C9-EA390768AF6B}" destId="{9E6DFDEA-8342-467A-AE4A-7E0008BCA0F9}" srcOrd="1" destOrd="0" presId="urn:microsoft.com/office/officeart/2008/layout/LinedList"/>
    <dgm:cxn modelId="{32B7E1FB-B21F-4268-8DFA-ABBADCF90F9B}" type="presParOf" srcId="{9E6DFDEA-8342-467A-AE4A-7E0008BCA0F9}" destId="{81C22394-9D1C-41E3-B5D1-0D44FE359CB5}" srcOrd="0" destOrd="0" presId="urn:microsoft.com/office/officeart/2008/layout/LinedList"/>
    <dgm:cxn modelId="{5BDA8150-9EEE-4E0C-A554-6F91826F3C55}" type="presParOf" srcId="{9E6DFDEA-8342-467A-AE4A-7E0008BCA0F9}" destId="{D772B95F-6332-438E-9B64-95476CFDDBF8}" srcOrd="1" destOrd="0" presId="urn:microsoft.com/office/officeart/2008/layout/LinedList"/>
    <dgm:cxn modelId="{62A750BF-6023-48B8-8B3C-44615180A926}" type="presParOf" srcId="{9E6DFDEA-8342-467A-AE4A-7E0008BCA0F9}" destId="{AF2F76F1-8F1D-4CEF-A62A-801810ECB333}" srcOrd="2" destOrd="0" presId="urn:microsoft.com/office/officeart/2008/layout/LinedList"/>
    <dgm:cxn modelId="{CEE5F696-92A6-4D6E-85F4-7277EA280C20}" type="presParOf" srcId="{08115316-1684-4C71-90C9-EA390768AF6B}" destId="{E52DC6D9-51D8-4986-A936-FAB762F6E982}" srcOrd="2" destOrd="0" presId="urn:microsoft.com/office/officeart/2008/layout/LinedList"/>
    <dgm:cxn modelId="{D0AC9E99-0E10-4523-A765-65556AC73DCC}" type="presParOf" srcId="{08115316-1684-4C71-90C9-EA390768AF6B}" destId="{98810E68-88CC-4C46-9AB7-4A8151A7F603}" srcOrd="3" destOrd="0" presId="urn:microsoft.com/office/officeart/2008/layout/LinedList"/>
    <dgm:cxn modelId="{47723E6E-EED7-4327-8282-510DB907ABDD}" type="presParOf" srcId="{08115316-1684-4C71-90C9-EA390768AF6B}" destId="{F01B6D8C-BFE4-4817-9451-BE80190059A1}" srcOrd="4" destOrd="0" presId="urn:microsoft.com/office/officeart/2008/layout/LinedList"/>
    <dgm:cxn modelId="{3AF6C6A1-0C97-4BDE-A05C-A7F14929DFC5}" type="presParOf" srcId="{F01B6D8C-BFE4-4817-9451-BE80190059A1}" destId="{F80A6433-1A52-4BEA-B973-97856A78D0CA}" srcOrd="0" destOrd="0" presId="urn:microsoft.com/office/officeart/2008/layout/LinedList"/>
    <dgm:cxn modelId="{74432DFC-9105-4008-9807-FC05A57B62AD}" type="presParOf" srcId="{F01B6D8C-BFE4-4817-9451-BE80190059A1}" destId="{4CECACAC-8776-4648-A39C-FCFD337D6D24}" srcOrd="1" destOrd="0" presId="urn:microsoft.com/office/officeart/2008/layout/LinedList"/>
    <dgm:cxn modelId="{4C230D8D-A244-4618-B6B0-1D8AE569465F}" type="presParOf" srcId="{F01B6D8C-BFE4-4817-9451-BE80190059A1}" destId="{F2A60EEB-A227-418A-B04B-F5048A9669DF}" srcOrd="2" destOrd="0" presId="urn:microsoft.com/office/officeart/2008/layout/LinedList"/>
    <dgm:cxn modelId="{3ED7490C-7B78-490C-8690-F88AB96DFF5B}" type="presParOf" srcId="{08115316-1684-4C71-90C9-EA390768AF6B}" destId="{6DC94DDD-A097-40E2-8FC1-41E1E7C02EAC}" srcOrd="5" destOrd="0" presId="urn:microsoft.com/office/officeart/2008/layout/LinedList"/>
    <dgm:cxn modelId="{9F37E598-C9DB-4C1B-B78A-8E236F83D14D}" type="presParOf" srcId="{08115316-1684-4C71-90C9-EA390768AF6B}" destId="{AA537264-6DDE-420D-B873-2F6C4E0F2EC5}" srcOrd="6" destOrd="0" presId="urn:microsoft.com/office/officeart/2008/layout/LinedList"/>
    <dgm:cxn modelId="{709E5E1B-2760-4691-A5CD-FCF46B700E42}" type="presParOf" srcId="{08115316-1684-4C71-90C9-EA390768AF6B}" destId="{18BD3FF1-8C5E-4245-83E4-963C66B37D42}" srcOrd="7" destOrd="0" presId="urn:microsoft.com/office/officeart/2008/layout/LinedList"/>
    <dgm:cxn modelId="{61752413-E606-4F39-ACBD-27886BF72CAC}" type="presParOf" srcId="{18BD3FF1-8C5E-4245-83E4-963C66B37D42}" destId="{929CAFBA-A198-4A71-B894-97A03D26577B}" srcOrd="0" destOrd="0" presId="urn:microsoft.com/office/officeart/2008/layout/LinedList"/>
    <dgm:cxn modelId="{CF2BFBE6-A229-4429-8BBB-E93BE4FA9CA5}" type="presParOf" srcId="{18BD3FF1-8C5E-4245-83E4-963C66B37D42}" destId="{FADF1D66-2A3F-4737-A696-22EC4194FC19}" srcOrd="1" destOrd="0" presId="urn:microsoft.com/office/officeart/2008/layout/LinedList"/>
    <dgm:cxn modelId="{8E73BB6D-5A8F-4745-A545-CA11E6E80BF5}" type="presParOf" srcId="{18BD3FF1-8C5E-4245-83E4-963C66B37D42}" destId="{CBCCD6B3-0B57-4F88-B6CA-872A40E97F6C}" srcOrd="2" destOrd="0" presId="urn:microsoft.com/office/officeart/2008/layout/LinedList"/>
    <dgm:cxn modelId="{8A3C1388-0308-4096-8153-CBC49B66AF4A}" type="presParOf" srcId="{08115316-1684-4C71-90C9-EA390768AF6B}" destId="{AF38064C-4ED1-48FD-8CCC-D54A2F31171B}" srcOrd="8" destOrd="0" presId="urn:microsoft.com/office/officeart/2008/layout/LinedList"/>
    <dgm:cxn modelId="{271F6396-17B3-4C63-8B67-DBBB9CE38F18}" type="presParOf" srcId="{08115316-1684-4C71-90C9-EA390768AF6B}" destId="{809B3012-2FA8-447A-9DEC-1763A48CDD44}" srcOrd="9" destOrd="0" presId="urn:microsoft.com/office/officeart/2008/layout/LinedList"/>
    <dgm:cxn modelId="{D798B8FC-E880-4B19-9F3F-8E2C21915A0D}" type="presParOf" srcId="{08115316-1684-4C71-90C9-EA390768AF6B}" destId="{239A7AFA-3456-4A04-A18E-3C1211BDC540}" srcOrd="10" destOrd="0" presId="urn:microsoft.com/office/officeart/2008/layout/LinedList"/>
    <dgm:cxn modelId="{07A054FF-5E0E-4CFA-9B2D-B81212B3D151}" type="presParOf" srcId="{239A7AFA-3456-4A04-A18E-3C1211BDC540}" destId="{7570D219-214F-4F93-AC6C-8203A9B54EBD}" srcOrd="0" destOrd="0" presId="urn:microsoft.com/office/officeart/2008/layout/LinedList"/>
    <dgm:cxn modelId="{004A2FED-7367-46D4-A8DD-07B54CC551B3}" type="presParOf" srcId="{239A7AFA-3456-4A04-A18E-3C1211BDC540}" destId="{34247B81-ECC6-416A-A4F1-5DDE5216CE8A}" srcOrd="1" destOrd="0" presId="urn:microsoft.com/office/officeart/2008/layout/LinedList"/>
    <dgm:cxn modelId="{C1511007-DA87-416E-B3D6-20F42654232E}" type="presParOf" srcId="{239A7AFA-3456-4A04-A18E-3C1211BDC540}" destId="{568DCA00-DA99-49A4-BB70-F3F304A9216C}" srcOrd="2" destOrd="0" presId="urn:microsoft.com/office/officeart/2008/layout/LinedList"/>
    <dgm:cxn modelId="{06247938-8BAE-48A2-A162-145CBE0828E0}" type="presParOf" srcId="{08115316-1684-4C71-90C9-EA390768AF6B}" destId="{740F0236-41D5-477D-B0ED-2CFE8C68E82A}" srcOrd="11" destOrd="0" presId="urn:microsoft.com/office/officeart/2008/layout/LinedList"/>
    <dgm:cxn modelId="{D8EE1DD0-C67C-4FB0-9BC9-F983B18DA2B3}" type="presParOf" srcId="{08115316-1684-4C71-90C9-EA390768AF6B}" destId="{AAC127CD-80E3-47B7-BA06-B714E9153AD5}" srcOrd="12" destOrd="0" presId="urn:microsoft.com/office/officeart/2008/layout/LinedList"/>
    <dgm:cxn modelId="{6C6C75FF-44E1-420C-9D2B-B1EC4807747B}" type="presParOf" srcId="{08115316-1684-4C71-90C9-EA390768AF6B}" destId="{6C5C8A9A-8BE6-4856-9E6A-38C971459BAC}" srcOrd="13" destOrd="0" presId="urn:microsoft.com/office/officeart/2008/layout/LinedList"/>
    <dgm:cxn modelId="{DA7096DD-E9E4-4A67-A3A7-35D046AF07A8}" type="presParOf" srcId="{6C5C8A9A-8BE6-4856-9E6A-38C971459BAC}" destId="{9DB1AEDE-3860-4B9A-92E5-DEB77C1BAC57}" srcOrd="0" destOrd="0" presId="urn:microsoft.com/office/officeart/2008/layout/LinedList"/>
    <dgm:cxn modelId="{11F43C9F-079A-4841-8EDB-61E07F6E2414}" type="presParOf" srcId="{6C5C8A9A-8BE6-4856-9E6A-38C971459BAC}" destId="{FD682376-0CDD-4259-BD24-E0696940D2FA}" srcOrd="1" destOrd="0" presId="urn:microsoft.com/office/officeart/2008/layout/LinedList"/>
    <dgm:cxn modelId="{2CC123AC-EC80-4DBA-BB28-F1B05C8C459F}" type="presParOf" srcId="{6C5C8A9A-8BE6-4856-9E6A-38C971459BAC}" destId="{088FBC54-B844-48D3-8BAF-7AE5004DB5AF}" srcOrd="2" destOrd="0" presId="urn:microsoft.com/office/officeart/2008/layout/LinedList"/>
    <dgm:cxn modelId="{64ED77AE-F780-4743-A59D-A5B7A3949F8E}" type="presParOf" srcId="{08115316-1684-4C71-90C9-EA390768AF6B}" destId="{EA1EE294-3841-4FCC-9617-318831F6A7B8}" srcOrd="14" destOrd="0" presId="urn:microsoft.com/office/officeart/2008/layout/LinedList"/>
    <dgm:cxn modelId="{E8CD50B1-4BBE-481D-AA16-7C8ECE2C222B}" type="presParOf" srcId="{08115316-1684-4C71-90C9-EA390768AF6B}" destId="{514D6685-3552-4946-87E8-3B4D98D01813}" srcOrd="15" destOrd="0" presId="urn:microsoft.com/office/officeart/2008/layout/LinedList"/>
    <dgm:cxn modelId="{9CCD6C75-ECE4-40A6-96F7-D274DED1DDFA}" type="presParOf" srcId="{08115316-1684-4C71-90C9-EA390768AF6B}" destId="{5A5E0E9E-6D91-408C-8367-A63F608A7926}" srcOrd="16" destOrd="0" presId="urn:microsoft.com/office/officeart/2008/layout/LinedList"/>
    <dgm:cxn modelId="{0329BA55-920A-46FF-A6C3-2446F0AB1B1E}" type="presParOf" srcId="{5A5E0E9E-6D91-408C-8367-A63F608A7926}" destId="{04CE8BBA-1539-4DDB-86D9-1C492F2A0ED1}" srcOrd="0" destOrd="0" presId="urn:microsoft.com/office/officeart/2008/layout/LinedList"/>
    <dgm:cxn modelId="{45A665CE-F619-4DC7-9B89-96B5BC44DFAD}" type="presParOf" srcId="{5A5E0E9E-6D91-408C-8367-A63F608A7926}" destId="{4D373A08-BBBB-460F-8F0A-9FCC9AC7F684}" srcOrd="1" destOrd="0" presId="urn:microsoft.com/office/officeart/2008/layout/LinedList"/>
    <dgm:cxn modelId="{07CEFDC4-3C28-46BF-959C-5F02B047880E}" type="presParOf" srcId="{5A5E0E9E-6D91-408C-8367-A63F608A7926}" destId="{C4D44132-2244-4F35-BEC9-1D1D9269C293}" srcOrd="2" destOrd="0" presId="urn:microsoft.com/office/officeart/2008/layout/LinedList"/>
    <dgm:cxn modelId="{F7802989-630E-4162-AFCE-40960580B821}" type="presParOf" srcId="{08115316-1684-4C71-90C9-EA390768AF6B}" destId="{29CEA46A-8908-4B6F-B21D-DBC3C70032F5}" srcOrd="17" destOrd="0" presId="urn:microsoft.com/office/officeart/2008/layout/LinedList"/>
    <dgm:cxn modelId="{50F637F5-E541-4EA5-8F50-6FAF9190040B}" type="presParOf" srcId="{08115316-1684-4C71-90C9-EA390768AF6B}" destId="{C66FB34F-430E-4B8C-BE17-81AEBDD2C27D}" srcOrd="18" destOrd="0" presId="urn:microsoft.com/office/officeart/2008/layout/LinedList"/>
    <dgm:cxn modelId="{E8BF7281-6198-4F8F-8598-C2007D6C623D}" type="presParOf" srcId="{08115316-1684-4C71-90C9-EA390768AF6B}" destId="{4F5D6786-9E98-4269-A309-DCF8E4F41B86}" srcOrd="19" destOrd="0" presId="urn:microsoft.com/office/officeart/2008/layout/LinedList"/>
    <dgm:cxn modelId="{01F1E5A5-F593-44F7-89A2-4BCB16424A49}" type="presParOf" srcId="{4F5D6786-9E98-4269-A309-DCF8E4F41B86}" destId="{F349F117-3AAE-49D2-93C8-6547CAB7E182}" srcOrd="0" destOrd="0" presId="urn:microsoft.com/office/officeart/2008/layout/LinedList"/>
    <dgm:cxn modelId="{6390FE39-B669-412A-B48B-B8C678C35E50}" type="presParOf" srcId="{4F5D6786-9E98-4269-A309-DCF8E4F41B86}" destId="{BF722AA5-3574-40F4-8B95-C8A250370C49}" srcOrd="1" destOrd="0" presId="urn:microsoft.com/office/officeart/2008/layout/LinedList"/>
    <dgm:cxn modelId="{14C1D212-A476-4540-849A-75B22D0E8B9A}" type="presParOf" srcId="{4F5D6786-9E98-4269-A309-DCF8E4F41B86}" destId="{DD76C225-B55F-4E0C-BA20-5DDC6ED4DCF0}" srcOrd="2" destOrd="0" presId="urn:microsoft.com/office/officeart/2008/layout/LinedList"/>
    <dgm:cxn modelId="{4B3BFF59-A957-4E45-88EE-86044F3CF8FD}" type="presParOf" srcId="{08115316-1684-4C71-90C9-EA390768AF6B}" destId="{0776DF3F-14E4-48D9-9CF1-50CA8AB139CA}" srcOrd="20" destOrd="0" presId="urn:microsoft.com/office/officeart/2008/layout/LinedList"/>
    <dgm:cxn modelId="{E7E1A18A-1A49-4A89-A3AB-751F00E154B3}" type="presParOf" srcId="{08115316-1684-4C71-90C9-EA390768AF6B}" destId="{1FE2F408-63B7-4A83-834C-CDD4BDC2D469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CC117-CD03-4C27-8D75-C369D359E6EB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Endüstri 4.0</a:t>
          </a:r>
          <a:endParaRPr lang="tr-TR" sz="2200" kern="1200" dirty="0"/>
        </a:p>
      </dsp:txBody>
      <dsp:txXfrm>
        <a:off x="2497915" y="1950228"/>
        <a:ext cx="1100168" cy="1100168"/>
      </dsp:txXfrm>
    </dsp:sp>
    <dsp:sp modelId="{C650D24A-DDBD-4C42-967E-5D8EAB2CD71E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44D96-4FB1-454A-AF1F-59BFC7C81DCC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Nesnelerin İnterneti</a:t>
          </a:r>
          <a:endParaRPr lang="tr-TR" sz="1100" kern="1200" dirty="0"/>
        </a:p>
      </dsp:txBody>
      <dsp:txXfrm>
        <a:off x="2679443" y="258506"/>
        <a:ext cx="737112" cy="737112"/>
      </dsp:txXfrm>
    </dsp:sp>
    <dsp:sp modelId="{FD63DD76-7FFC-4598-80A4-6384AD1FA34B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1EC48-F308-47E3-BBF2-E6CA85A29F92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Siber fiziksel sistemler</a:t>
          </a:r>
          <a:endParaRPr lang="tr-TR" sz="1300" kern="1200" dirty="0"/>
        </a:p>
      </dsp:txBody>
      <dsp:txXfrm>
        <a:off x="4301726" y="3068381"/>
        <a:ext cx="737112" cy="737112"/>
      </dsp:txXfrm>
    </dsp:sp>
    <dsp:sp modelId="{481BC4DA-3464-40B2-B579-5B8084A38AC1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3A60A-1A62-4D82-A7E2-139680F6B574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Hizmetlerin İnterneti</a:t>
          </a:r>
          <a:endParaRPr lang="tr-TR" sz="1100" kern="1200" dirty="0"/>
        </a:p>
      </dsp:txBody>
      <dsp:txXfrm>
        <a:off x="1057161" y="3068381"/>
        <a:ext cx="737112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E7C84-917E-4F79-8EE7-C9AD0E1749B2}">
      <dsp:nvSpPr>
        <dsp:cNvPr id="0" name=""/>
        <dsp:cNvSpPr/>
      </dsp:nvSpPr>
      <dsp:spPr>
        <a:xfrm>
          <a:off x="955050" y="2700300"/>
          <a:ext cx="487937" cy="232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968" y="0"/>
              </a:lnTo>
              <a:lnTo>
                <a:pt x="243968" y="2324396"/>
              </a:lnTo>
              <a:lnTo>
                <a:pt x="487937" y="2324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1139642" y="3803121"/>
        <a:ext cx="118752" cy="118752"/>
      </dsp:txXfrm>
    </dsp:sp>
    <dsp:sp modelId="{4B06337E-09D9-4982-80EC-15E68A637666}">
      <dsp:nvSpPr>
        <dsp:cNvPr id="0" name=""/>
        <dsp:cNvSpPr/>
      </dsp:nvSpPr>
      <dsp:spPr>
        <a:xfrm>
          <a:off x="955050" y="2700300"/>
          <a:ext cx="487937" cy="1394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968" y="0"/>
              </a:lnTo>
              <a:lnTo>
                <a:pt x="243968" y="1394637"/>
              </a:lnTo>
              <a:lnTo>
                <a:pt x="487937" y="13946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162080" y="3360680"/>
        <a:ext cx="73876" cy="73876"/>
      </dsp:txXfrm>
    </dsp:sp>
    <dsp:sp modelId="{B1A161E7-9E77-4014-ABED-39AB516CD7B9}">
      <dsp:nvSpPr>
        <dsp:cNvPr id="0" name=""/>
        <dsp:cNvSpPr/>
      </dsp:nvSpPr>
      <dsp:spPr>
        <a:xfrm>
          <a:off x="955050" y="2700300"/>
          <a:ext cx="487937" cy="464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3968" y="0"/>
              </a:lnTo>
              <a:lnTo>
                <a:pt x="243968" y="464879"/>
              </a:lnTo>
              <a:lnTo>
                <a:pt x="487937" y="4648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182170" y="2915891"/>
        <a:ext cx="33697" cy="33697"/>
      </dsp:txXfrm>
    </dsp:sp>
    <dsp:sp modelId="{9AB78560-FDF3-49F6-A28E-94377EEAD6E3}">
      <dsp:nvSpPr>
        <dsp:cNvPr id="0" name=""/>
        <dsp:cNvSpPr/>
      </dsp:nvSpPr>
      <dsp:spPr>
        <a:xfrm>
          <a:off x="955050" y="2235420"/>
          <a:ext cx="487937" cy="464879"/>
        </a:xfrm>
        <a:custGeom>
          <a:avLst/>
          <a:gdLst/>
          <a:ahLst/>
          <a:cxnLst/>
          <a:rect l="0" t="0" r="0" b="0"/>
          <a:pathLst>
            <a:path>
              <a:moveTo>
                <a:pt x="0" y="464879"/>
              </a:moveTo>
              <a:lnTo>
                <a:pt x="243968" y="464879"/>
              </a:lnTo>
              <a:lnTo>
                <a:pt x="243968" y="0"/>
              </a:lnTo>
              <a:lnTo>
                <a:pt x="4879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182170" y="2451011"/>
        <a:ext cx="33697" cy="33697"/>
      </dsp:txXfrm>
    </dsp:sp>
    <dsp:sp modelId="{0BE4D50E-1434-4175-9385-C54276C7D5AE}">
      <dsp:nvSpPr>
        <dsp:cNvPr id="0" name=""/>
        <dsp:cNvSpPr/>
      </dsp:nvSpPr>
      <dsp:spPr>
        <a:xfrm>
          <a:off x="955050" y="1305662"/>
          <a:ext cx="487937" cy="1394637"/>
        </a:xfrm>
        <a:custGeom>
          <a:avLst/>
          <a:gdLst/>
          <a:ahLst/>
          <a:cxnLst/>
          <a:rect l="0" t="0" r="0" b="0"/>
          <a:pathLst>
            <a:path>
              <a:moveTo>
                <a:pt x="0" y="1394637"/>
              </a:moveTo>
              <a:lnTo>
                <a:pt x="243968" y="1394637"/>
              </a:lnTo>
              <a:lnTo>
                <a:pt x="243968" y="0"/>
              </a:lnTo>
              <a:lnTo>
                <a:pt x="4879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1162080" y="1966042"/>
        <a:ext cx="73876" cy="73876"/>
      </dsp:txXfrm>
    </dsp:sp>
    <dsp:sp modelId="{5994CD65-2FFF-45D8-84BD-920359BE023B}">
      <dsp:nvSpPr>
        <dsp:cNvPr id="0" name=""/>
        <dsp:cNvSpPr/>
      </dsp:nvSpPr>
      <dsp:spPr>
        <a:xfrm>
          <a:off x="955050" y="375903"/>
          <a:ext cx="487937" cy="2324396"/>
        </a:xfrm>
        <a:custGeom>
          <a:avLst/>
          <a:gdLst/>
          <a:ahLst/>
          <a:cxnLst/>
          <a:rect l="0" t="0" r="0" b="0"/>
          <a:pathLst>
            <a:path>
              <a:moveTo>
                <a:pt x="0" y="2324396"/>
              </a:moveTo>
              <a:lnTo>
                <a:pt x="243968" y="2324396"/>
              </a:lnTo>
              <a:lnTo>
                <a:pt x="243968" y="0"/>
              </a:lnTo>
              <a:lnTo>
                <a:pt x="4879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900" kern="1200"/>
        </a:p>
      </dsp:txBody>
      <dsp:txXfrm>
        <a:off x="1139642" y="1478725"/>
        <a:ext cx="118752" cy="118752"/>
      </dsp:txXfrm>
    </dsp:sp>
    <dsp:sp modelId="{5E041191-CE41-48CF-BBA1-5B48C00CF52F}">
      <dsp:nvSpPr>
        <dsp:cNvPr id="0" name=""/>
        <dsp:cNvSpPr/>
      </dsp:nvSpPr>
      <dsp:spPr>
        <a:xfrm rot="16200000">
          <a:off x="-1374239" y="2328396"/>
          <a:ext cx="3914772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kern="1200" dirty="0" smtClean="0"/>
            <a:t>Endüstri 4.0 prensipleri</a:t>
          </a:r>
          <a:endParaRPr lang="tr-TR" sz="3000" kern="1200" dirty="0"/>
        </a:p>
      </dsp:txBody>
      <dsp:txXfrm>
        <a:off x="-1374239" y="2328396"/>
        <a:ext cx="3914772" cy="743806"/>
      </dsp:txXfrm>
    </dsp:sp>
    <dsp:sp modelId="{72C892C5-FF3B-45B2-A969-3F6C6F3A867D}">
      <dsp:nvSpPr>
        <dsp:cNvPr id="0" name=""/>
        <dsp:cNvSpPr/>
      </dsp:nvSpPr>
      <dsp:spPr>
        <a:xfrm>
          <a:off x="1442987" y="4000"/>
          <a:ext cx="6545117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Karşılıklı Çalışabilirlik: </a:t>
          </a:r>
          <a:r>
            <a:rPr lang="tr-TR" sz="1600" kern="1200" dirty="0" smtClean="0"/>
            <a:t>nesnelerin interneti ve hizmetlerin interneti üzerinden insanların ve akıllı fabrikaların birbirleriyle iletişim kurmasını içerir.</a:t>
          </a:r>
          <a:endParaRPr lang="tr-TR" sz="1600" kern="1200" dirty="0"/>
        </a:p>
      </dsp:txBody>
      <dsp:txXfrm>
        <a:off x="1442987" y="4000"/>
        <a:ext cx="6545117" cy="743806"/>
      </dsp:txXfrm>
    </dsp:sp>
    <dsp:sp modelId="{DF1C06FA-3B6D-4E7B-88B0-167467B24C60}">
      <dsp:nvSpPr>
        <dsp:cNvPr id="0" name=""/>
        <dsp:cNvSpPr/>
      </dsp:nvSpPr>
      <dsp:spPr>
        <a:xfrm>
          <a:off x="1442987" y="933758"/>
          <a:ext cx="6549899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Sanallaştırma:</a:t>
          </a:r>
          <a:r>
            <a:rPr lang="tr-TR" sz="1600" kern="1200" dirty="0" smtClean="0"/>
            <a:t> Bu yapı akıllı fabrikaların sanal bir kopyasıdır. Sistem, </a:t>
          </a:r>
          <a:r>
            <a:rPr lang="tr-TR" sz="1600" kern="1200" dirty="0" err="1" smtClean="0"/>
            <a:t>sensör</a:t>
          </a:r>
          <a:r>
            <a:rPr lang="tr-TR" sz="1600" kern="1200" dirty="0" smtClean="0"/>
            <a:t> verilerinin sanal tesis ve simülasyon modelleri ile bağlanmasıyla oluşur.</a:t>
          </a:r>
          <a:endParaRPr lang="tr-TR" sz="1600" kern="1200" dirty="0"/>
        </a:p>
      </dsp:txBody>
      <dsp:txXfrm>
        <a:off x="1442987" y="933758"/>
        <a:ext cx="6549899" cy="743806"/>
      </dsp:txXfrm>
    </dsp:sp>
    <dsp:sp modelId="{4DBAAEDD-81B4-4749-A309-EDF3FD42CA63}">
      <dsp:nvSpPr>
        <dsp:cNvPr id="0" name=""/>
        <dsp:cNvSpPr/>
      </dsp:nvSpPr>
      <dsp:spPr>
        <a:xfrm>
          <a:off x="1442987" y="1863517"/>
          <a:ext cx="6554680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Özerk Yönetim: </a:t>
          </a:r>
          <a:r>
            <a:rPr lang="tr-TR" sz="1600" kern="1200" dirty="0" smtClean="0"/>
            <a:t>Siber-Fiziksel sistemlerin akıllı fabrikalar içinde kendi kararlarını kendi verme yeteneğidir.</a:t>
          </a:r>
          <a:endParaRPr lang="tr-TR" sz="1600" kern="1200" dirty="0"/>
        </a:p>
      </dsp:txBody>
      <dsp:txXfrm>
        <a:off x="1442987" y="1863517"/>
        <a:ext cx="6554680" cy="743806"/>
      </dsp:txXfrm>
    </dsp:sp>
    <dsp:sp modelId="{4AF58DD7-EF05-4A57-8387-F1B6DDA91832}">
      <dsp:nvSpPr>
        <dsp:cNvPr id="0" name=""/>
        <dsp:cNvSpPr/>
      </dsp:nvSpPr>
      <dsp:spPr>
        <a:xfrm>
          <a:off x="1442987" y="2793275"/>
          <a:ext cx="6545117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Gerçek-Zamanlı Yeteneği: </a:t>
          </a:r>
          <a:r>
            <a:rPr lang="tr-TR" sz="1600" kern="1200" dirty="0" smtClean="0"/>
            <a:t>Verileri toplama ve analiz etme yeteneğidir</a:t>
          </a:r>
          <a:endParaRPr lang="tr-TR" sz="1600" kern="1200" dirty="0"/>
        </a:p>
      </dsp:txBody>
      <dsp:txXfrm>
        <a:off x="1442987" y="2793275"/>
        <a:ext cx="6545117" cy="743806"/>
      </dsp:txXfrm>
    </dsp:sp>
    <dsp:sp modelId="{D18991D8-C2F5-4238-ACC7-92D3882563DF}">
      <dsp:nvSpPr>
        <dsp:cNvPr id="0" name=""/>
        <dsp:cNvSpPr/>
      </dsp:nvSpPr>
      <dsp:spPr>
        <a:xfrm>
          <a:off x="1442987" y="3723034"/>
          <a:ext cx="6545117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Hizmet Oryantasyonu: </a:t>
          </a:r>
          <a:r>
            <a:rPr lang="tr-TR" sz="1600" kern="1200" dirty="0" smtClean="0"/>
            <a:t>Hizmetlerin interneti üzerinden siber-fiziksel sistemler, insanlar ve akıllı fabrika servisleri sunulmaktadır.</a:t>
          </a:r>
          <a:endParaRPr lang="tr-TR" sz="1600" kern="1200" dirty="0"/>
        </a:p>
      </dsp:txBody>
      <dsp:txXfrm>
        <a:off x="1442987" y="3723034"/>
        <a:ext cx="6545117" cy="743806"/>
      </dsp:txXfrm>
    </dsp:sp>
    <dsp:sp modelId="{C7F59305-795C-4977-AB4B-E6D57FCEDC9F}">
      <dsp:nvSpPr>
        <dsp:cNvPr id="0" name=""/>
        <dsp:cNvSpPr/>
      </dsp:nvSpPr>
      <dsp:spPr>
        <a:xfrm>
          <a:off x="1442987" y="4652792"/>
          <a:ext cx="6540335" cy="743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b="1" kern="1200" dirty="0" smtClean="0"/>
            <a:t>Modülerlik: </a:t>
          </a:r>
          <a:r>
            <a:rPr lang="tr-TR" sz="1600" kern="1200" dirty="0" smtClean="0"/>
            <a:t>Bireysel modüllerin değişen gereklilikleri için akıllı fabrikalara esnek adaptasyon sistemi sağlar.</a:t>
          </a:r>
          <a:endParaRPr lang="tr-TR" sz="1600" kern="1200" dirty="0"/>
        </a:p>
      </dsp:txBody>
      <dsp:txXfrm>
        <a:off x="1442987" y="4652792"/>
        <a:ext cx="6540335" cy="743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03E92-21E9-4790-A5C8-5981273DFCC3}">
      <dsp:nvSpPr>
        <dsp:cNvPr id="0" name=""/>
        <dsp:cNvSpPr/>
      </dsp:nvSpPr>
      <dsp:spPr>
        <a:xfrm>
          <a:off x="0" y="1828"/>
          <a:ext cx="7272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5757-D821-4618-8268-718864BBA07D}">
      <dsp:nvSpPr>
        <dsp:cNvPr id="0" name=""/>
        <dsp:cNvSpPr/>
      </dsp:nvSpPr>
      <dsp:spPr>
        <a:xfrm>
          <a:off x="0" y="1828"/>
          <a:ext cx="1454561" cy="374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b="1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Endüstri 4.0'ın Avantajları </a:t>
          </a:r>
          <a:endParaRPr lang="tr-TR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1828"/>
        <a:ext cx="1454561" cy="3740759"/>
      </dsp:txXfrm>
    </dsp:sp>
    <dsp:sp modelId="{D772B95F-6332-438E-9B64-95476CFDDBF8}">
      <dsp:nvSpPr>
        <dsp:cNvPr id="0" name=""/>
        <dsp:cNvSpPr/>
      </dsp:nvSpPr>
      <dsp:spPr>
        <a:xfrm>
          <a:off x="1563653" y="27080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Sistemin izlenmesinin ve arıza teşhisinin kolaylaştırılması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27080"/>
        <a:ext cx="5709154" cy="505039"/>
      </dsp:txXfrm>
    </dsp:sp>
    <dsp:sp modelId="{E52DC6D9-51D8-4986-A936-FAB762F6E982}">
      <dsp:nvSpPr>
        <dsp:cNvPr id="0" name=""/>
        <dsp:cNvSpPr/>
      </dsp:nvSpPr>
      <dsp:spPr>
        <a:xfrm>
          <a:off x="1454561" y="532119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CACAC-8776-4648-A39C-FCFD337D6D24}">
      <dsp:nvSpPr>
        <dsp:cNvPr id="0" name=""/>
        <dsp:cNvSpPr/>
      </dsp:nvSpPr>
      <dsp:spPr>
        <a:xfrm>
          <a:off x="1563653" y="557371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Sistemlerin ve bileşenlerinin öz farkındalık kazanması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557371"/>
        <a:ext cx="5709154" cy="505039"/>
      </dsp:txXfrm>
    </dsp:sp>
    <dsp:sp modelId="{6DC94DDD-A097-40E2-8FC1-41E1E7C02EAC}">
      <dsp:nvSpPr>
        <dsp:cNvPr id="0" name=""/>
        <dsp:cNvSpPr/>
      </dsp:nvSpPr>
      <dsp:spPr>
        <a:xfrm>
          <a:off x="1454561" y="1062410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F1D66-2A3F-4737-A696-22EC4194FC19}">
      <dsp:nvSpPr>
        <dsp:cNvPr id="0" name=""/>
        <dsp:cNvSpPr/>
      </dsp:nvSpPr>
      <dsp:spPr>
        <a:xfrm>
          <a:off x="1563653" y="1087662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Sistemin çevre dostu ve kaynak tasarrufu davranışlarıyla sürdürülebilir olması 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1087662"/>
        <a:ext cx="5709154" cy="505039"/>
      </dsp:txXfrm>
    </dsp:sp>
    <dsp:sp modelId="{AF38064C-4ED1-48FD-8CCC-D54A2F31171B}">
      <dsp:nvSpPr>
        <dsp:cNvPr id="0" name=""/>
        <dsp:cNvSpPr/>
      </dsp:nvSpPr>
      <dsp:spPr>
        <a:xfrm>
          <a:off x="1454561" y="1592701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47B81-ECC6-416A-A4F1-5DDE5216CE8A}">
      <dsp:nvSpPr>
        <dsp:cNvPr id="0" name=""/>
        <dsp:cNvSpPr/>
      </dsp:nvSpPr>
      <dsp:spPr>
        <a:xfrm>
          <a:off x="1563653" y="1617953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Daha yüksek verimliliğin sağlanması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1617953"/>
        <a:ext cx="5709154" cy="505039"/>
      </dsp:txXfrm>
    </dsp:sp>
    <dsp:sp modelId="{740F0236-41D5-477D-B0ED-2CFE8C68E82A}">
      <dsp:nvSpPr>
        <dsp:cNvPr id="0" name=""/>
        <dsp:cNvSpPr/>
      </dsp:nvSpPr>
      <dsp:spPr>
        <a:xfrm>
          <a:off x="1454561" y="2122992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82376-0CDD-4259-BD24-E0696940D2FA}">
      <dsp:nvSpPr>
        <dsp:cNvPr id="0" name=""/>
        <dsp:cNvSpPr/>
      </dsp:nvSpPr>
      <dsp:spPr>
        <a:xfrm>
          <a:off x="1563653" y="2148244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Üretimde esnekliğin arttırılması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2148244"/>
        <a:ext cx="5709154" cy="505039"/>
      </dsp:txXfrm>
    </dsp:sp>
    <dsp:sp modelId="{EA1EE294-3841-4FCC-9617-318831F6A7B8}">
      <dsp:nvSpPr>
        <dsp:cNvPr id="0" name=""/>
        <dsp:cNvSpPr/>
      </dsp:nvSpPr>
      <dsp:spPr>
        <a:xfrm>
          <a:off x="1454561" y="2653283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3A08-BBBB-460F-8F0A-9FCC9AC7F684}">
      <dsp:nvSpPr>
        <dsp:cNvPr id="0" name=""/>
        <dsp:cNvSpPr/>
      </dsp:nvSpPr>
      <dsp:spPr>
        <a:xfrm>
          <a:off x="1563653" y="2678535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smtClean="0">
              <a:solidFill>
                <a:schemeClr val="tx1">
                  <a:lumMod val="75000"/>
                  <a:lumOff val="25000"/>
                </a:schemeClr>
              </a:solidFill>
            </a:rPr>
            <a:t>Maliyetin azaltılması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2678535"/>
        <a:ext cx="5709154" cy="505039"/>
      </dsp:txXfrm>
    </dsp:sp>
    <dsp:sp modelId="{29CEA46A-8908-4B6F-B21D-DBC3C70032F5}">
      <dsp:nvSpPr>
        <dsp:cNvPr id="0" name=""/>
        <dsp:cNvSpPr/>
      </dsp:nvSpPr>
      <dsp:spPr>
        <a:xfrm>
          <a:off x="1454561" y="3183574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2AA5-3574-40F4-8B95-C8A250370C49}">
      <dsp:nvSpPr>
        <dsp:cNvPr id="0" name=""/>
        <dsp:cNvSpPr/>
      </dsp:nvSpPr>
      <dsp:spPr>
        <a:xfrm>
          <a:off x="1563653" y="3208826"/>
          <a:ext cx="5709154" cy="5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>
              <a:solidFill>
                <a:schemeClr val="tx1">
                  <a:lumMod val="75000"/>
                  <a:lumOff val="25000"/>
                </a:schemeClr>
              </a:solidFill>
            </a:rPr>
            <a:t>Yeni hizmet ve iş modellerinin geliştirilmesi</a:t>
          </a:r>
          <a:endParaRPr lang="tr-TR" sz="18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563653" y="3208826"/>
        <a:ext cx="5709154" cy="505039"/>
      </dsp:txXfrm>
    </dsp:sp>
    <dsp:sp modelId="{0776DF3F-14E4-48D9-9CF1-50CA8AB139CA}">
      <dsp:nvSpPr>
        <dsp:cNvPr id="0" name=""/>
        <dsp:cNvSpPr/>
      </dsp:nvSpPr>
      <dsp:spPr>
        <a:xfrm>
          <a:off x="1454561" y="3713865"/>
          <a:ext cx="58182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F43A9E-5799-4220-AC58-20FBE372038D}" type="datetimeFigureOut">
              <a:rPr lang="tr-TR" smtClean="0"/>
              <a:t>14.06.2018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1A7883A-6B36-441B-A07C-71FED0258A0A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ENDÜSTRİ 4.0 NEDİR?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MESLEKİ EĞİTİMDE NESNELERİN İNTERNETİ </a:t>
            </a:r>
            <a:r>
              <a:rPr lang="tr-TR" dirty="0" err="1" smtClean="0"/>
              <a:t>DENEyİMİ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666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Dördüncü Sanayi Devrimi (Endüstri 4.0)</a:t>
            </a:r>
            <a:endParaRPr lang="tr-TR" sz="3900" dirty="0"/>
          </a:p>
        </p:txBody>
      </p:sp>
      <p:pic>
        <p:nvPicPr>
          <p:cNvPr id="8196" name="Picture 4" descr="İ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18" y="1556792"/>
            <a:ext cx="60769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25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Dördüncü Sanayi Devrimi (Endüstri 4.0)</a:t>
            </a:r>
            <a:endParaRPr lang="tr-TR" sz="3900" dirty="0"/>
          </a:p>
        </p:txBody>
      </p:sp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1752976919"/>
              </p:ext>
            </p:extLst>
          </p:nvPr>
        </p:nvGraphicFramePr>
        <p:xfrm>
          <a:off x="3851920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kdörtgen 2"/>
          <p:cNvSpPr/>
          <p:nvPr/>
        </p:nvSpPr>
        <p:spPr>
          <a:xfrm>
            <a:off x="470846" y="1340768"/>
            <a:ext cx="431717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Endüstri 4.0 temel olarak Bilişim Teknolojileri ile Endüstriyi bir araya getirmeyi hedeflemektedir.</a:t>
            </a:r>
          </a:p>
          <a:p>
            <a:r>
              <a:rPr lang="tr-T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3 temel yapıdan oluşur.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IOT(Nesnelerin İnterneti): </a:t>
            </a:r>
            <a:r>
              <a:rPr lang="tr-T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Tüm cihazların birbiriyle etkileşimini sağlama.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SPS(Siber-Fiziksel Sistemler): </a:t>
            </a:r>
            <a:r>
              <a:rPr lang="tr-T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Fiziksel dünyanın sanal bir kopyasını oluşturma ve merkezi olmayan kararların verilmesini sağlama.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IAAS(Hizmetlerin İnterneti): </a:t>
            </a:r>
            <a:r>
              <a:rPr lang="tr-T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Açık mimari üzerine kurulmuş İnternet ağı tabanlı servislerin yer aldığı bir küresel pazar.</a:t>
            </a:r>
          </a:p>
          <a:p>
            <a:endParaRPr lang="tr-T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Dördüncü Sanayi Devrimi (Endüstri 4.0)</a:t>
            </a:r>
            <a:endParaRPr lang="tr-TR" sz="3900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171458725"/>
              </p:ext>
            </p:extLst>
          </p:nvPr>
        </p:nvGraphicFramePr>
        <p:xfrm>
          <a:off x="611560" y="1196752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0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Dördüncü Sanayi Devrimi (Endüstri 4.0)</a:t>
            </a:r>
            <a:endParaRPr lang="tr-TR" sz="3900" dirty="0"/>
          </a:p>
        </p:txBody>
      </p:sp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399427975"/>
              </p:ext>
            </p:extLst>
          </p:nvPr>
        </p:nvGraphicFramePr>
        <p:xfrm>
          <a:off x="971600" y="1268760"/>
          <a:ext cx="7272808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10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 otomasyon ve akıllı fabrikalarda çoğu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iş,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değmeden yürütüleceği için beden gücü ile çalışanların işsiz kalması olasılığı güçlü bir şekilde tartışılıyor.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Bazı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sektör ve meslek alanlarında yükselen biçimde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işsizlik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artışı olabilir.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Endüstri 4.0’da üretimleri robotların yapacağı düşünüldüğünde istihdamda meydana gelecek düşüşlerden en çok etkilenecek kesim, makine ve ekipmanları kullanarak komuta edenler olacak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6" name="Picture 2" descr="endüstri 4.0 ve istihda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2952260"/>
            <a:ext cx="5040560" cy="37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İstihdam Piyasası ve Meslek Araştırmaları Enstitüsü (IAB)'nün araştırmasına göre Alman fabrikalarında doğacak 430 bin yeni istihdam alanına karşın 490 bin alanın yok olacağı varsayılıyor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Ülkemizde sanayinin pek çok sektöründe çalışan, ekipman ve üretim araçlarının kontrolünden sorumlu olan, üretime biçim ve işlerlik kazandıran çalışanlar bu durumda birincil risk grubunda</a:t>
            </a:r>
          </a:p>
        </p:txBody>
      </p:sp>
      <p:pic>
        <p:nvPicPr>
          <p:cNvPr id="2050" name="Picture 2" descr="endüstri 4.0 ve istihda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51078"/>
            <a:ext cx="71628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4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düstri 4.0 ve istihdam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691276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 teknolojilere uygun yeni beceri, yetenek ve yetkinliklerin geliştirilmesi kaçınılmaz hale geliyor.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Sadece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dört yıl içinde 16 yeni meslek dalının türemesi bekleniyor. Endüstri 4.0’ın belkemiği olan akıllı üretim süreçleri için bilişim teknolojileri alanında çok fazla sayıda uzmana ihtiyaç duyulacaktır.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Endüstri 4.0’ın özelinde ise özellikle veri analizi, yazılım, 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siber güvenlik,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robotik uygulamalar,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mekatronik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dijital iş süreçleri gibi alanlarda donanımlı eleman ihtiyacı olacak. </a:t>
            </a:r>
          </a:p>
        </p:txBody>
      </p:sp>
    </p:spTree>
    <p:extLst>
      <p:ext uri="{BB962C8B-B14F-4D97-AF65-F5344CB8AC3E}">
        <p14:creationId xmlns:p14="http://schemas.microsoft.com/office/powerpoint/2010/main" val="256790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Yeni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meslekler, yeni ürünler, yeni süreçler, yeni üretim şekilleri ve yeni teknolojiler insanlar tarafından üretilir.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üretim sürecinin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dijitalizasyon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sürecine dönüşmesi tüm istihdam süreçlerinin olumsuz etkileneceği anlamına gelmez. Aksine insanlar bu sürece karşılık birden fazla dönüşüm strateji ve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inovatif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değişiklikler ile cevap vermelidir. </a:t>
            </a:r>
            <a:endParaRPr lang="tr-T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endüstri 4.0 ve istihda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852936"/>
            <a:ext cx="63531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Endüstri 4.0 ile bilginin ön plana çıkması ve temelinde yer alması sebebiyle, üretim sadece fabrika içerisinde olmayacak ve çeşitli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sektörel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büyümeler olacaktır. Bunlar;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Girişimcilik sektörü büyüyecek,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Kobi sayıları hızla artacak,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Ar-ge alanları genişleyecek,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Organize sanayi alanlarının sayısı artacak,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Teknokent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sayıları artacak,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İnovasyon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çalışmaları hızla artacak,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</a:t>
            </a:r>
            <a:r>
              <a:rPr lang="tr-T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çalışanların sayısı artacak,</a:t>
            </a:r>
          </a:p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► 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Türkiye’nin coğrafi konumu sebebiyle tarım çalışmaları artacak,</a:t>
            </a:r>
          </a:p>
          <a:p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0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Endüstri 4.0 ve istihdam</a:t>
            </a:r>
            <a:endParaRPr lang="tr-TR" sz="3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539552" y="11967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Endüstri 4.0 evrimine  kadar tek bir beyin veya beyin takımları ile yönetilen işletmelerden; işletmenin tüm çalışanları, partnerleri, bayileri ve özellikle müşterileri ile birlikte yönetilen işletmelere dönüşen bir sanayi evrimi içerisinde bulunuyoruz.</a:t>
            </a:r>
          </a:p>
          <a:p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Endüstri 4.0’da kişiselleştirilmiş üreticiler ile hep birlikte üreterek, hep birlikte tüketeceğiz</a:t>
            </a:r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 descr="endüstri 4.0 ve istihdam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08920"/>
            <a:ext cx="5370241" cy="40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sanayi devrimi (Endüstri 1.0)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" y="1196752"/>
            <a:ext cx="3610744" cy="4853135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18. yüzyılın ortalarında, su ve buhar gücünü kullanarak mekanik üretim sistemleri ile ortaya çıktı.</a:t>
            </a:r>
          </a:p>
          <a:p>
            <a:r>
              <a:rPr lang="tr-TR" sz="24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Makinelerin üretime katılmasıyla demir-çelik ve tekstil üretimi artmış ülkelerde sermaye birikimi gerçekleşmiştir.</a:t>
            </a:r>
            <a:endParaRPr lang="tr-TR" sz="2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Resim 3" descr="buhar makinesi icadı ile ilgili görsel sonuc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628800"/>
            <a:ext cx="475252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/>
          <p:cNvSpPr txBox="1"/>
          <p:nvPr/>
        </p:nvSpPr>
        <p:spPr>
          <a:xfrm>
            <a:off x="4716016" y="5058175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smtClean="0">
                <a:solidFill>
                  <a:schemeClr val="bg1"/>
                </a:solidFill>
              </a:rPr>
              <a:t>Randımanlı çalışan ilk buharlı makineyi 1764 yılında </a:t>
            </a:r>
            <a:r>
              <a:rPr lang="tr-TR" sz="1200" b="1" dirty="0" err="1" smtClean="0">
                <a:solidFill>
                  <a:schemeClr val="bg1"/>
                </a:solidFill>
              </a:rPr>
              <a:t>iskoçyalı</a:t>
            </a:r>
            <a:r>
              <a:rPr lang="tr-TR" sz="1200" b="1" dirty="0" smtClean="0">
                <a:solidFill>
                  <a:schemeClr val="bg1"/>
                </a:solidFill>
              </a:rPr>
              <a:t> James </a:t>
            </a:r>
            <a:r>
              <a:rPr lang="tr-TR" sz="1200" b="1" dirty="0" err="1" smtClean="0">
                <a:solidFill>
                  <a:schemeClr val="bg1"/>
                </a:solidFill>
              </a:rPr>
              <a:t>Watt</a:t>
            </a:r>
            <a:r>
              <a:rPr lang="tr-TR" sz="1200" b="1" dirty="0" smtClean="0">
                <a:solidFill>
                  <a:schemeClr val="bg1"/>
                </a:solidFill>
              </a:rPr>
              <a:t> icat etmiştir.</a:t>
            </a:r>
            <a:endParaRPr lang="tr-T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teşekkürler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0" name="Picture 2" descr="http://www.tubitak.gov.tr/sites/default/files/4004_offical_logo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5" t="7222" r="35854" b="71611"/>
          <a:stretch/>
        </p:blipFill>
        <p:spPr bwMode="auto">
          <a:xfrm>
            <a:off x="6948264" y="3356992"/>
            <a:ext cx="1737775" cy="16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683568" y="2705477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Tubitak</a:t>
            </a: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4004 118B543 </a:t>
            </a:r>
            <a:r>
              <a:rPr lang="tr-T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no’lu</a:t>
            </a:r>
            <a:r>
              <a:rPr lang="tr-T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proje ekibi tarafından internette yer alan çeşitli kaynaklardan yararlanılarak hazırlanmıştır.</a:t>
            </a:r>
            <a:endParaRPr lang="tr-T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7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sanayi devrimi (Endüstri 1.0)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03648" y="5330302"/>
            <a:ext cx="6264697" cy="136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smtClean="0"/>
              <a:t> </a:t>
            </a:r>
            <a:r>
              <a:rPr lang="tr-TR" sz="1800" dirty="0" smtClean="0">
                <a:solidFill>
                  <a:schemeClr val="bg1"/>
                </a:solidFill>
              </a:rPr>
              <a:t>Sanayinin gelişmesi işçi sınıfının büyümesi ve bilinçlenmeye başlaması, uzun çalışma saatleri, sağlıksız çalışma koşulları, düşük ücretler, özellikle küçük çocukların ve kadınların iş hayatında ezilmesi sonuçlarını doğurdu.</a:t>
            </a:r>
            <a:endParaRPr lang="tr-TR" sz="1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işçi sınıfı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264697" cy="40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Sanayi Devrimi (Endüstri 2.0)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997152"/>
          </a:xfrm>
        </p:spPr>
        <p:txBody>
          <a:bodyPr>
            <a:noAutofit/>
          </a:bodyPr>
          <a:lstStyle/>
          <a:p>
            <a:r>
              <a:rPr lang="tr-TR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1870 – 1913 yılları arasında özellikle çelik üretim yöntemlerinin geliştirildiği, elektrik, içten patlamalı motorlar, Atlantik-ötesi telgraf, radyo gibi buluşların ortaya çıktığı dönemdir. </a:t>
            </a:r>
          </a:p>
          <a:p>
            <a:r>
              <a:rPr lang="tr-TR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Teknoloji devrimi olarak da adlandırılır.</a:t>
            </a:r>
            <a:endParaRPr lang="tr-TR" sz="20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kinci sanayi devrimi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Sanayi Devrimi (Endüstri 2.0)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52321" y="2981302"/>
            <a:ext cx="2232248" cy="150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İlk telefon Alexander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Graham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Bell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 Charles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Sumner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Tainter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tarafından 1880 yılında geliştirilmiştir. </a:t>
            </a:r>
          </a:p>
        </p:txBody>
      </p:sp>
      <p:pic>
        <p:nvPicPr>
          <p:cNvPr id="4098" name="Picture 2" descr="telefonun icadı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87" y="1268760"/>
            <a:ext cx="2110983" cy="14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essemer yöntemi ile çelik üretimi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16731"/>
            <a:ext cx="2808313" cy="21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23528" y="2943090"/>
            <a:ext cx="29523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İngiliz mucit H. </a:t>
            </a:r>
            <a:r>
              <a:rPr lang="tr-T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Bessemer’in</a:t>
            </a:r>
            <a:r>
              <a:rPr lang="tr-T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icat ettiği ucuz çelik üretim yöntemi ile eritilmiş pik demir, alttan verilen havanın oksijeni ile çeliğe dönüşür. </a:t>
            </a:r>
          </a:p>
          <a:p>
            <a:r>
              <a:rPr lang="tr-T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Önceleri çok çok uzun ve pahalı olan çelik elde etme yöntemi artık hızlanmış ve daha ucuz hale gelmiştir.</a:t>
            </a:r>
            <a:endParaRPr lang="tr-TR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2" name="Picture 6" descr="http://marksist.org/images/357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538" y="1268760"/>
            <a:ext cx="3306884" cy="163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5882804" y="2943090"/>
            <a:ext cx="316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Henry Ford, 1914'te "Model T" adı verilen araba modelini montaj bandı üzerinde seri olarak üretmeye başladı. </a:t>
            </a:r>
          </a:p>
          <a:p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 bir işçi montajın sadece bir alanında çalışmaya başladı; üretim süresi büyük bir azalma gösterdi. Otomobil fiyatları yarı yarıya düştü. </a:t>
            </a: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0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Üçüncü Sanayi Devrimi (Endüstri 3.0)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439785"/>
            <a:ext cx="3456384" cy="4525963"/>
          </a:xfrm>
        </p:spPr>
        <p:txBody>
          <a:bodyPr>
            <a:normAutofit/>
          </a:bodyPr>
          <a:lstStyle/>
          <a:p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İkinci Dünya Savaşı sonrası başlayan ve 1970’li yıllardan sonra ivmesi artan, üretimin sayısallaştığı, bilişim teknolojisi dönemi olarak da adlandırılır. </a:t>
            </a:r>
          </a:p>
          <a:p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Sentetik mallar, bilgisayar teknolojisi, mikro elektronik teknoloji, fiber optikler, telekomünikasyon,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biyogenetikler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tr-T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biyotarım</a:t>
            </a:r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lazer teknolojisi bu dönemin belirleyici unsurlarıdır. </a:t>
            </a:r>
          </a:p>
          <a:p>
            <a:r>
              <a:rPr lang="tr-T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Sanayi ve ticaretin küreselleşmesi de bu dönemde gerçekleşmiştir.</a:t>
            </a:r>
            <a:endParaRPr lang="tr-TR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2" name="Picture 4" descr="commodore 64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1683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Üçüncü Sanayi Devrimi (Endüstri 3.0)</a:t>
            </a:r>
            <a:endParaRPr lang="tr-TR" dirty="0"/>
          </a:p>
        </p:txBody>
      </p:sp>
      <p:sp>
        <p:nvSpPr>
          <p:cNvPr id="13" name="İçerik Yer Tutucusu 5"/>
          <p:cNvSpPr>
            <a:spLocks noGrp="1"/>
          </p:cNvSpPr>
          <p:nvPr>
            <p:ph idx="1"/>
          </p:nvPr>
        </p:nvSpPr>
        <p:spPr>
          <a:xfrm>
            <a:off x="5733415" y="2924944"/>
            <a:ext cx="305927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PLC (Programlanabilir Mantıksal Denetleyici) ilk olarak 1969 yılında MODICON 084 olarak piyasaya girdi.</a:t>
            </a:r>
          </a:p>
          <a:p>
            <a:pPr marL="0" indent="0">
              <a:buNone/>
            </a:pPr>
            <a:r>
              <a:rPr lang="tr-T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Üretim sistemleri kontrolünde insan faktöründen elektronik kontrol teknolojisine geçildi.</a:t>
            </a:r>
            <a:endParaRPr lang="tr-T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76" y="1145662"/>
            <a:ext cx="2303690" cy="17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39923" y="2953589"/>
            <a:ext cx="2664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20. Yüzyılın en önemli buluşlarından biri olarak kabul edilen ve elektronik devrelerin can damarı olan </a:t>
            </a:r>
            <a:r>
              <a:rPr lang="tr-T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transistörler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1947 yılında yapıldı. </a:t>
            </a:r>
          </a:p>
          <a:p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William </a:t>
            </a:r>
            <a:r>
              <a:rPr lang="tr-T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Shockley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başkanlığında John </a:t>
            </a:r>
            <a:r>
              <a:rPr lang="tr-T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Bardeen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 </a:t>
            </a:r>
            <a:r>
              <a:rPr lang="tr-T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Walter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Brattain´den</a:t>
            </a:r>
            <a:r>
              <a:rPr lang="tr-T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oluşan ekip, teknolojide yepyeni bir çığır açan bu buluşlarından dolayı, 1956 yılında Nobel Ödülü´nü paylaştı.</a:t>
            </a: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088121" y="3068960"/>
            <a:ext cx="2636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Apple, 1 Nisan 1976 yılında Steve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Steve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Wozniak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ve Ronald </a:t>
            </a:r>
            <a:r>
              <a:rPr lang="tr-T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Wayne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tarafından Apple I kişisel bilgisayar kitini satmak amacıyla kuruldu.</a:t>
            </a:r>
            <a:endParaRPr 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7" name="Picture 7" descr="apple computer 1976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odicon plc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338651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Üçüncü Sanayi Devrimi (Endüstri 3.0)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1619672" y="5157192"/>
            <a:ext cx="63287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chemeClr val="bg1"/>
                </a:solidFill>
              </a:rPr>
              <a:t>Dünyadaki kaynakların hızla tükenmekte olduğu da bu dönemde gündeme geldi. Doğal yaşamın olumsuz nitelikler kazandığı ve dünyanın sürdürülebilirliğinin zorlaştığı; çevrenin korunması, kirlilik yaratan endüstrilerden vazgeçilmesi, yenilenebilir enerji kaynaklarının tercih edilmesi ve enerji tüketiminin teknolojik gelişmeler aracılığı ile azaltılması çareleri aranmaya başlandı. </a:t>
            </a:r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6149" name="Picture 5" descr="çevre kirliliği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59" y="1268761"/>
            <a:ext cx="6544727" cy="368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dirty="0" smtClean="0"/>
              <a:t>Dördüncü Sanayi Devrimi (Endüstri 4.0)</a:t>
            </a:r>
            <a:endParaRPr lang="tr-TR" sz="39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3629000"/>
          </a:xfrm>
        </p:spPr>
        <p:txBody>
          <a:bodyPr>
            <a:normAutofit/>
          </a:bodyPr>
          <a:lstStyle/>
          <a:p>
            <a:r>
              <a:rPr lang="tr-T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Endüstri 4.0 terimi ilk olarak 2011 yılında Almanya’da Hannover Fuarı’nda kullanıldı.</a:t>
            </a:r>
          </a:p>
          <a:p>
            <a:r>
              <a:rPr lang="tr-T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Endüstri 4.0 genel hatlarıyla; robotların üretimi tamamen devralması, yapay zekanın gelişimi, üç boyutlu yazıcılarla üretimin fabrikalardan evlere inmesi, devasa miktarda ki bilgi yığınının veri analizleriyle ayıklanıp değerlendirilmesidir. </a:t>
            </a:r>
          </a:p>
          <a:p>
            <a:r>
              <a:rPr lang="tr-T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Sanayi Devriminin dolaylı amacı da insan gücünü fiziksel düzeyden beyinsel düzeye sıçratmaktır.</a:t>
            </a:r>
            <a:endParaRPr lang="tr-T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 descr="http://cdn.endustri40.com/image/40328b435fd942348e4512bbb5fc4f5e/tarihi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93" y="1556792"/>
            <a:ext cx="513023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6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514</TotalTime>
  <Words>1165</Words>
  <Application>Microsoft Office PowerPoint</Application>
  <PresentationFormat>Ekran Gösterisi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Açılar</vt:lpstr>
      <vt:lpstr>ENDÜSTRİ 4.0 NEDİR?</vt:lpstr>
      <vt:lpstr>İlk sanayi devrimi (Endüstri 1.0)</vt:lpstr>
      <vt:lpstr>İlk sanayi devrimi (Endüstri 1.0)</vt:lpstr>
      <vt:lpstr>İkinci Sanayi Devrimi (Endüstri 2.0)</vt:lpstr>
      <vt:lpstr>İkinci Sanayi Devrimi (Endüstri 2.0)</vt:lpstr>
      <vt:lpstr>Üçüncü Sanayi Devrimi (Endüstri 3.0)</vt:lpstr>
      <vt:lpstr>Üçüncü Sanayi Devrimi (Endüstri 3.0)</vt:lpstr>
      <vt:lpstr>Üçüncü Sanayi Devrimi (Endüstri 3.0)</vt:lpstr>
      <vt:lpstr>Dördüncü Sanayi Devrimi (Endüstri 4.0)</vt:lpstr>
      <vt:lpstr>Dördüncü Sanayi Devrimi (Endüstri 4.0)</vt:lpstr>
      <vt:lpstr>Dördüncü Sanayi Devrimi (Endüstri 4.0)</vt:lpstr>
      <vt:lpstr>Dördüncü Sanayi Devrimi (Endüstri 4.0)</vt:lpstr>
      <vt:lpstr>Dördüncü Sanayi Devrimi (Endüstri 4.0)</vt:lpstr>
      <vt:lpstr>Endüstri 4.0 ve istihdam</vt:lpstr>
      <vt:lpstr>Endüstri 4.0 ve istihdam</vt:lpstr>
      <vt:lpstr>Endüstri 4.0 ve istihdam</vt:lpstr>
      <vt:lpstr>Endüstri 4.0 ve istihdam</vt:lpstr>
      <vt:lpstr>Endüstri 4.0 ve istihdam</vt:lpstr>
      <vt:lpstr>Endüstri 4.0 ve istihdam</vt:lpstr>
      <vt:lpstr>teşekkürler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murat</dc:creator>
  <cp:lastModifiedBy>murat</cp:lastModifiedBy>
  <cp:revision>28</cp:revision>
  <dcterms:created xsi:type="dcterms:W3CDTF">2018-06-10T16:19:54Z</dcterms:created>
  <dcterms:modified xsi:type="dcterms:W3CDTF">2018-06-14T20:53:54Z</dcterms:modified>
</cp:coreProperties>
</file>