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Arduino </a:t>
            </a:r>
            <a:r>
              <a:rPr lang="tr-TR" smtClean="0"/>
              <a:t>IDE kurulumu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Arduino IDE kurulumu</a:t>
            </a:r>
          </a:p>
          <a:p>
            <a:r>
              <a:rPr lang="tr-TR" dirty="0" smtClean="0"/>
              <a:t>Arduino IDE ile </a:t>
            </a:r>
            <a:r>
              <a:rPr lang="tr-TR" dirty="0" err="1" smtClean="0"/>
              <a:t>arduinoya</a:t>
            </a:r>
            <a:r>
              <a:rPr lang="tr-TR" dirty="0" smtClean="0"/>
              <a:t> program yükleme</a:t>
            </a:r>
          </a:p>
          <a:p>
            <a:r>
              <a:rPr lang="tr-TR" dirty="0" err="1" smtClean="0"/>
              <a:t>Blink</a:t>
            </a:r>
            <a:r>
              <a:rPr lang="tr-TR" dirty="0" smtClean="0"/>
              <a:t> uygulaması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3785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Blink</a:t>
            </a:r>
            <a:r>
              <a:rPr lang="tr-TR" dirty="0"/>
              <a:t> uygulaması</a:t>
            </a:r>
          </a:p>
        </p:txBody>
      </p:sp>
      <p:sp>
        <p:nvSpPr>
          <p:cNvPr id="5" name="Dikdörtgen 4"/>
          <p:cNvSpPr/>
          <p:nvPr/>
        </p:nvSpPr>
        <p:spPr>
          <a:xfrm>
            <a:off x="3714206" y="1885285"/>
            <a:ext cx="6096000" cy="41960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dirty="0" err="1" smtClean="0"/>
              <a:t>Arduino’nun</a:t>
            </a:r>
            <a:r>
              <a:rPr lang="tr-TR" dirty="0" smtClean="0"/>
              <a:t> </a:t>
            </a:r>
            <a:r>
              <a:rPr lang="tr-TR" dirty="0"/>
              <a:t>bilgisayara takılı olduğundan emin olun.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dirty="0" smtClean="0"/>
              <a:t>Araçlar </a:t>
            </a:r>
            <a:r>
              <a:rPr lang="tr-TR" dirty="0"/>
              <a:t>&gt; Kart menüsünden Arduino </a:t>
            </a:r>
            <a:r>
              <a:rPr lang="tr-TR" dirty="0" err="1"/>
              <a:t>uno</a:t>
            </a:r>
            <a:r>
              <a:rPr lang="tr-TR" dirty="0"/>
              <a:t> kartını seçin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dirty="0" smtClean="0"/>
              <a:t>Araçlar </a:t>
            </a:r>
            <a:r>
              <a:rPr lang="tr-TR" dirty="0"/>
              <a:t>&gt; Port menüsünden </a:t>
            </a:r>
            <a:r>
              <a:rPr lang="tr-TR" dirty="0" err="1"/>
              <a:t>arduinonun</a:t>
            </a:r>
            <a:r>
              <a:rPr lang="tr-TR" dirty="0"/>
              <a:t> bağlı olduğu portu seçin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dirty="0" smtClean="0"/>
              <a:t>Yükle </a:t>
            </a:r>
            <a:r>
              <a:rPr lang="tr-TR" dirty="0"/>
              <a:t>butonuna basın.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dirty="0" smtClean="0"/>
              <a:t>Kart </a:t>
            </a:r>
            <a:r>
              <a:rPr lang="tr-TR" dirty="0"/>
              <a:t>üzerindeki LED’in 1 </a:t>
            </a:r>
            <a:r>
              <a:rPr lang="tr-TR" dirty="0" err="1"/>
              <a:t>sn</a:t>
            </a:r>
            <a:r>
              <a:rPr lang="tr-TR" dirty="0"/>
              <a:t> aralıklarla yanıp sönmesini gözlemleyin.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dirty="0" err="1" smtClean="0"/>
              <a:t>Delay</a:t>
            </a:r>
            <a:r>
              <a:rPr lang="tr-TR" dirty="0"/>
              <a:t>() fonksiyonundaki değeri değiştirerek programı tekrar yükleyin ve LED’in yanıp sönme süresini gözlemleyin.</a:t>
            </a:r>
          </a:p>
        </p:txBody>
      </p:sp>
    </p:spTree>
    <p:extLst>
      <p:ext uri="{BB962C8B-B14F-4D97-AF65-F5344CB8AC3E}">
        <p14:creationId xmlns:p14="http://schemas.microsoft.com/office/powerpoint/2010/main" val="202683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Arduino IDE kurulumu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Arduino’ya</a:t>
            </a:r>
            <a:r>
              <a:rPr lang="tr-TR" dirty="0"/>
              <a:t> program yükleme ve bilgisayar ile haberleşmesi için Arduino IDE yazılımı kullanılır. Arduino IDE kurulumu sırasında </a:t>
            </a:r>
            <a:r>
              <a:rPr lang="tr-TR" dirty="0" err="1"/>
              <a:t>arduino</a:t>
            </a:r>
            <a:r>
              <a:rPr lang="tr-TR" dirty="0"/>
              <a:t> kartı bilgisayara takılmaz.</a:t>
            </a:r>
          </a:p>
          <a:p>
            <a:r>
              <a:rPr lang="tr-TR" dirty="0"/>
              <a:t>Arduino IDE  www.arduino.cc adresinden “</a:t>
            </a:r>
            <a:r>
              <a:rPr lang="tr-TR" dirty="0" err="1"/>
              <a:t>Downloads</a:t>
            </a:r>
            <a:r>
              <a:rPr lang="tr-TR" dirty="0"/>
              <a:t>” sekmesine tıklanarak indirilebilir. </a:t>
            </a:r>
          </a:p>
          <a:p>
            <a:r>
              <a:rPr lang="tr-TR" dirty="0"/>
              <a:t>İndirme işlemi bittikten sonra dosya açılarak kurulum başlatılabilir. Kurulum sırasında çıkan “</a:t>
            </a:r>
            <a:r>
              <a:rPr lang="tr-TR" dirty="0" err="1"/>
              <a:t>install</a:t>
            </a:r>
            <a:r>
              <a:rPr lang="tr-TR" dirty="0"/>
              <a:t> USB </a:t>
            </a:r>
            <a:r>
              <a:rPr lang="tr-TR" dirty="0" err="1"/>
              <a:t>driver</a:t>
            </a:r>
            <a:r>
              <a:rPr lang="tr-TR" dirty="0"/>
              <a:t>” seçeneği işaretli olmalıdır. </a:t>
            </a:r>
          </a:p>
          <a:p>
            <a:r>
              <a:rPr lang="tr-TR" dirty="0"/>
              <a:t>Arduino kartı kurulum bittikten sonra bilgisayara bağlanabilir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03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Arduino </a:t>
            </a:r>
            <a:r>
              <a:rPr lang="tr-TR" dirty="0" err="1"/>
              <a:t>IDE’nin</a:t>
            </a:r>
            <a:r>
              <a:rPr lang="tr-TR" dirty="0"/>
              <a:t> bilgisayarda ilk çalıştırılması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85109" y="2052116"/>
            <a:ext cx="4598125" cy="4244181"/>
          </a:xfrm>
        </p:spPr>
        <p:txBody>
          <a:bodyPr>
            <a:normAutofit/>
          </a:bodyPr>
          <a:lstStyle/>
          <a:p>
            <a:r>
              <a:rPr lang="tr-TR" dirty="0"/>
              <a:t>Arduino </a:t>
            </a:r>
            <a:r>
              <a:rPr lang="tr-TR" dirty="0" err="1"/>
              <a:t>IDE’yi</a:t>
            </a:r>
            <a:r>
              <a:rPr lang="tr-TR" dirty="0"/>
              <a:t> açtıktan sonra kullanılacak </a:t>
            </a:r>
            <a:r>
              <a:rPr lang="tr-TR" dirty="0" err="1"/>
              <a:t>arduino</a:t>
            </a:r>
            <a:r>
              <a:rPr lang="tr-TR" dirty="0"/>
              <a:t> kartının tanıtılması gereklidir. </a:t>
            </a:r>
            <a:endParaRPr lang="tr-TR" dirty="0" smtClean="0"/>
          </a:p>
          <a:p>
            <a:r>
              <a:rPr lang="tr-TR" dirty="0" smtClean="0"/>
              <a:t>Örneğin </a:t>
            </a:r>
            <a:r>
              <a:rPr lang="tr-TR" dirty="0" err="1"/>
              <a:t>arduino</a:t>
            </a:r>
            <a:r>
              <a:rPr lang="tr-TR" dirty="0"/>
              <a:t> UNO kartı bağlandığında ilk olarak  Araçlar &gt; Kart menüsünden Arduino UNO seçeneğini tıklanır. </a:t>
            </a:r>
          </a:p>
        </p:txBody>
      </p:sp>
      <p:pic>
        <p:nvPicPr>
          <p:cNvPr id="4" name="Resi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234" y="2052116"/>
            <a:ext cx="4822371" cy="4228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047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Arduino </a:t>
            </a:r>
            <a:r>
              <a:rPr lang="tr-TR" dirty="0" err="1"/>
              <a:t>IDE’nin</a:t>
            </a:r>
            <a:r>
              <a:rPr lang="tr-TR" dirty="0"/>
              <a:t> bilgisayarda ilk çalıştırılması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72047" y="2052116"/>
            <a:ext cx="4611188" cy="4244181"/>
          </a:xfrm>
        </p:spPr>
        <p:txBody>
          <a:bodyPr>
            <a:normAutofit lnSpcReduction="10000"/>
          </a:bodyPr>
          <a:lstStyle/>
          <a:p>
            <a:r>
              <a:rPr lang="tr-TR" dirty="0"/>
              <a:t>Daha sonra, yine Araçlar menüsünden Port alt menüsü altında </a:t>
            </a:r>
            <a:r>
              <a:rPr lang="tr-TR" dirty="0" err="1"/>
              <a:t>Arduinonun</a:t>
            </a:r>
            <a:r>
              <a:rPr lang="tr-TR" dirty="0"/>
              <a:t> bağlı göründüğü port seçilir. Bu port numarası, her bilgisayarda farklı olabilir. </a:t>
            </a:r>
            <a:endParaRPr lang="tr-TR" dirty="0" smtClean="0"/>
          </a:p>
          <a:p>
            <a:r>
              <a:rPr lang="tr-TR" dirty="0" smtClean="0"/>
              <a:t>Eğer </a:t>
            </a:r>
            <a:r>
              <a:rPr lang="tr-TR" dirty="0"/>
              <a:t>program yüklemede hata veriyorsa port seçimi kontrol edilmeli ve diğer portlar seçilerek yükleme işlemi tekrarlanmalıdır</a:t>
            </a:r>
            <a:r>
              <a:rPr lang="tr-TR" dirty="0" smtClean="0"/>
              <a:t>.</a:t>
            </a:r>
          </a:p>
          <a:p>
            <a:r>
              <a:rPr lang="tr-TR" dirty="0"/>
              <a:t>Port seçiminden sonra </a:t>
            </a:r>
            <a:r>
              <a:rPr lang="tr-TR" dirty="0" err="1"/>
              <a:t>arduino</a:t>
            </a:r>
            <a:r>
              <a:rPr lang="tr-TR" dirty="0"/>
              <a:t> programlanmaya hazırdır.</a:t>
            </a:r>
          </a:p>
        </p:txBody>
      </p:sp>
      <p:pic>
        <p:nvPicPr>
          <p:cNvPr id="5" name="Resi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234" y="1885285"/>
            <a:ext cx="4378234" cy="4623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811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Arduino IDE ile </a:t>
            </a:r>
            <a:r>
              <a:rPr lang="tr-TR" dirty="0" err="1"/>
              <a:t>arduinoya</a:t>
            </a:r>
            <a:r>
              <a:rPr lang="tr-TR" dirty="0"/>
              <a:t> program yükleme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67543" y="2052116"/>
            <a:ext cx="5107578" cy="4577772"/>
          </a:xfrm>
        </p:spPr>
        <p:txBody>
          <a:bodyPr>
            <a:normAutofit/>
          </a:bodyPr>
          <a:lstStyle/>
          <a:p>
            <a:r>
              <a:rPr lang="tr-TR" dirty="0"/>
              <a:t>Program komutları yanda görülen ekrana yazılır. </a:t>
            </a:r>
            <a:endParaRPr lang="tr-TR" dirty="0" smtClean="0"/>
          </a:p>
          <a:p>
            <a:r>
              <a:rPr lang="tr-TR" dirty="0" smtClean="0"/>
              <a:t>Programda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setup</a:t>
            </a:r>
            <a:r>
              <a:rPr lang="tr-TR" dirty="0"/>
              <a:t>() kısmına yazılan  fonksiyonlar, kart ilk enerji alıp çalıştığında sadece bir kere çalışır. </a:t>
            </a:r>
            <a:endParaRPr lang="tr-TR" dirty="0" smtClean="0"/>
          </a:p>
          <a:p>
            <a:r>
              <a:rPr lang="tr-TR" dirty="0" smtClean="0"/>
              <a:t>Kullanılacak </a:t>
            </a:r>
            <a:r>
              <a:rPr lang="tr-TR" dirty="0"/>
              <a:t>giriş/çıkış </a:t>
            </a:r>
            <a:r>
              <a:rPr lang="tr-TR" dirty="0" err="1"/>
              <a:t>pinleri</a:t>
            </a:r>
            <a:r>
              <a:rPr lang="tr-TR" dirty="0"/>
              <a:t>, seri port vb. ayarlar bu kısımda yapılır.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() kısmı ise, </a:t>
            </a:r>
            <a:r>
              <a:rPr lang="tr-TR" dirty="0" err="1" smtClean="0"/>
              <a:t>arduino</a:t>
            </a:r>
            <a:r>
              <a:rPr lang="tr-TR" dirty="0" smtClean="0"/>
              <a:t> </a:t>
            </a:r>
            <a:r>
              <a:rPr lang="tr-TR" dirty="0"/>
              <a:t>kartı çalıştığı müddetçe sürekli olarak çalışacak fonksiyonların yazıldığı yerdir.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b="11718"/>
          <a:stretch/>
        </p:blipFill>
        <p:spPr>
          <a:xfrm>
            <a:off x="6675120" y="1885285"/>
            <a:ext cx="4387889" cy="474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6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Arduino IDE ile </a:t>
            </a:r>
            <a:r>
              <a:rPr lang="tr-TR" dirty="0" err="1"/>
              <a:t>arduinoya</a:t>
            </a:r>
            <a:r>
              <a:rPr lang="tr-TR" dirty="0"/>
              <a:t> program yükleme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67542" y="2052116"/>
            <a:ext cx="7576457" cy="2650513"/>
          </a:xfrm>
        </p:spPr>
        <p:txBody>
          <a:bodyPr>
            <a:normAutofit/>
          </a:bodyPr>
          <a:lstStyle/>
          <a:p>
            <a:r>
              <a:rPr lang="tr-TR" dirty="0"/>
              <a:t>Program yazıldıktan sonra </a:t>
            </a:r>
            <a:r>
              <a:rPr lang="tr-TR" dirty="0" err="1"/>
              <a:t>arduino</a:t>
            </a:r>
            <a:r>
              <a:rPr lang="tr-TR" dirty="0"/>
              <a:t> kartına yüklemek için, öncelikle “Kontrol Et” butonuna basılır. Program kodlarında hata olup olmadığı bu şekilde denetlenir.  </a:t>
            </a:r>
            <a:r>
              <a:rPr lang="tr-TR" dirty="0" err="1"/>
              <a:t>Arduinoya</a:t>
            </a:r>
            <a:r>
              <a:rPr lang="tr-TR" dirty="0"/>
              <a:t> program yüklemek için yükle butonuna basmak yeterlidir.</a:t>
            </a:r>
          </a:p>
        </p:txBody>
      </p:sp>
      <p:pic>
        <p:nvPicPr>
          <p:cNvPr id="5" name="Resi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041" y="4188422"/>
            <a:ext cx="2948098" cy="1624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539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Blink</a:t>
            </a:r>
            <a:r>
              <a:rPr lang="tr-TR" dirty="0"/>
              <a:t> uygulaması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Program, </a:t>
            </a:r>
            <a:r>
              <a:rPr lang="tr-TR" dirty="0" err="1"/>
              <a:t>arduino</a:t>
            </a:r>
            <a:r>
              <a:rPr lang="tr-TR" dirty="0"/>
              <a:t> kartı üzerinde 13. </a:t>
            </a:r>
            <a:r>
              <a:rPr lang="tr-TR" dirty="0" err="1"/>
              <a:t>Pine</a:t>
            </a:r>
            <a:r>
              <a:rPr lang="tr-TR" dirty="0"/>
              <a:t> bağlı LED’i yakıp söndürmektedir. Uygulamayı gerçekleştirmek için </a:t>
            </a:r>
            <a:r>
              <a:rPr lang="tr-TR" dirty="0" smtClean="0"/>
              <a:t>işlem basamaklarını takip edin.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23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Blink</a:t>
            </a:r>
            <a:r>
              <a:rPr lang="tr-TR" dirty="0"/>
              <a:t> uygulaması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534330"/>
          </a:xfrm>
        </p:spPr>
        <p:txBody>
          <a:bodyPr/>
          <a:lstStyle/>
          <a:p>
            <a:pPr marL="6160" indent="0">
              <a:buNone/>
            </a:pPr>
            <a:r>
              <a:rPr lang="tr-TR" dirty="0"/>
              <a:t>1.	Dosya&gt;Örnekler&gt;01.Basics&gt;</a:t>
            </a:r>
            <a:r>
              <a:rPr lang="tr-TR" dirty="0" err="1"/>
              <a:t>Blink</a:t>
            </a:r>
            <a:r>
              <a:rPr lang="tr-TR" dirty="0"/>
              <a:t> tıklayarak programı açın. 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232263" y="258644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/* ve */ işaretleri arasına yazılan ifadeler açıklama içindir. Arduino bu işaretler arasında kalan ifadeleri derlemez. 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Tek </a:t>
            </a:r>
            <a:r>
              <a:rPr lang="tr-TR" dirty="0"/>
              <a:t>satırlık bir açıklama yazılacaksa // işareti kullanılabilir.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pinMode</a:t>
            </a:r>
            <a:r>
              <a:rPr lang="tr-TR" dirty="0" smtClean="0"/>
              <a:t>(13</a:t>
            </a:r>
            <a:r>
              <a:rPr lang="tr-TR" dirty="0"/>
              <a:t>, OUTPUT); Bu satır, kart üzerindeki 13 numaralı </a:t>
            </a:r>
            <a:r>
              <a:rPr lang="tr-TR" dirty="0" err="1"/>
              <a:t>pini</a:t>
            </a:r>
            <a:r>
              <a:rPr lang="tr-TR" dirty="0"/>
              <a:t> çıkış verecek şekilde ayarlar.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Loop</a:t>
            </a:r>
            <a:r>
              <a:rPr lang="tr-TR" dirty="0" smtClean="0"/>
              <a:t> () fonksiyonu ilk </a:t>
            </a:r>
            <a:r>
              <a:rPr lang="tr-TR" dirty="0"/>
              <a:t>satırda, öncelikle 13 numaralı </a:t>
            </a:r>
            <a:r>
              <a:rPr lang="tr-TR" dirty="0" err="1"/>
              <a:t>pin</a:t>
            </a:r>
            <a:r>
              <a:rPr lang="tr-TR" dirty="0"/>
              <a:t> HIGH lojik seviyesine, yani 5V’a ayarlanır. 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İkinci </a:t>
            </a:r>
            <a:r>
              <a:rPr lang="tr-TR" dirty="0"/>
              <a:t>satırda 1000 milisaniye hiçbir işlem yapmadan beklenir ve ardından 13 numaralı </a:t>
            </a:r>
            <a:r>
              <a:rPr lang="tr-TR" dirty="0" err="1"/>
              <a:t>pini</a:t>
            </a:r>
            <a:r>
              <a:rPr lang="tr-TR" dirty="0"/>
              <a:t> lojik LOW yani 0V veya toprak hattı seviyesine ayarlar. 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delay</a:t>
            </a:r>
            <a:r>
              <a:rPr lang="tr-TR" dirty="0"/>
              <a:t>() fonksiyonu sayesinde tekrardan 1 saniye hiçbir işlem yapmadan bekler.</a:t>
            </a:r>
          </a:p>
        </p:txBody>
      </p:sp>
      <p:pic>
        <p:nvPicPr>
          <p:cNvPr id="6" name="Resi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834" y="4506686"/>
            <a:ext cx="2915305" cy="18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3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Blink</a:t>
            </a:r>
            <a:r>
              <a:rPr lang="tr-TR" dirty="0"/>
              <a:t> uygulaması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534330"/>
          </a:xfrm>
        </p:spPr>
        <p:txBody>
          <a:bodyPr/>
          <a:lstStyle/>
          <a:p>
            <a:pPr marL="6160" indent="0">
              <a:buNone/>
            </a:pPr>
            <a:r>
              <a:rPr lang="tr-TR" dirty="0"/>
              <a:t>1.	Dosya&gt;Örnekler&gt;01.Basics&gt;</a:t>
            </a:r>
            <a:r>
              <a:rPr lang="tr-TR" dirty="0" err="1"/>
              <a:t>Blink</a:t>
            </a:r>
            <a:r>
              <a:rPr lang="tr-TR" dirty="0"/>
              <a:t> tıklayarak programı açın. 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232263" y="258644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 koddaki </a:t>
            </a:r>
            <a:r>
              <a:rPr lang="tr-TR" dirty="0" err="1"/>
              <a:t>delay</a:t>
            </a:r>
            <a:r>
              <a:rPr lang="tr-TR" dirty="0"/>
              <a:t> komutlarının süreleri değiştirilerek LED’in açık ve kapalı kaldığı süreler değiştirilebilir. 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Başka </a:t>
            </a:r>
            <a:r>
              <a:rPr lang="tr-TR" dirty="0"/>
              <a:t>bir </a:t>
            </a:r>
            <a:r>
              <a:rPr lang="tr-TR" dirty="0" err="1"/>
              <a:t>pin</a:t>
            </a:r>
            <a:r>
              <a:rPr lang="tr-TR" dirty="0"/>
              <a:t> kullanmak istenirse </a:t>
            </a:r>
            <a:r>
              <a:rPr lang="tr-TR" dirty="0" err="1"/>
              <a:t>pinMode</a:t>
            </a:r>
            <a:r>
              <a:rPr lang="tr-TR" dirty="0"/>
              <a:t> ve </a:t>
            </a:r>
            <a:r>
              <a:rPr lang="tr-TR" dirty="0" err="1"/>
              <a:t>digitalWrite</a:t>
            </a:r>
            <a:r>
              <a:rPr lang="tr-TR" dirty="0"/>
              <a:t> fonksiyonlarında bulunan </a:t>
            </a:r>
            <a:r>
              <a:rPr lang="tr-TR" dirty="0" err="1"/>
              <a:t>pin</a:t>
            </a:r>
            <a:r>
              <a:rPr lang="tr-TR" dirty="0"/>
              <a:t> numarasını değiştirmek yeterli olacaktır.</a:t>
            </a:r>
          </a:p>
        </p:txBody>
      </p:sp>
      <p:pic>
        <p:nvPicPr>
          <p:cNvPr id="6" name="Resi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834" y="4506686"/>
            <a:ext cx="2915305" cy="18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17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14</TotalTime>
  <Words>478</Words>
  <Application>Microsoft Office PowerPoint</Application>
  <PresentationFormat>Geniş ekran</PresentationFormat>
  <Paragraphs>43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Madison</vt:lpstr>
      <vt:lpstr>Arduino IDE kurulumu</vt:lpstr>
      <vt:lpstr>Arduino IDE kurulumu </vt:lpstr>
      <vt:lpstr>Arduino IDE’nin bilgisayarda ilk çalıştırılması</vt:lpstr>
      <vt:lpstr>Arduino IDE’nin bilgisayarda ilk çalıştırılması</vt:lpstr>
      <vt:lpstr>Arduino IDE ile arduinoya program yükleme</vt:lpstr>
      <vt:lpstr>Arduino IDE ile arduinoya program yükleme</vt:lpstr>
      <vt:lpstr>Blink uygulaması</vt:lpstr>
      <vt:lpstr>Blink uygulaması</vt:lpstr>
      <vt:lpstr>Blink uygulaması</vt:lpstr>
      <vt:lpstr>Blink uygulaması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IDE programı</dc:title>
  <dc:creator>Windows Kullanıcısı</dc:creator>
  <cp:lastModifiedBy>Windows Kullanıcısı</cp:lastModifiedBy>
  <cp:revision>2</cp:revision>
  <dcterms:created xsi:type="dcterms:W3CDTF">2019-03-11T18:42:33Z</dcterms:created>
  <dcterms:modified xsi:type="dcterms:W3CDTF">2019-03-11T18:57:03Z</dcterms:modified>
</cp:coreProperties>
</file>