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ftt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ftt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9" y="-85970"/>
            <a:ext cx="3187333" cy="318733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IFTTT ile </a:t>
            </a: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 smtClean="0"/>
              <a:t>photon</a:t>
            </a:r>
            <a:r>
              <a:rPr lang="tr-TR" dirty="0" smtClean="0"/>
              <a:t> kontrolü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772274" y="1267098"/>
            <a:ext cx="5357600" cy="2161902"/>
          </a:xfrm>
        </p:spPr>
        <p:txBody>
          <a:bodyPr>
            <a:normAutofit/>
          </a:bodyPr>
          <a:lstStyle/>
          <a:p>
            <a:r>
              <a:rPr lang="tr-TR" dirty="0" smtClean="0"/>
              <a:t>IFTTT uygulaması</a:t>
            </a:r>
          </a:p>
          <a:p>
            <a:r>
              <a:rPr lang="tr-TR" dirty="0"/>
              <a:t>IFTTT hesap açılması</a:t>
            </a:r>
            <a:endParaRPr lang="tr-TR" dirty="0" smtClean="0"/>
          </a:p>
          <a:p>
            <a:r>
              <a:rPr lang="tr-TR" dirty="0"/>
              <a:t>Web üzerinden LED kontrolü</a:t>
            </a:r>
            <a:endParaRPr lang="tr-TR" dirty="0" smtClean="0"/>
          </a:p>
        </p:txBody>
      </p:sp>
      <p:pic>
        <p:nvPicPr>
          <p:cNvPr id="9218" name="Picture 2" descr="IFTTT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98" y="617108"/>
            <a:ext cx="31718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5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09245" y="2052116"/>
            <a:ext cx="7918617" cy="1541874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4"/>
            </a:pPr>
            <a:r>
              <a:rPr lang="tr-TR" dirty="0" smtClean="0"/>
              <a:t>Açılan ekranda «</a:t>
            </a:r>
            <a:r>
              <a:rPr lang="tr-TR" dirty="0" err="1" smtClean="0"/>
              <a:t>this</a:t>
            </a:r>
            <a:r>
              <a:rPr lang="tr-TR" dirty="0" smtClean="0"/>
              <a:t>» düğmesine tıklanır.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29" y="3039820"/>
            <a:ext cx="6154186" cy="360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64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</a:t>
            </a:r>
            <a:r>
              <a:rPr lang="tr-TR" dirty="0" smtClean="0"/>
              <a:t>kontrolü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09245" y="2052116"/>
            <a:ext cx="7918617" cy="1249014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5"/>
            </a:pPr>
            <a:r>
              <a:rPr lang="tr-TR" dirty="0" smtClean="0"/>
              <a:t>Açılan ekranda </a:t>
            </a:r>
            <a:r>
              <a:rPr lang="tr-TR" dirty="0" err="1" smtClean="0"/>
              <a:t>search</a:t>
            </a:r>
            <a:r>
              <a:rPr lang="tr-TR" dirty="0" smtClean="0"/>
              <a:t> kısmına «</a:t>
            </a:r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sheet</a:t>
            </a:r>
            <a:r>
              <a:rPr lang="tr-TR" dirty="0" smtClean="0"/>
              <a:t>» yazılır ve </a:t>
            </a:r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sheets</a:t>
            </a:r>
            <a:r>
              <a:rPr lang="tr-TR" dirty="0" smtClean="0"/>
              <a:t> servisi seçildiğinde IFTTT, </a:t>
            </a:r>
            <a:r>
              <a:rPr lang="tr-TR" dirty="0" err="1" smtClean="0"/>
              <a:t>google</a:t>
            </a:r>
            <a:r>
              <a:rPr lang="tr-TR" dirty="0" smtClean="0"/>
              <a:t> hesap bilgilerini isteyecektir.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25" y="3008924"/>
            <a:ext cx="4623907" cy="367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94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09245" y="2052116"/>
            <a:ext cx="7918617" cy="1541874"/>
          </a:xfrm>
        </p:spPr>
        <p:txBody>
          <a:bodyPr>
            <a:normAutofit lnSpcReduction="10000"/>
          </a:bodyPr>
          <a:lstStyle/>
          <a:p>
            <a:pPr marL="463360" indent="-457200">
              <a:buFont typeface="+mj-lt"/>
              <a:buAutoNum type="arabicPeriod" startAt="6"/>
            </a:pPr>
            <a:r>
              <a:rPr lang="tr-TR" dirty="0" smtClean="0"/>
              <a:t>Ekranda </a:t>
            </a:r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sheet</a:t>
            </a:r>
            <a:r>
              <a:rPr lang="tr-TR" dirty="0" smtClean="0"/>
              <a:t> ile ilgili çeşitli tetikleme işlemleri görülmektedir. Bu uygulamada </a:t>
            </a:r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sheet</a:t>
            </a:r>
            <a:r>
              <a:rPr lang="tr-TR" dirty="0" smtClean="0"/>
              <a:t> dosyasına veri girişi yapılacaktır. Dolayısıyla, «</a:t>
            </a:r>
            <a:r>
              <a:rPr lang="tr-TR" dirty="0" err="1" smtClean="0"/>
              <a:t>cell</a:t>
            </a:r>
            <a:r>
              <a:rPr lang="tr-TR" dirty="0" smtClean="0"/>
              <a:t> </a:t>
            </a:r>
            <a:r>
              <a:rPr lang="tr-TR" dirty="0" err="1" smtClean="0"/>
              <a:t>updated</a:t>
            </a:r>
            <a:r>
              <a:rPr lang="tr-TR" dirty="0" smtClean="0"/>
              <a:t> in </a:t>
            </a:r>
            <a:r>
              <a:rPr lang="tr-TR" dirty="0" err="1" smtClean="0"/>
              <a:t>spreadsheet</a:t>
            </a:r>
            <a:r>
              <a:rPr lang="tr-TR" dirty="0" smtClean="0"/>
              <a:t>» seçeneğine tıklanır.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30" y="3391877"/>
            <a:ext cx="5991437" cy="32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89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8"/>
          <a:stretch/>
        </p:blipFill>
        <p:spPr bwMode="auto">
          <a:xfrm>
            <a:off x="145556" y="70339"/>
            <a:ext cx="4317029" cy="661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62585" y="2052116"/>
            <a:ext cx="6107554" cy="4628516"/>
          </a:xfrm>
        </p:spPr>
        <p:txBody>
          <a:bodyPr>
            <a:normAutofit lnSpcReduction="10000"/>
          </a:bodyPr>
          <a:lstStyle/>
          <a:p>
            <a:pPr marL="463360" indent="-457200">
              <a:buFont typeface="+mj-lt"/>
              <a:buAutoNum type="arabicPeriod" startAt="7"/>
            </a:pPr>
            <a:r>
              <a:rPr lang="tr-TR" dirty="0" smtClean="0"/>
              <a:t>Veri girişi yapılacak dosya </a:t>
            </a:r>
            <a:r>
              <a:rPr lang="tr-TR" dirty="0" err="1" smtClean="0"/>
              <a:t>drive’da</a:t>
            </a:r>
            <a:r>
              <a:rPr lang="tr-TR" dirty="0" smtClean="0"/>
              <a:t> herhangi bir klasör içerisindeyse (</a:t>
            </a:r>
            <a:r>
              <a:rPr lang="tr-TR" dirty="0" err="1" smtClean="0"/>
              <a:t>Örn</a:t>
            </a:r>
            <a:r>
              <a:rPr lang="tr-TR" dirty="0" smtClean="0"/>
              <a:t>: </a:t>
            </a:r>
            <a:r>
              <a:rPr lang="tr-TR" dirty="0" err="1" smtClean="0"/>
              <a:t>klasor</a:t>
            </a:r>
            <a:r>
              <a:rPr lang="tr-TR" dirty="0" smtClean="0"/>
              <a:t>/</a:t>
            </a:r>
            <a:r>
              <a:rPr lang="tr-TR" dirty="0" err="1" smtClean="0"/>
              <a:t>events</a:t>
            </a:r>
            <a:r>
              <a:rPr lang="tr-TR" dirty="0" smtClean="0"/>
              <a:t>) klasör adı yazılır.</a:t>
            </a:r>
          </a:p>
          <a:p>
            <a:pPr marL="463360" indent="-457200">
              <a:buFont typeface="+mj-lt"/>
              <a:buAutoNum type="arabicPeriod" startAt="7"/>
            </a:pPr>
            <a:r>
              <a:rPr lang="tr-TR" dirty="0" smtClean="0"/>
              <a:t>Dosya adı yazılır.</a:t>
            </a:r>
          </a:p>
          <a:p>
            <a:pPr marL="463360" indent="-457200">
              <a:buFont typeface="+mj-lt"/>
              <a:buAutoNum type="arabicPeriod" startAt="7"/>
            </a:pPr>
            <a:r>
              <a:rPr lang="tr-TR" dirty="0" smtClean="0"/>
              <a:t>Dosya linki kısmına </a:t>
            </a:r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sheet</a:t>
            </a:r>
            <a:r>
              <a:rPr lang="tr-TR" dirty="0" smtClean="0"/>
              <a:t> dosyasının linki kopyalanıp yapıştırabilir (opsiyondur. Doldurmak zorunlu değildir.)</a:t>
            </a:r>
          </a:p>
          <a:p>
            <a:pPr marL="463360" indent="-457200">
              <a:buFont typeface="+mj-lt"/>
              <a:buAutoNum type="arabicPeriod" startAt="7"/>
            </a:pPr>
            <a:r>
              <a:rPr lang="tr-TR" dirty="0" smtClean="0"/>
              <a:t>İzlenecek hücre: Google </a:t>
            </a:r>
            <a:r>
              <a:rPr lang="tr-TR" dirty="0" err="1" smtClean="0"/>
              <a:t>sheet</a:t>
            </a:r>
            <a:r>
              <a:rPr lang="tr-TR" dirty="0" smtClean="0"/>
              <a:t> dosyasında hangi hücredeki verinin gönderileceği belirlenir (</a:t>
            </a:r>
            <a:r>
              <a:rPr lang="tr-TR" dirty="0" err="1" smtClean="0"/>
              <a:t>Örn</a:t>
            </a:r>
            <a:r>
              <a:rPr lang="tr-TR" dirty="0" smtClean="0"/>
              <a:t>: A1)</a:t>
            </a:r>
          </a:p>
          <a:p>
            <a:pPr marL="463360" indent="-457200">
              <a:buFont typeface="+mj-lt"/>
              <a:buAutoNum type="arabicPeriod" startAt="7"/>
            </a:pPr>
            <a:r>
              <a:rPr lang="tr-TR" dirty="0" smtClean="0"/>
              <a:t>Ardından «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trigger</a:t>
            </a:r>
            <a:r>
              <a:rPr lang="tr-TR" dirty="0" smtClean="0"/>
              <a:t>» düğmesine basılır.</a:t>
            </a:r>
          </a:p>
          <a:p>
            <a:pPr marL="463360" indent="-457200">
              <a:buFont typeface="+mj-lt"/>
              <a:buAutoNum type="arabicPeriod" startAt="7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4838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09245" y="2052116"/>
            <a:ext cx="7918617" cy="1249014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12"/>
            </a:pPr>
            <a:r>
              <a:rPr lang="tr-TR" dirty="0" smtClean="0"/>
              <a:t>Açılan ekranda «</a:t>
            </a:r>
            <a:r>
              <a:rPr lang="tr-TR" dirty="0" err="1" smtClean="0"/>
              <a:t>that</a:t>
            </a:r>
            <a:r>
              <a:rPr lang="tr-TR" dirty="0" smtClean="0"/>
              <a:t>» düğmesine tıklanır.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20" y="3149600"/>
            <a:ext cx="7532507" cy="35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04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09245" y="2052116"/>
            <a:ext cx="7918617" cy="1249014"/>
          </a:xfrm>
        </p:spPr>
        <p:txBody>
          <a:bodyPr>
            <a:normAutofit fontScale="92500" lnSpcReduction="10000"/>
          </a:bodyPr>
          <a:lstStyle/>
          <a:p>
            <a:pPr marL="463360" indent="-457200">
              <a:buFont typeface="+mj-lt"/>
              <a:buAutoNum type="arabicPeriod" startAt="13"/>
            </a:pPr>
            <a:r>
              <a:rPr lang="tr-TR" dirty="0" smtClean="0"/>
              <a:t>Açılan ekranda </a:t>
            </a:r>
            <a:r>
              <a:rPr lang="tr-TR" dirty="0" err="1" smtClean="0"/>
              <a:t>search</a:t>
            </a:r>
            <a:r>
              <a:rPr lang="tr-TR" dirty="0" smtClean="0"/>
              <a:t> kısmına </a:t>
            </a:r>
            <a:r>
              <a:rPr lang="tr-TR" dirty="0" err="1" smtClean="0"/>
              <a:t>particle</a:t>
            </a:r>
            <a:r>
              <a:rPr lang="tr-TR" dirty="0" smtClean="0"/>
              <a:t> yazılır ve </a:t>
            </a:r>
            <a:r>
              <a:rPr lang="tr-TR" dirty="0" err="1" smtClean="0"/>
              <a:t>particle</a:t>
            </a:r>
            <a:r>
              <a:rPr lang="tr-TR" dirty="0" smtClean="0"/>
              <a:t> servisi üzerine tıklanır.</a:t>
            </a:r>
          </a:p>
          <a:p>
            <a:pPr marL="6160" indent="0">
              <a:buNone/>
            </a:pPr>
            <a:r>
              <a:rPr lang="tr-TR" dirty="0" smtClean="0"/>
              <a:t>IFTTT </a:t>
            </a:r>
            <a:r>
              <a:rPr lang="tr-TR" dirty="0" err="1" smtClean="0"/>
              <a:t>Particle</a:t>
            </a:r>
            <a:r>
              <a:rPr lang="tr-TR" dirty="0" smtClean="0"/>
              <a:t> hesap bilgilerini isteyecektir.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86" y="3376245"/>
            <a:ext cx="4368898" cy="334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95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09245" y="2052116"/>
            <a:ext cx="7918617" cy="1249014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12"/>
            </a:pPr>
            <a:r>
              <a:rPr lang="tr-TR" dirty="0" smtClean="0"/>
              <a:t>Ekranda </a:t>
            </a:r>
            <a:r>
              <a:rPr lang="tr-TR" dirty="0" err="1" smtClean="0"/>
              <a:t>particle</a:t>
            </a:r>
            <a:r>
              <a:rPr lang="tr-TR" dirty="0" smtClean="0"/>
              <a:t> ile ilgili uygulamalar çıkacaktır. Bu uygulamada </a:t>
            </a:r>
            <a:r>
              <a:rPr lang="tr-TR" dirty="0" err="1" smtClean="0"/>
              <a:t>particle</a:t>
            </a:r>
            <a:r>
              <a:rPr lang="tr-TR" dirty="0" smtClean="0"/>
              <a:t> cihazına veri gönderileceği için «</a:t>
            </a:r>
            <a:r>
              <a:rPr lang="tr-TR" dirty="0" err="1" smtClean="0"/>
              <a:t>call</a:t>
            </a:r>
            <a:r>
              <a:rPr lang="tr-TR" dirty="0" smtClean="0"/>
              <a:t> a </a:t>
            </a:r>
            <a:r>
              <a:rPr lang="tr-TR" dirty="0" err="1" smtClean="0"/>
              <a:t>function</a:t>
            </a:r>
            <a:r>
              <a:rPr lang="tr-TR" dirty="0" smtClean="0"/>
              <a:t>» uygulaması seçilir.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93" y="3384062"/>
            <a:ext cx="5999607" cy="335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36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57184" y="1411255"/>
            <a:ext cx="7918617" cy="1980622"/>
          </a:xfrm>
        </p:spPr>
        <p:txBody>
          <a:bodyPr>
            <a:normAutofit fontScale="92500" lnSpcReduction="20000"/>
          </a:bodyPr>
          <a:lstStyle/>
          <a:p>
            <a:pPr marL="463360" indent="-457200">
              <a:buFont typeface="+mj-lt"/>
              <a:buAutoNum type="arabicPeriod" startAt="13"/>
            </a:pPr>
            <a:r>
              <a:rPr lang="tr-TR" dirty="0" smtClean="0"/>
              <a:t>Eğer </a:t>
            </a:r>
            <a:r>
              <a:rPr lang="tr-TR" dirty="0" err="1" smtClean="0"/>
              <a:t>photon</a:t>
            </a:r>
            <a:r>
              <a:rPr lang="tr-TR" dirty="0" smtClean="0"/>
              <a:t> cihazına program yüklü ve </a:t>
            </a:r>
            <a:r>
              <a:rPr lang="tr-TR" dirty="0" err="1" smtClean="0"/>
              <a:t>photon</a:t>
            </a:r>
            <a:r>
              <a:rPr lang="tr-TR" dirty="0" smtClean="0"/>
              <a:t> online ise «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call</a:t>
            </a:r>
            <a:r>
              <a:rPr lang="tr-TR" dirty="0" smtClean="0"/>
              <a:t>» kısmında «</a:t>
            </a:r>
            <a:r>
              <a:rPr lang="tr-TR" dirty="0" err="1" smtClean="0"/>
              <a:t>led</a:t>
            </a:r>
            <a:r>
              <a:rPr lang="tr-TR" dirty="0" smtClean="0"/>
              <a:t>» fonksiyonu ve cihaz adı görülebilir.</a:t>
            </a:r>
          </a:p>
          <a:p>
            <a:pPr marL="463360" indent="-457200">
              <a:buFont typeface="+mj-lt"/>
              <a:buAutoNum type="arabicPeriod" startAt="13"/>
            </a:pPr>
            <a:r>
              <a:rPr lang="tr-TR" dirty="0" smtClean="0"/>
              <a:t>«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» kısmı silinir. </a:t>
            </a:r>
          </a:p>
          <a:p>
            <a:pPr marL="463360" indent="-457200">
              <a:buFont typeface="+mj-lt"/>
              <a:buAutoNum type="arabicPeriod" startAt="13"/>
            </a:pPr>
            <a:r>
              <a:rPr lang="tr-TR" dirty="0" smtClean="0"/>
              <a:t>«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ingredient</a:t>
            </a:r>
            <a:r>
              <a:rPr lang="tr-TR" dirty="0" smtClean="0"/>
              <a:t>» düğmesine basılır ve «</a:t>
            </a:r>
            <a:r>
              <a:rPr lang="tr-TR" dirty="0" err="1" smtClean="0"/>
              <a:t>value</a:t>
            </a:r>
            <a:r>
              <a:rPr lang="tr-TR" dirty="0" smtClean="0"/>
              <a:t>» seçilir.</a:t>
            </a:r>
          </a:p>
          <a:p>
            <a:pPr marL="463360" indent="-457200">
              <a:buFont typeface="+mj-lt"/>
              <a:buAutoNum type="arabicPeriod" startAt="13"/>
            </a:pP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action</a:t>
            </a:r>
            <a:r>
              <a:rPr lang="tr-TR" dirty="0" smtClean="0"/>
              <a:t> düğmesine basılır.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28" y="3282460"/>
            <a:ext cx="2835290" cy="346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157" y="3282460"/>
            <a:ext cx="2643053" cy="346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83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57184" y="1411255"/>
            <a:ext cx="6039185" cy="1980622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13"/>
            </a:pPr>
            <a:r>
              <a:rPr lang="tr-TR" dirty="0" err="1" smtClean="0"/>
              <a:t>Finish</a:t>
            </a:r>
            <a:r>
              <a:rPr lang="tr-TR" dirty="0" smtClean="0"/>
              <a:t> düğmesine tıklanarak IFTTT entegrasyonu tamamlanır.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997" y="1742831"/>
            <a:ext cx="3877991" cy="499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33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82231" y="2732055"/>
            <a:ext cx="6039185" cy="1980622"/>
          </a:xfrm>
        </p:spPr>
        <p:txBody>
          <a:bodyPr>
            <a:normAutofit fontScale="85000" lnSpcReduction="10000"/>
          </a:bodyPr>
          <a:lstStyle/>
          <a:p>
            <a:pPr marL="463360" indent="-457200">
              <a:buFont typeface="+mj-lt"/>
              <a:buAutoNum type="arabicPeriod" startAt="14"/>
            </a:pPr>
            <a:r>
              <a:rPr lang="tr-TR" dirty="0" smtClean="0"/>
              <a:t>Google </a:t>
            </a:r>
            <a:r>
              <a:rPr lang="tr-TR" dirty="0" err="1" smtClean="0"/>
              <a:t>sheet</a:t>
            </a:r>
            <a:r>
              <a:rPr lang="tr-TR" dirty="0" smtClean="0"/>
              <a:t> dosyasında belirlenen hücreye «on» yazıldığında </a:t>
            </a:r>
            <a:r>
              <a:rPr lang="tr-TR" dirty="0" err="1" smtClean="0"/>
              <a:t>photon</a:t>
            </a:r>
            <a:r>
              <a:rPr lang="tr-TR" dirty="0" smtClean="0"/>
              <a:t> cihazı üzerindeki LED yanacaktır. «</a:t>
            </a:r>
            <a:r>
              <a:rPr lang="tr-TR" dirty="0" err="1" smtClean="0"/>
              <a:t>off</a:t>
            </a:r>
            <a:r>
              <a:rPr lang="tr-TR" dirty="0" smtClean="0"/>
              <a:t>» yazıldığında ise sönecektir.</a:t>
            </a:r>
          </a:p>
          <a:p>
            <a:pPr marL="463360" indent="-457200">
              <a:buFont typeface="+mj-lt"/>
              <a:buAutoNum type="arabicPeriod" startAt="14"/>
            </a:pPr>
            <a:r>
              <a:rPr lang="tr-TR" dirty="0" smtClean="0"/>
              <a:t>IFTTT entegrasyonlarının aktive olması 2 </a:t>
            </a:r>
            <a:r>
              <a:rPr lang="tr-TR" dirty="0" err="1" smtClean="0"/>
              <a:t>dk’yı</a:t>
            </a:r>
            <a:r>
              <a:rPr lang="tr-TR" dirty="0" smtClean="0"/>
              <a:t> bulabilir. Yani </a:t>
            </a:r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sheet</a:t>
            </a:r>
            <a:r>
              <a:rPr lang="tr-TR" dirty="0" smtClean="0"/>
              <a:t> dosyasına on yazıldığında </a:t>
            </a:r>
            <a:r>
              <a:rPr lang="tr-TR" dirty="0" err="1" smtClean="0"/>
              <a:t>photon</a:t>
            </a:r>
            <a:r>
              <a:rPr lang="tr-TR" dirty="0" smtClean="0"/>
              <a:t> üzerindeki LED’in yanması 2 </a:t>
            </a:r>
            <a:r>
              <a:rPr lang="tr-TR" dirty="0" err="1" smtClean="0"/>
              <a:t>dk’yı</a:t>
            </a:r>
            <a:r>
              <a:rPr lang="tr-TR" dirty="0" smtClean="0"/>
              <a:t> bulabilmektedir.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99" y="2344248"/>
            <a:ext cx="33813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14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IFTTT uygulaması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04646" y="1325286"/>
            <a:ext cx="7796540" cy="2183822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IFTTT web üzerindeki uygulamaların birbirleri ile entegrasyonunu sağlayan bir uygulamadır.</a:t>
            </a:r>
          </a:p>
          <a:p>
            <a:r>
              <a:rPr lang="tr-TR" dirty="0" smtClean="0"/>
              <a:t>IFTTT (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b="1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b="1" dirty="0" err="1" smtClean="0"/>
              <a:t>That</a:t>
            </a:r>
            <a:r>
              <a:rPr lang="tr-TR" dirty="0" smtClean="0"/>
              <a:t>) uygulaması belirli bir koşula göre belirli bir uygulamanın tetiklenmesini sağlar. </a:t>
            </a:r>
            <a:r>
              <a:rPr lang="tr-TR" dirty="0" err="1" smtClean="0"/>
              <a:t>Photon</a:t>
            </a:r>
            <a:r>
              <a:rPr lang="tr-TR" dirty="0" smtClean="0"/>
              <a:t> cihazından veri geldiğinde şu adrese mail at ya da belirli bir konum dışına çıkıldığında telefona bildirim gönder gibi.</a:t>
            </a:r>
            <a:endParaRPr lang="tr-TR" dirty="0"/>
          </a:p>
        </p:txBody>
      </p:sp>
      <p:sp>
        <p:nvSpPr>
          <p:cNvPr id="4" name="AutoShape 2" descr="IFTTT ile ilgili görsel sonucu"/>
          <p:cNvSpPr>
            <a:spLocks noChangeAspect="1" noChangeArrowheads="1"/>
          </p:cNvSpPr>
          <p:nvPr/>
        </p:nvSpPr>
        <p:spPr bwMode="auto">
          <a:xfrm>
            <a:off x="155575" y="-18288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4" descr="IFTTT ile ilgili görsel sonucu"/>
          <p:cNvSpPr>
            <a:spLocks noChangeAspect="1" noChangeArrowheads="1"/>
          </p:cNvSpPr>
          <p:nvPr/>
        </p:nvSpPr>
        <p:spPr bwMode="auto">
          <a:xfrm>
            <a:off x="307975" y="-16764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46" y="3460262"/>
            <a:ext cx="6576646" cy="328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2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Örneğin, </a:t>
            </a: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 smtClean="0"/>
              <a:t>photon</a:t>
            </a:r>
            <a:r>
              <a:rPr lang="tr-TR" dirty="0" smtClean="0"/>
              <a:t> cihazı internete bağlandığında telefona bildirimde bulunması isteniyor.</a:t>
            </a:r>
          </a:p>
          <a:p>
            <a:r>
              <a:rPr lang="tr-TR" dirty="0" smtClean="0"/>
              <a:t>Bunun için IFTTT </a:t>
            </a:r>
            <a:r>
              <a:rPr lang="tr-TR" dirty="0" err="1" smtClean="0"/>
              <a:t>Particle</a:t>
            </a:r>
            <a:r>
              <a:rPr lang="tr-TR" dirty="0" smtClean="0"/>
              <a:t> uygulaması ile Notification (Bildirim) uygulamasını belirlenen koşullarda birbirine entegre edecektir.</a:t>
            </a:r>
            <a:endParaRPr lang="tr-T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56" y="1250462"/>
            <a:ext cx="1842825" cy="186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19" y="4900246"/>
            <a:ext cx="1711594" cy="169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40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IFTTT hesap açılması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324130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https://ifttt.com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 adresine gidilerek yeni hesap açılır.</a:t>
            </a:r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0" y="3060660"/>
            <a:ext cx="6390737" cy="367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4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IFTTT hesap açılması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324130"/>
          </a:xfrm>
        </p:spPr>
        <p:txBody>
          <a:bodyPr/>
          <a:lstStyle/>
          <a:p>
            <a:r>
              <a:rPr lang="tr-TR" dirty="0" smtClean="0"/>
              <a:t>Google ya da </a:t>
            </a:r>
            <a:r>
              <a:rPr lang="tr-TR" dirty="0" err="1" smtClean="0"/>
              <a:t>facebook</a:t>
            </a:r>
            <a:r>
              <a:rPr lang="tr-TR" dirty="0" smtClean="0"/>
              <a:t> hesabı ile giriş yapılabilir. </a:t>
            </a:r>
          </a:p>
          <a:p>
            <a:r>
              <a:rPr lang="tr-TR" dirty="0" smtClean="0"/>
              <a:t>Ya da «</a:t>
            </a:r>
            <a:r>
              <a:rPr lang="tr-TR" dirty="0" err="1" smtClean="0"/>
              <a:t>sign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» kısmından yeni kullanıcı adı ve parola oluşturulabilir.</a:t>
            </a:r>
            <a:endParaRPr lang="tr-T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17" y="3071446"/>
            <a:ext cx="6340270" cy="367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79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IFTTT hesap açılması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324130"/>
          </a:xfrm>
        </p:spPr>
        <p:txBody>
          <a:bodyPr>
            <a:normAutofit/>
          </a:bodyPr>
          <a:lstStyle/>
          <a:p>
            <a:r>
              <a:rPr lang="tr-TR" dirty="0" smtClean="0"/>
              <a:t>Giriş yapıldıktan sonra «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applet</a:t>
            </a:r>
            <a:r>
              <a:rPr lang="tr-TR" dirty="0" smtClean="0"/>
              <a:t>» kısmından istenilen entegrasyonlar kurulur.</a:t>
            </a:r>
            <a:endParaRPr lang="tr-T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38" y="3344985"/>
            <a:ext cx="6688155" cy="338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19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090776"/>
          </a:xfrm>
        </p:spPr>
        <p:txBody>
          <a:bodyPr>
            <a:normAutofit fontScale="92500" lnSpcReduction="10000"/>
          </a:bodyPr>
          <a:lstStyle/>
          <a:p>
            <a:pPr marL="6160" indent="0">
              <a:buNone/>
            </a:pPr>
            <a:r>
              <a:rPr lang="tr-TR" dirty="0" smtClean="0"/>
              <a:t>Bu uygulamada oluşturulacak </a:t>
            </a:r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sheet</a:t>
            </a:r>
            <a:r>
              <a:rPr lang="tr-TR" dirty="0" smtClean="0"/>
              <a:t> </a:t>
            </a:r>
            <a:r>
              <a:rPr lang="tr-TR" dirty="0" err="1" smtClean="0"/>
              <a:t>dökümanına</a:t>
            </a:r>
            <a:r>
              <a:rPr lang="tr-TR" dirty="0" smtClean="0"/>
              <a:t> «on» değeri girildiğinde </a:t>
            </a:r>
            <a:r>
              <a:rPr lang="tr-TR" dirty="0" err="1" smtClean="0"/>
              <a:t>photon</a:t>
            </a:r>
            <a:r>
              <a:rPr lang="tr-TR" dirty="0" smtClean="0"/>
              <a:t> üzerindeki D7 </a:t>
            </a:r>
            <a:r>
              <a:rPr lang="tr-TR" dirty="0" err="1" smtClean="0"/>
              <a:t>pinine</a:t>
            </a:r>
            <a:r>
              <a:rPr lang="tr-TR" dirty="0" smtClean="0"/>
              <a:t> bağlı LED’in ve D0 </a:t>
            </a:r>
            <a:r>
              <a:rPr lang="tr-TR" dirty="0" err="1" smtClean="0"/>
              <a:t>pinine</a:t>
            </a:r>
            <a:r>
              <a:rPr lang="tr-TR" dirty="0" smtClean="0"/>
              <a:t> bağlı LED’in yanması, «</a:t>
            </a:r>
            <a:r>
              <a:rPr lang="tr-TR" dirty="0" err="1" smtClean="0"/>
              <a:t>off</a:t>
            </a:r>
            <a:r>
              <a:rPr lang="tr-TR" dirty="0" smtClean="0"/>
              <a:t>» değeri girildiğinde ise sönmesi istenmektedir. </a:t>
            </a:r>
          </a:p>
          <a:p>
            <a:pPr marL="6160" indent="0">
              <a:buNone/>
            </a:pPr>
            <a:r>
              <a:rPr lang="tr-TR" dirty="0" smtClean="0"/>
              <a:t>Bu uygulamanın gerçekleştirilebilmesi için IFTTT ve Google hesaplarının olması gerekir. </a:t>
            </a:r>
          </a:p>
          <a:p>
            <a:pPr marL="6160" indent="0">
              <a:buNone/>
            </a:pPr>
            <a:r>
              <a:rPr lang="tr-TR" dirty="0" smtClean="0"/>
              <a:t>Bunun için aşağıdaki adımları izleyin.</a:t>
            </a:r>
          </a:p>
          <a:p>
            <a:pPr marL="463360" indent="-457200">
              <a:buFont typeface="+mj-lt"/>
              <a:buAutoNum type="arabicPeriod"/>
            </a:pP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 smtClean="0"/>
              <a:t>photon</a:t>
            </a:r>
            <a:r>
              <a:rPr lang="tr-TR" dirty="0" smtClean="0"/>
              <a:t> cihazına «web-</a:t>
            </a:r>
            <a:r>
              <a:rPr lang="tr-TR" dirty="0" err="1" smtClean="0"/>
              <a:t>controlled</a:t>
            </a:r>
            <a:r>
              <a:rPr lang="tr-TR" dirty="0" smtClean="0"/>
              <a:t> LED» programını yükleyin.</a:t>
            </a:r>
          </a:p>
          <a:p>
            <a:pPr marL="6160" indent="0">
              <a:buNone/>
            </a:pPr>
            <a:r>
              <a:rPr lang="tr-TR" dirty="0" smtClean="0"/>
              <a:t>Programın yüklenmesi ile ilgili detaylı açıklamalar «web üzerinden </a:t>
            </a:r>
            <a:r>
              <a:rPr lang="tr-TR" dirty="0" err="1" smtClean="0"/>
              <a:t>photon</a:t>
            </a:r>
            <a:r>
              <a:rPr lang="tr-TR" dirty="0" smtClean="0"/>
              <a:t> cihazını kontrol etme» sunumunda yer almaktadır.</a:t>
            </a: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6" t="23231" r="25573" b="24267"/>
          <a:stretch/>
        </p:blipFill>
        <p:spPr bwMode="auto">
          <a:xfrm>
            <a:off x="1414583" y="1617785"/>
            <a:ext cx="859692" cy="93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8" t="16674" r="22776" b="18344"/>
          <a:stretch/>
        </p:blipFill>
        <p:spPr bwMode="auto">
          <a:xfrm>
            <a:off x="1344245" y="2805723"/>
            <a:ext cx="1000369" cy="118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82" y="4431322"/>
            <a:ext cx="1186493" cy="12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02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2" y="265723"/>
            <a:ext cx="3488955" cy="650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88970" y="2052116"/>
            <a:ext cx="6738892" cy="3520254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Programda </a:t>
            </a:r>
            <a:r>
              <a:rPr lang="tr-TR" b="1" dirty="0" err="1" smtClean="0"/>
              <a:t>Particle.function</a:t>
            </a:r>
            <a:r>
              <a:rPr lang="tr-TR" b="1" dirty="0" smtClean="0"/>
              <a:t>(«</a:t>
            </a:r>
            <a:r>
              <a:rPr lang="tr-TR" b="1" dirty="0" err="1" smtClean="0"/>
              <a:t>led</a:t>
            </a:r>
            <a:r>
              <a:rPr lang="tr-TR" b="1" dirty="0" smtClean="0"/>
              <a:t>», </a:t>
            </a:r>
            <a:r>
              <a:rPr lang="tr-TR" b="1" dirty="0" err="1" smtClean="0"/>
              <a:t>ledToggle</a:t>
            </a:r>
            <a:r>
              <a:rPr lang="tr-TR" b="1" dirty="0" smtClean="0"/>
              <a:t>); </a:t>
            </a:r>
            <a:r>
              <a:rPr lang="tr-TR" dirty="0" smtClean="0"/>
              <a:t>komutu ile diğer uygulamalardan «</a:t>
            </a:r>
            <a:r>
              <a:rPr lang="tr-TR" dirty="0" err="1" smtClean="0"/>
              <a:t>led</a:t>
            </a:r>
            <a:r>
              <a:rPr lang="tr-TR" dirty="0" smtClean="0"/>
              <a:t>» fonksiyonuna yerleştirilecek değer ile program içerisinde «</a:t>
            </a:r>
            <a:r>
              <a:rPr lang="tr-TR" dirty="0" err="1" smtClean="0"/>
              <a:t>ledToggle</a:t>
            </a:r>
            <a:r>
              <a:rPr lang="tr-TR" dirty="0" smtClean="0"/>
              <a:t>» fonksiyonun çalıştırılması hedeflenmektedir.</a:t>
            </a:r>
          </a:p>
          <a:p>
            <a:r>
              <a:rPr lang="tr-TR" dirty="0" smtClean="0"/>
              <a:t>IFTTT burada iki uygulamayı (</a:t>
            </a:r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sheets</a:t>
            </a:r>
            <a:r>
              <a:rPr lang="tr-TR" dirty="0" smtClean="0"/>
              <a:t> ve </a:t>
            </a:r>
            <a:r>
              <a:rPr lang="tr-TR" dirty="0" err="1" smtClean="0"/>
              <a:t>particle</a:t>
            </a:r>
            <a:r>
              <a:rPr lang="tr-TR" dirty="0" smtClean="0"/>
              <a:t>) birbirine entegre etmektedir. Google </a:t>
            </a:r>
            <a:r>
              <a:rPr lang="tr-TR" dirty="0" err="1" smtClean="0"/>
              <a:t>sheet</a:t>
            </a:r>
            <a:r>
              <a:rPr lang="tr-TR" dirty="0" smtClean="0"/>
              <a:t> uygulamasında girilen değeri </a:t>
            </a:r>
            <a:r>
              <a:rPr lang="tr-TR" dirty="0" err="1" smtClean="0"/>
              <a:t>particle</a:t>
            </a:r>
            <a:r>
              <a:rPr lang="tr-TR" dirty="0" smtClean="0"/>
              <a:t> uygulamasına bağlı bir fonksiyona göndermektedir.</a:t>
            </a:r>
          </a:p>
          <a:p>
            <a:r>
              <a:rPr lang="tr-TR" dirty="0" smtClean="0"/>
              <a:t>Google </a:t>
            </a:r>
            <a:r>
              <a:rPr lang="tr-TR" dirty="0" err="1" smtClean="0"/>
              <a:t>sheet</a:t>
            </a:r>
            <a:r>
              <a:rPr lang="tr-TR" dirty="0" smtClean="0"/>
              <a:t> dosyasına girilen değer programda «</a:t>
            </a:r>
            <a:r>
              <a:rPr lang="tr-TR" dirty="0" err="1" smtClean="0"/>
              <a:t>ledToggle</a:t>
            </a:r>
            <a:r>
              <a:rPr lang="tr-TR" dirty="0" smtClean="0"/>
              <a:t>» fonksiyonuna gönderilecektir.</a:t>
            </a:r>
          </a:p>
        </p:txBody>
      </p:sp>
    </p:spTree>
    <p:extLst>
      <p:ext uri="{BB962C8B-B14F-4D97-AF65-F5344CB8AC3E}">
        <p14:creationId xmlns:p14="http://schemas.microsoft.com/office/powerpoint/2010/main" val="395486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IFTTT ile </a:t>
            </a:r>
            <a:r>
              <a:rPr lang="tr-TR" dirty="0" err="1"/>
              <a:t>particle</a:t>
            </a:r>
            <a:r>
              <a:rPr lang="tr-TR" dirty="0"/>
              <a:t> </a:t>
            </a:r>
            <a:r>
              <a:rPr lang="tr-TR" dirty="0" err="1"/>
              <a:t>photon</a:t>
            </a:r>
            <a:r>
              <a:rPr lang="tr-TR" dirty="0"/>
              <a:t> </a:t>
            </a:r>
            <a:r>
              <a:rPr lang="tr-TR" dirty="0" err="1"/>
              <a:t>kontrolü</a:t>
            </a:r>
            <a:r>
              <a:rPr lang="tr-TR" dirty="0" err="1" smtClean="0"/>
              <a:t>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09245" y="2052116"/>
            <a:ext cx="7918617" cy="1541874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2"/>
            </a:pPr>
            <a:r>
              <a:rPr lang="tr-TR" dirty="0">
                <a:hlinkClick r:id="rId2"/>
              </a:rPr>
              <a:t>https://ifttt.com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 adresine gidilerek giriş yapılır.</a:t>
            </a:r>
          </a:p>
          <a:p>
            <a:pPr marL="463360" indent="-457200">
              <a:buFont typeface="+mj-lt"/>
              <a:buAutoNum type="arabicPeriod" startAt="2"/>
            </a:pPr>
            <a:r>
              <a:rPr lang="tr-TR" dirty="0" smtClean="0"/>
              <a:t>«New </a:t>
            </a:r>
            <a:r>
              <a:rPr lang="tr-TR" dirty="0" err="1" smtClean="0"/>
              <a:t>applet</a:t>
            </a:r>
            <a:r>
              <a:rPr lang="tr-TR" dirty="0" smtClean="0"/>
              <a:t>» seçeneği tıklanır.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35" y="3346821"/>
            <a:ext cx="6688155" cy="338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99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548</TotalTime>
  <Words>641</Words>
  <Application>Microsoft Office PowerPoint</Application>
  <PresentationFormat>Özel</PresentationFormat>
  <Paragraphs>59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Madison</vt:lpstr>
      <vt:lpstr>IFTTT ile particle photon kontrolü</vt:lpstr>
      <vt:lpstr>IFTTT uygulaması</vt:lpstr>
      <vt:lpstr>IFTTT uygulaması</vt:lpstr>
      <vt:lpstr>IFTTT hesap açılması</vt:lpstr>
      <vt:lpstr>IFTTT hesap açılması</vt:lpstr>
      <vt:lpstr>IFTTT hesap açılması</vt:lpstr>
      <vt:lpstr>IFTTT ile particle photon kontrolü</vt:lpstr>
      <vt:lpstr>IFTTT ile particle photon kontrolü</vt:lpstr>
      <vt:lpstr>IFTTT ile particle photon kontrolülması</vt:lpstr>
      <vt:lpstr>IFTTT ile particle photon kontrolü</vt:lpstr>
      <vt:lpstr>IFTTT ile particle photon kontrolü</vt:lpstr>
      <vt:lpstr>IFTTT ile particle photon kontrolü</vt:lpstr>
      <vt:lpstr>IFTTT ile particle photon kontrolü</vt:lpstr>
      <vt:lpstr>IFTTT ile particle photon kontrolü</vt:lpstr>
      <vt:lpstr>IFTTT ile particle photon kontrolü</vt:lpstr>
      <vt:lpstr>IFTTT ile particle photon kontrolü</vt:lpstr>
      <vt:lpstr>IFTTT ile particle photon kontrolü</vt:lpstr>
      <vt:lpstr>IFTTT ile particle photon kontrolü</vt:lpstr>
      <vt:lpstr>IFTTT ile particle photon kontrolü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IDE programı</dc:title>
  <dc:creator>Windows Kullanıcısı</dc:creator>
  <cp:lastModifiedBy>murat</cp:lastModifiedBy>
  <cp:revision>48</cp:revision>
  <dcterms:created xsi:type="dcterms:W3CDTF">2019-03-11T18:42:33Z</dcterms:created>
  <dcterms:modified xsi:type="dcterms:W3CDTF">2019-04-20T18:32:42Z</dcterms:modified>
</cp:coreProperties>
</file>