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15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29" y="-85970"/>
            <a:ext cx="3187333" cy="3187333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Web üzerinden </a:t>
            </a:r>
            <a:r>
              <a:rPr lang="tr-TR" dirty="0" err="1" smtClean="0"/>
              <a:t>photon</a:t>
            </a:r>
            <a:r>
              <a:rPr lang="tr-TR" dirty="0" smtClean="0"/>
              <a:t> cihazını kontrol etmek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772274" y="1267098"/>
            <a:ext cx="5357600" cy="2161902"/>
          </a:xfrm>
        </p:spPr>
        <p:txBody>
          <a:bodyPr>
            <a:normAutofit/>
          </a:bodyPr>
          <a:lstStyle/>
          <a:p>
            <a:r>
              <a:rPr lang="tr-TR" dirty="0" err="1"/>
              <a:t>Particle</a:t>
            </a:r>
            <a:r>
              <a:rPr lang="tr-TR" dirty="0"/>
              <a:t> web </a:t>
            </a:r>
            <a:r>
              <a:rPr lang="tr-TR" dirty="0" smtClean="0"/>
              <a:t>IDE</a:t>
            </a:r>
          </a:p>
          <a:p>
            <a:r>
              <a:rPr lang="tr-TR" dirty="0"/>
              <a:t>Web üzerinden LED kontrolü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83785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Web üzerinden LED kontrolü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399323" y="2052115"/>
            <a:ext cx="8170816" cy="1605485"/>
          </a:xfrm>
        </p:spPr>
        <p:txBody>
          <a:bodyPr>
            <a:normAutofit/>
          </a:bodyPr>
          <a:lstStyle/>
          <a:p>
            <a:pPr marL="463360" indent="-457200">
              <a:buFont typeface="+mj-lt"/>
              <a:buAutoNum type="arabicPeriod" startAt="5"/>
            </a:pPr>
            <a:r>
              <a:rPr lang="tr-TR" dirty="0" smtClean="0"/>
              <a:t>Programı </a:t>
            </a:r>
            <a:r>
              <a:rPr lang="tr-TR" dirty="0"/>
              <a:t>yüklemek için ekranın sol tarafında yer alan “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” butonuna tıklanır.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755" y="3354159"/>
            <a:ext cx="5186102" cy="331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4487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Web üzerinden LED kontrolü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399323" y="2052115"/>
            <a:ext cx="8170816" cy="1605485"/>
          </a:xfrm>
        </p:spPr>
        <p:txBody>
          <a:bodyPr>
            <a:normAutofit/>
          </a:bodyPr>
          <a:lstStyle/>
          <a:p>
            <a:pPr marL="463360" indent="-457200">
              <a:buFont typeface="+mj-lt"/>
              <a:buAutoNum type="arabicPeriod" startAt="6"/>
            </a:pPr>
            <a:r>
              <a:rPr lang="tr-TR" dirty="0" smtClean="0"/>
              <a:t>Ardından </a:t>
            </a:r>
            <a:r>
              <a:rPr lang="tr-TR" dirty="0"/>
              <a:t>Flash düğmesine basılarak program </a:t>
            </a:r>
            <a:r>
              <a:rPr lang="tr-TR" dirty="0" err="1"/>
              <a:t>photon</a:t>
            </a:r>
            <a:r>
              <a:rPr lang="tr-TR" dirty="0"/>
              <a:t> cihazına yüklenir.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250834"/>
            <a:ext cx="64770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60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Web üzerinden LED kontrolü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399323" y="2052115"/>
            <a:ext cx="8170816" cy="1605485"/>
          </a:xfrm>
        </p:spPr>
        <p:txBody>
          <a:bodyPr>
            <a:normAutofit/>
          </a:bodyPr>
          <a:lstStyle/>
          <a:p>
            <a:pPr marL="463360" indent="-457200">
              <a:buFont typeface="+mj-lt"/>
              <a:buAutoNum type="arabicPeriod" startAt="7"/>
            </a:pPr>
            <a:r>
              <a:rPr lang="tr-TR" dirty="0" smtClean="0"/>
              <a:t>Web </a:t>
            </a:r>
            <a:r>
              <a:rPr lang="tr-TR" dirty="0"/>
              <a:t>üzerinden </a:t>
            </a:r>
            <a:r>
              <a:rPr lang="tr-TR" dirty="0" err="1"/>
              <a:t>photon</a:t>
            </a:r>
            <a:r>
              <a:rPr lang="tr-TR" dirty="0"/>
              <a:t> cihazını kontrol etmek için </a:t>
            </a:r>
            <a:r>
              <a:rPr lang="tr-TR" dirty="0" err="1"/>
              <a:t>particle</a:t>
            </a:r>
            <a:r>
              <a:rPr lang="tr-TR" dirty="0"/>
              <a:t> </a:t>
            </a:r>
            <a:r>
              <a:rPr lang="tr-TR" dirty="0" err="1"/>
              <a:t>console</a:t>
            </a:r>
            <a:r>
              <a:rPr lang="tr-TR" dirty="0"/>
              <a:t> uygulaması açılır.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032318"/>
            <a:ext cx="5180134" cy="3634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960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Web üzerinden LED kontrolü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399323" y="2052116"/>
            <a:ext cx="8170816" cy="1214716"/>
          </a:xfrm>
        </p:spPr>
        <p:txBody>
          <a:bodyPr>
            <a:normAutofit/>
          </a:bodyPr>
          <a:lstStyle/>
          <a:p>
            <a:pPr marL="463360" indent="-457200">
              <a:buFont typeface="+mj-lt"/>
              <a:buAutoNum type="arabicPeriod" startAt="8"/>
            </a:pPr>
            <a:r>
              <a:rPr lang="tr-TR" dirty="0" err="1" smtClean="0"/>
              <a:t>Particle</a:t>
            </a:r>
            <a:r>
              <a:rPr lang="tr-TR" dirty="0" smtClean="0"/>
              <a:t> </a:t>
            </a:r>
            <a:r>
              <a:rPr lang="tr-TR" dirty="0" err="1"/>
              <a:t>console’da</a:t>
            </a:r>
            <a:r>
              <a:rPr lang="tr-TR" dirty="0"/>
              <a:t> </a:t>
            </a:r>
            <a:r>
              <a:rPr lang="tr-TR" dirty="0" err="1"/>
              <a:t>devices</a:t>
            </a:r>
            <a:r>
              <a:rPr lang="tr-TR" dirty="0"/>
              <a:t> düğmesine tıklanır.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887" y="3121269"/>
            <a:ext cx="684847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025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Web üzerinden LED kontrolü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399323" y="2052116"/>
            <a:ext cx="8170816" cy="1214716"/>
          </a:xfrm>
        </p:spPr>
        <p:txBody>
          <a:bodyPr>
            <a:normAutofit fontScale="70000" lnSpcReduction="20000"/>
          </a:bodyPr>
          <a:lstStyle/>
          <a:p>
            <a:pPr marL="463360" indent="-457200">
              <a:buFont typeface="+mj-lt"/>
              <a:buAutoNum type="arabicPeriod" startAt="8"/>
            </a:pPr>
            <a:r>
              <a:rPr lang="tr-TR" dirty="0" err="1"/>
              <a:t>Devices</a:t>
            </a:r>
            <a:r>
              <a:rPr lang="tr-TR" dirty="0"/>
              <a:t> sayfasında kontrol etmek istediğiniz cihaz seçilir</a:t>
            </a:r>
            <a:r>
              <a:rPr lang="tr-TR" dirty="0" smtClean="0"/>
              <a:t>.</a:t>
            </a:r>
          </a:p>
          <a:p>
            <a:pPr marL="463360" indent="-457200">
              <a:buFont typeface="+mj-lt"/>
              <a:buAutoNum type="arabicPeriod" startAt="8"/>
            </a:pPr>
            <a:r>
              <a:rPr lang="tr-TR" dirty="0"/>
              <a:t>Burada sağ tarafta </a:t>
            </a:r>
            <a:r>
              <a:rPr lang="tr-TR" dirty="0" err="1"/>
              <a:t>functions</a:t>
            </a:r>
            <a:r>
              <a:rPr lang="tr-TR" dirty="0"/>
              <a:t> kısmında program kodunda yer alan “</a:t>
            </a:r>
            <a:r>
              <a:rPr lang="tr-TR" dirty="0" err="1"/>
              <a:t>led</a:t>
            </a:r>
            <a:r>
              <a:rPr lang="tr-TR" dirty="0"/>
              <a:t>” fonksiyonu görülmektedir.  Buraya girilecek olan değer </a:t>
            </a:r>
            <a:r>
              <a:rPr lang="tr-TR" b="1" dirty="0" err="1"/>
              <a:t>Particle.function</a:t>
            </a:r>
            <a:r>
              <a:rPr lang="tr-TR" b="1" dirty="0"/>
              <a:t>("</a:t>
            </a:r>
            <a:r>
              <a:rPr lang="tr-TR" b="1" dirty="0" err="1"/>
              <a:t>led</a:t>
            </a:r>
            <a:r>
              <a:rPr lang="tr-TR" b="1" dirty="0"/>
              <a:t>",</a:t>
            </a:r>
            <a:r>
              <a:rPr lang="tr-TR" b="1" dirty="0" err="1"/>
              <a:t>ledToggle</a:t>
            </a:r>
            <a:r>
              <a:rPr lang="tr-TR" b="1" dirty="0"/>
              <a:t>); </a:t>
            </a:r>
            <a:r>
              <a:rPr lang="tr-TR" dirty="0"/>
              <a:t>  kodu sayesinde </a:t>
            </a:r>
            <a:r>
              <a:rPr lang="tr-TR" dirty="0" smtClean="0"/>
              <a:t>programda yer alan “</a:t>
            </a:r>
            <a:r>
              <a:rPr lang="tr-TR" dirty="0" err="1" smtClean="0"/>
              <a:t>ledToggle</a:t>
            </a:r>
            <a:r>
              <a:rPr lang="tr-TR" dirty="0"/>
              <a:t>” fonksiyonuna </a:t>
            </a:r>
            <a:r>
              <a:rPr lang="tr-TR" dirty="0" err="1"/>
              <a:t>string</a:t>
            </a:r>
            <a:r>
              <a:rPr lang="tr-TR" dirty="0"/>
              <a:t> değer olarak atanacaktır.</a:t>
            </a:r>
            <a:endParaRPr lang="tr-TR" dirty="0"/>
          </a:p>
        </p:txBody>
      </p:sp>
      <p:pic>
        <p:nvPicPr>
          <p:cNvPr id="5" name="Resim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25108" y="3235569"/>
            <a:ext cx="6373836" cy="341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4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82" y="238125"/>
            <a:ext cx="3838575" cy="661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Web üzerinden LED kontrolü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68615" y="2052116"/>
            <a:ext cx="6701524" cy="4504992"/>
          </a:xfrm>
        </p:spPr>
        <p:txBody>
          <a:bodyPr>
            <a:normAutofit/>
          </a:bodyPr>
          <a:lstStyle/>
          <a:p>
            <a:pPr marL="6160" indent="0">
              <a:buNone/>
            </a:pPr>
            <a:r>
              <a:rPr lang="tr-TR" dirty="0" err="1"/>
              <a:t>Particle.function</a:t>
            </a:r>
            <a:r>
              <a:rPr lang="tr-TR" dirty="0"/>
              <a:t>() komutu her zaman bir </a:t>
            </a:r>
            <a:r>
              <a:rPr lang="tr-TR" dirty="0" err="1"/>
              <a:t>string</a:t>
            </a:r>
            <a:r>
              <a:rPr lang="tr-TR" dirty="0"/>
              <a:t> değeri alır ve bir tam sayı değeri döndürür.</a:t>
            </a:r>
          </a:p>
          <a:p>
            <a:pPr marL="6160" indent="0">
              <a:buNone/>
            </a:pPr>
            <a:r>
              <a:rPr lang="tr-TR" dirty="0" smtClean="0"/>
              <a:t>Eğer </a:t>
            </a:r>
            <a:r>
              <a:rPr lang="tr-TR" dirty="0" err="1"/>
              <a:t>particle</a:t>
            </a:r>
            <a:r>
              <a:rPr lang="tr-TR" dirty="0"/>
              <a:t> </a:t>
            </a:r>
            <a:r>
              <a:rPr lang="tr-TR" dirty="0" err="1"/>
              <a:t>console’da</a:t>
            </a:r>
            <a:r>
              <a:rPr lang="tr-TR" dirty="0"/>
              <a:t> </a:t>
            </a:r>
            <a:r>
              <a:rPr lang="tr-TR" dirty="0" err="1"/>
              <a:t>led</a:t>
            </a:r>
            <a:r>
              <a:rPr lang="tr-TR" dirty="0"/>
              <a:t> fonksiyonuna “on” değeri girilirse programda yer alan “</a:t>
            </a:r>
            <a:r>
              <a:rPr lang="tr-TR" dirty="0" err="1"/>
              <a:t>ledToggle</a:t>
            </a:r>
            <a:r>
              <a:rPr lang="tr-TR" dirty="0"/>
              <a:t>” fonksiyonunda LED1 ve LED2 adlı </a:t>
            </a:r>
            <a:r>
              <a:rPr lang="tr-TR" dirty="0" err="1"/>
              <a:t>pinler</a:t>
            </a:r>
            <a:r>
              <a:rPr lang="tr-TR" dirty="0"/>
              <a:t> HIGH olacaktır ve fonksiyon 1 değeri döndürecektir., “</a:t>
            </a:r>
            <a:r>
              <a:rPr lang="tr-TR" dirty="0" err="1"/>
              <a:t>off</a:t>
            </a:r>
            <a:r>
              <a:rPr lang="tr-TR" dirty="0"/>
              <a:t>” değeri girilirse LOW </a:t>
            </a:r>
            <a:r>
              <a:rPr lang="tr-TR" dirty="0" smtClean="0"/>
              <a:t>olacak ve </a:t>
            </a:r>
            <a:r>
              <a:rPr lang="tr-TR" dirty="0"/>
              <a:t>fonksiyon 0 değeri döndürecektir. Farklı bir değer girildiğinde ise -1 değeri döndürür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65619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Web üzerinden LED kontrolü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375877" y="2052116"/>
            <a:ext cx="8194262" cy="1410099"/>
          </a:xfrm>
        </p:spPr>
        <p:txBody>
          <a:bodyPr>
            <a:normAutofit/>
          </a:bodyPr>
          <a:lstStyle/>
          <a:p>
            <a:pPr marL="463360" indent="-457200">
              <a:buFont typeface="+mj-lt"/>
              <a:buAutoNum type="arabicPeriod" startAt="10"/>
            </a:pPr>
            <a:r>
              <a:rPr lang="tr-TR" dirty="0" err="1" smtClean="0"/>
              <a:t>particle.console</a:t>
            </a:r>
            <a:r>
              <a:rPr lang="tr-TR" dirty="0" smtClean="0"/>
              <a:t> </a:t>
            </a:r>
            <a:r>
              <a:rPr lang="tr-TR" dirty="0"/>
              <a:t>üzerinde </a:t>
            </a:r>
            <a:r>
              <a:rPr lang="tr-TR" dirty="0" err="1"/>
              <a:t>led</a:t>
            </a:r>
            <a:r>
              <a:rPr lang="tr-TR" dirty="0"/>
              <a:t> fonksiyonuna “on” değerini girin ve </a:t>
            </a:r>
            <a:r>
              <a:rPr lang="tr-TR" dirty="0" err="1"/>
              <a:t>call</a:t>
            </a:r>
            <a:r>
              <a:rPr lang="tr-TR" dirty="0"/>
              <a:t> düğmesine basın.</a:t>
            </a:r>
          </a:p>
        </p:txBody>
      </p:sp>
      <p:pic>
        <p:nvPicPr>
          <p:cNvPr id="5" name="Resim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88317" y="3192218"/>
            <a:ext cx="576072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46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Web üzerinden LED kontrolü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375877" y="2052116"/>
            <a:ext cx="8194262" cy="1410099"/>
          </a:xfrm>
        </p:spPr>
        <p:txBody>
          <a:bodyPr>
            <a:normAutofit/>
          </a:bodyPr>
          <a:lstStyle/>
          <a:p>
            <a:pPr marL="6160" indent="0">
              <a:buNone/>
            </a:pPr>
            <a:r>
              <a:rPr lang="tr-TR" dirty="0"/>
              <a:t>Cihaz üzerindeki LED’in yandığını ve D0 </a:t>
            </a:r>
            <a:r>
              <a:rPr lang="tr-TR" dirty="0" err="1"/>
              <a:t>pinin</a:t>
            </a:r>
            <a:r>
              <a:rPr lang="tr-TR" dirty="0"/>
              <a:t> aktif olduğunu göreceksiniz. Aynı zamanda fonksiyondan dönen değerin 1 olduğunu </a:t>
            </a:r>
            <a:r>
              <a:rPr lang="tr-TR" dirty="0" err="1"/>
              <a:t>console’dan</a:t>
            </a:r>
            <a:r>
              <a:rPr lang="tr-TR" dirty="0"/>
              <a:t> görebilirsiniz.</a:t>
            </a:r>
          </a:p>
        </p:txBody>
      </p:sp>
      <p:pic>
        <p:nvPicPr>
          <p:cNvPr id="6" name="Resim 5"/>
          <p:cNvPicPr/>
          <p:nvPr/>
        </p:nvPicPr>
        <p:blipFill>
          <a:blip r:embed="rId2"/>
          <a:stretch>
            <a:fillRect/>
          </a:stretch>
        </p:blipFill>
        <p:spPr>
          <a:xfrm>
            <a:off x="6971324" y="3333089"/>
            <a:ext cx="4091744" cy="341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12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Web üzerinden LED kontrolü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375877" y="2052116"/>
            <a:ext cx="8194262" cy="1410099"/>
          </a:xfrm>
        </p:spPr>
        <p:txBody>
          <a:bodyPr>
            <a:normAutofit fontScale="92500"/>
          </a:bodyPr>
          <a:lstStyle/>
          <a:p>
            <a:pPr marL="463360" indent="-457200">
              <a:buFont typeface="+mj-lt"/>
              <a:buAutoNum type="arabicPeriod" startAt="11"/>
            </a:pPr>
            <a:r>
              <a:rPr lang="tr-TR" dirty="0" err="1" smtClean="0"/>
              <a:t>functions</a:t>
            </a:r>
            <a:r>
              <a:rPr lang="tr-TR" dirty="0" smtClean="0"/>
              <a:t> </a:t>
            </a:r>
            <a:r>
              <a:rPr lang="tr-TR" dirty="0"/>
              <a:t>kısmına “</a:t>
            </a:r>
            <a:r>
              <a:rPr lang="tr-TR" dirty="0" err="1"/>
              <a:t>off</a:t>
            </a:r>
            <a:r>
              <a:rPr lang="tr-TR" dirty="0"/>
              <a:t>” değeri girerek cihaz üzerindeki sonucu gözlemleyin. </a:t>
            </a:r>
          </a:p>
          <a:p>
            <a:pPr marL="463360" indent="-457200">
              <a:buFont typeface="+mj-lt"/>
              <a:buAutoNum type="arabicPeriod" startAt="11"/>
            </a:pPr>
            <a:r>
              <a:rPr lang="tr-TR" dirty="0" err="1" smtClean="0"/>
              <a:t>functions</a:t>
            </a:r>
            <a:r>
              <a:rPr lang="tr-TR" dirty="0" smtClean="0"/>
              <a:t> </a:t>
            </a:r>
            <a:r>
              <a:rPr lang="tr-TR" dirty="0"/>
              <a:t>kısmına farklı bir değer yazarak </a:t>
            </a:r>
            <a:r>
              <a:rPr lang="tr-TR" dirty="0" err="1"/>
              <a:t>return</a:t>
            </a:r>
            <a:r>
              <a:rPr lang="tr-TR" dirty="0"/>
              <a:t> değerini gözlemleyin</a:t>
            </a:r>
          </a:p>
        </p:txBody>
      </p:sp>
    </p:spTree>
    <p:extLst>
      <p:ext uri="{BB962C8B-B14F-4D97-AF65-F5344CB8AC3E}">
        <p14:creationId xmlns:p14="http://schemas.microsoft.com/office/powerpoint/2010/main" val="351857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2955" y="1219200"/>
            <a:ext cx="3618520" cy="2751018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Particle</a:t>
            </a:r>
            <a:r>
              <a:rPr lang="tr-TR" dirty="0" smtClean="0"/>
              <a:t> web IDE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/>
              <a:t>Photon</a:t>
            </a:r>
            <a:r>
              <a:rPr lang="tr-TR" dirty="0"/>
              <a:t> cihazı Web IDE uygulaması kullanılarak internet üzerinden programlanabilir. </a:t>
            </a:r>
            <a:endParaRPr lang="tr-TR" dirty="0" smtClean="0"/>
          </a:p>
          <a:p>
            <a:r>
              <a:rPr lang="tr-TR" dirty="0" smtClean="0"/>
              <a:t>Cihazınızı </a:t>
            </a:r>
            <a:r>
              <a:rPr lang="tr-TR" dirty="0"/>
              <a:t>internete bağladıktan sonra https</a:t>
            </a:r>
            <a:r>
              <a:rPr lang="tr-TR" dirty="0" smtClean="0"/>
              <a:t>://build.particle.io </a:t>
            </a:r>
            <a:r>
              <a:rPr lang="tr-TR" dirty="0"/>
              <a:t>adresinden </a:t>
            </a:r>
            <a:r>
              <a:rPr lang="tr-TR" dirty="0" smtClean="0"/>
              <a:t>giriş yaparak web IDE uygulamasını açınız.</a:t>
            </a:r>
          </a:p>
          <a:p>
            <a:r>
              <a:rPr lang="tr-TR" dirty="0"/>
              <a:t>Her hangi bir programlama işlemine başlamadan önce doğru </a:t>
            </a:r>
            <a:r>
              <a:rPr lang="tr-TR" dirty="0" err="1"/>
              <a:t>photon</a:t>
            </a:r>
            <a:r>
              <a:rPr lang="tr-TR" dirty="0"/>
              <a:t> </a:t>
            </a:r>
            <a:r>
              <a:rPr lang="tr-TR" dirty="0" smtClean="0"/>
              <a:t>cihazı seçilmelidir. </a:t>
            </a:r>
          </a:p>
          <a:p>
            <a:r>
              <a:rPr lang="tr-TR" dirty="0"/>
              <a:t>Device butonuna bastığınızda Web IDE ye bağlı cihazınızı görebilirsiniz.  </a:t>
            </a:r>
            <a:endParaRPr lang="tr-TR" dirty="0" smtClean="0"/>
          </a:p>
          <a:p>
            <a:r>
              <a:rPr lang="tr-TR" dirty="0" smtClean="0"/>
              <a:t>Cihaz </a:t>
            </a:r>
            <a:r>
              <a:rPr lang="tr-TR" dirty="0"/>
              <a:t>ismin yanındaki yıldız işaretine basarak istediğiniz </a:t>
            </a:r>
            <a:r>
              <a:rPr lang="tr-TR" dirty="0" err="1"/>
              <a:t>photon</a:t>
            </a:r>
            <a:r>
              <a:rPr lang="tr-TR" dirty="0"/>
              <a:t> cihazına program yükleyebilirsiniz.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89763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Particle</a:t>
            </a:r>
            <a:r>
              <a:rPr lang="tr-TR" dirty="0"/>
              <a:t> web IDE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486" y="1297355"/>
            <a:ext cx="5707684" cy="5439360"/>
          </a:xfrm>
        </p:spPr>
        <p:txBody>
          <a:bodyPr>
            <a:normAutofit fontScale="70000" lnSpcReduction="20000"/>
          </a:bodyPr>
          <a:lstStyle/>
          <a:p>
            <a:r>
              <a:rPr lang="tr-TR" b="1" dirty="0" smtClean="0"/>
              <a:t>Flash</a:t>
            </a:r>
            <a:r>
              <a:rPr lang="tr-TR" dirty="0"/>
              <a:t>: Y</a:t>
            </a:r>
            <a:r>
              <a:rPr lang="tr-TR" dirty="0" smtClean="0"/>
              <a:t>azdığınız programı </a:t>
            </a:r>
            <a:r>
              <a:rPr lang="tr-TR" dirty="0"/>
              <a:t>cihazınıza aktarmaya yarar.</a:t>
            </a:r>
          </a:p>
          <a:p>
            <a:r>
              <a:rPr lang="tr-TR" b="1" dirty="0" smtClean="0"/>
              <a:t>Verify</a:t>
            </a:r>
            <a:r>
              <a:rPr lang="tr-TR" b="1" dirty="0"/>
              <a:t>: </a:t>
            </a:r>
            <a:r>
              <a:rPr lang="tr-TR" dirty="0" smtClean="0"/>
              <a:t>Yazdığınız </a:t>
            </a:r>
            <a:r>
              <a:rPr lang="tr-TR" dirty="0"/>
              <a:t>program kodunda hata denetimi yapar.</a:t>
            </a:r>
          </a:p>
          <a:p>
            <a:r>
              <a:rPr lang="tr-TR" b="1" dirty="0"/>
              <a:t>Save: </a:t>
            </a:r>
            <a:r>
              <a:rPr lang="tr-TR" dirty="0"/>
              <a:t>Programı kaydeder.</a:t>
            </a:r>
          </a:p>
          <a:p>
            <a:r>
              <a:rPr lang="tr-TR" b="1" dirty="0" err="1"/>
              <a:t>Code</a:t>
            </a:r>
            <a:r>
              <a:rPr lang="tr-TR" b="1" dirty="0"/>
              <a:t>: </a:t>
            </a:r>
            <a:r>
              <a:rPr lang="tr-TR" dirty="0" smtClean="0"/>
              <a:t>Yeni </a:t>
            </a:r>
            <a:r>
              <a:rPr lang="tr-TR" dirty="0"/>
              <a:t>program </a:t>
            </a:r>
            <a:r>
              <a:rPr lang="tr-TR" dirty="0" smtClean="0"/>
              <a:t>yazabilir </a:t>
            </a:r>
            <a:r>
              <a:rPr lang="tr-TR" dirty="0"/>
              <a:t>ya da </a:t>
            </a:r>
            <a:r>
              <a:rPr lang="tr-TR" dirty="0" smtClean="0"/>
              <a:t>kayıtlı bir programı açabilirsiniz.</a:t>
            </a:r>
            <a:endParaRPr lang="tr-TR" dirty="0"/>
          </a:p>
          <a:p>
            <a:r>
              <a:rPr lang="tr-TR" b="1" dirty="0"/>
              <a:t>Libraries:</a:t>
            </a:r>
            <a:r>
              <a:rPr lang="tr-TR" dirty="0"/>
              <a:t> </a:t>
            </a:r>
            <a:r>
              <a:rPr lang="tr-TR" dirty="0" smtClean="0"/>
              <a:t>Programda </a:t>
            </a:r>
            <a:r>
              <a:rPr lang="tr-TR" dirty="0"/>
              <a:t>kullanılacak kütüphanelere bu düğmeden ulaşılabilir.</a:t>
            </a:r>
          </a:p>
          <a:p>
            <a:r>
              <a:rPr lang="tr-TR" b="1" dirty="0"/>
              <a:t>Help</a:t>
            </a:r>
            <a:r>
              <a:rPr lang="tr-TR" dirty="0"/>
              <a:t>: </a:t>
            </a:r>
            <a:r>
              <a:rPr lang="tr-TR" dirty="0" smtClean="0"/>
              <a:t>Cihaz </a:t>
            </a:r>
            <a:r>
              <a:rPr lang="tr-TR" dirty="0"/>
              <a:t>üzerinde yanıp sönen ışıkların ne anlama geldiğine ilişkin bilgi burada yer almaktadır.</a:t>
            </a:r>
          </a:p>
          <a:p>
            <a:r>
              <a:rPr lang="tr-TR" b="1" dirty="0" err="1"/>
              <a:t>Docs</a:t>
            </a:r>
            <a:r>
              <a:rPr lang="tr-TR" dirty="0"/>
              <a:t>: </a:t>
            </a:r>
            <a:r>
              <a:rPr lang="tr-TR" dirty="0" err="1" smtClean="0"/>
              <a:t>Particle</a:t>
            </a:r>
            <a:r>
              <a:rPr lang="tr-TR" dirty="0" smtClean="0"/>
              <a:t> ortamında programlama </a:t>
            </a:r>
            <a:r>
              <a:rPr lang="tr-TR" dirty="0"/>
              <a:t>ile ilgili her türlü doküman burada yer almaktadır.</a:t>
            </a:r>
          </a:p>
          <a:p>
            <a:r>
              <a:rPr lang="tr-TR" b="1" dirty="0" err="1"/>
              <a:t>Devices</a:t>
            </a:r>
            <a:r>
              <a:rPr lang="tr-TR" b="1" dirty="0"/>
              <a:t>:</a:t>
            </a:r>
            <a:r>
              <a:rPr lang="tr-TR" dirty="0"/>
              <a:t> </a:t>
            </a:r>
            <a:r>
              <a:rPr lang="tr-TR" dirty="0" smtClean="0"/>
              <a:t>Programlamak </a:t>
            </a:r>
            <a:r>
              <a:rPr lang="tr-TR" dirty="0"/>
              <a:t>istediğiniz cihaz buradan seçilebilir. Ayrıca </a:t>
            </a:r>
            <a:r>
              <a:rPr lang="tr-TR" dirty="0" smtClean="0"/>
              <a:t>cihaz </a:t>
            </a:r>
            <a:r>
              <a:rPr lang="tr-TR" dirty="0" err="1" smtClean="0"/>
              <a:t>ID’sine</a:t>
            </a:r>
            <a:r>
              <a:rPr lang="tr-TR" dirty="0" smtClean="0"/>
              <a:t> de buradan </a:t>
            </a:r>
            <a:r>
              <a:rPr lang="tr-TR" dirty="0" err="1" smtClean="0"/>
              <a:t>ulaşılabilinir</a:t>
            </a:r>
            <a:r>
              <a:rPr lang="tr-TR" dirty="0" smtClean="0"/>
              <a:t>. </a:t>
            </a:r>
          </a:p>
          <a:p>
            <a:r>
              <a:rPr lang="tr-TR" b="1" dirty="0" smtClean="0"/>
              <a:t>Console: </a:t>
            </a:r>
            <a:r>
              <a:rPr lang="tr-TR" dirty="0" err="1" smtClean="0"/>
              <a:t>Particle</a:t>
            </a:r>
            <a:r>
              <a:rPr lang="tr-TR" dirty="0" smtClean="0"/>
              <a:t> </a:t>
            </a:r>
            <a:r>
              <a:rPr lang="tr-TR" dirty="0" err="1"/>
              <a:t>console</a:t>
            </a:r>
            <a:r>
              <a:rPr lang="tr-TR" dirty="0"/>
              <a:t> uygulamasına buradan erişilebilir.</a:t>
            </a:r>
          </a:p>
          <a:p>
            <a:r>
              <a:rPr lang="tr-TR" b="1" dirty="0" err="1"/>
              <a:t>Settings</a:t>
            </a:r>
            <a:r>
              <a:rPr lang="tr-TR" dirty="0"/>
              <a:t>: </a:t>
            </a:r>
            <a:r>
              <a:rPr lang="tr-TR" dirty="0" err="1" smtClean="0"/>
              <a:t>Log</a:t>
            </a:r>
            <a:r>
              <a:rPr lang="tr-TR" dirty="0" smtClean="0"/>
              <a:t> </a:t>
            </a:r>
            <a:r>
              <a:rPr lang="tr-TR" dirty="0" err="1"/>
              <a:t>out</a:t>
            </a:r>
            <a:r>
              <a:rPr lang="tr-TR" dirty="0"/>
              <a:t>, </a:t>
            </a:r>
            <a:r>
              <a:rPr lang="tr-TR" dirty="0" err="1"/>
              <a:t>token</a:t>
            </a:r>
            <a:r>
              <a:rPr lang="tr-TR" dirty="0"/>
              <a:t> anahtarı </a:t>
            </a:r>
            <a:r>
              <a:rPr lang="tr-TR" dirty="0" smtClean="0"/>
              <a:t>sıfırlama </a:t>
            </a:r>
            <a:r>
              <a:rPr lang="tr-TR" dirty="0"/>
              <a:t>ya da belleği temizleme işlemleri </a:t>
            </a:r>
            <a:r>
              <a:rPr lang="tr-TR" dirty="0" err="1"/>
              <a:t>settings</a:t>
            </a:r>
            <a:r>
              <a:rPr lang="tr-TR" dirty="0"/>
              <a:t> kısmında gerçekleştirilir.</a:t>
            </a:r>
          </a:p>
        </p:txBody>
      </p:sp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85170" y="1297355"/>
            <a:ext cx="4818574" cy="543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4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3" y="2438400"/>
            <a:ext cx="2908642" cy="259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Web üzerinden LED kontrolü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uygulamada </a:t>
            </a:r>
            <a:r>
              <a:rPr lang="tr-TR" dirty="0" err="1"/>
              <a:t>Photon</a:t>
            </a:r>
            <a:r>
              <a:rPr lang="tr-TR" dirty="0"/>
              <a:t> üzerinde D7 </a:t>
            </a:r>
            <a:r>
              <a:rPr lang="tr-TR" dirty="0" err="1"/>
              <a:t>pinine</a:t>
            </a:r>
            <a:r>
              <a:rPr lang="tr-TR" dirty="0"/>
              <a:t> bağlı LED ve D0 </a:t>
            </a:r>
            <a:r>
              <a:rPr lang="tr-TR" dirty="0" err="1" smtClean="0"/>
              <a:t>pinine</a:t>
            </a:r>
            <a:r>
              <a:rPr lang="tr-TR" dirty="0" smtClean="0"/>
              <a:t> board üzerinden bağlanmış LED </a:t>
            </a:r>
            <a:r>
              <a:rPr lang="tr-TR" dirty="0" err="1"/>
              <a:t>particle</a:t>
            </a:r>
            <a:r>
              <a:rPr lang="tr-TR" dirty="0"/>
              <a:t> </a:t>
            </a:r>
            <a:r>
              <a:rPr lang="tr-TR" dirty="0" err="1"/>
              <a:t>console</a:t>
            </a:r>
            <a:r>
              <a:rPr lang="tr-TR" dirty="0"/>
              <a:t> üzerinden kontrol edilecektir. </a:t>
            </a:r>
          </a:p>
          <a:p>
            <a:r>
              <a:rPr lang="tr-TR" b="1" dirty="0" err="1"/>
              <a:t>Particle</a:t>
            </a:r>
            <a:r>
              <a:rPr lang="tr-TR" b="1" dirty="0"/>
              <a:t> </a:t>
            </a:r>
            <a:r>
              <a:rPr lang="tr-TR" b="1" dirty="0" err="1"/>
              <a:t>console</a:t>
            </a:r>
            <a:r>
              <a:rPr lang="tr-TR" dirty="0"/>
              <a:t>, </a:t>
            </a:r>
            <a:r>
              <a:rPr lang="tr-TR" dirty="0" err="1"/>
              <a:t>particle</a:t>
            </a:r>
            <a:r>
              <a:rPr lang="tr-TR" dirty="0"/>
              <a:t> </a:t>
            </a:r>
            <a:r>
              <a:rPr lang="tr-TR" dirty="0" err="1"/>
              <a:t>IoT</a:t>
            </a:r>
            <a:r>
              <a:rPr lang="tr-TR" dirty="0"/>
              <a:t> cihazlarının merkezi kontrol birimidir. </a:t>
            </a:r>
            <a:r>
              <a:rPr lang="tr-TR" dirty="0" err="1"/>
              <a:t>Particle</a:t>
            </a:r>
            <a:r>
              <a:rPr lang="tr-TR" dirty="0"/>
              <a:t> cihazları ile etkileşimi ve cihazların yönetimini kolaylaştıran ara yüzleri sağlar. </a:t>
            </a:r>
            <a:r>
              <a:rPr lang="tr-TR" dirty="0" err="1"/>
              <a:t>Particle</a:t>
            </a:r>
            <a:r>
              <a:rPr lang="tr-TR" dirty="0"/>
              <a:t> </a:t>
            </a:r>
            <a:r>
              <a:rPr lang="tr-TR" dirty="0" err="1"/>
              <a:t>console</a:t>
            </a:r>
            <a:r>
              <a:rPr lang="tr-TR" dirty="0"/>
              <a:t> </a:t>
            </a:r>
            <a:r>
              <a:rPr lang="tr-TR" dirty="0" err="1"/>
              <a:t>Edge</a:t>
            </a:r>
            <a:r>
              <a:rPr lang="tr-TR" dirty="0"/>
              <a:t> ve internet </a:t>
            </a:r>
            <a:r>
              <a:rPr lang="tr-TR" dirty="0" err="1"/>
              <a:t>explorer</a:t>
            </a:r>
            <a:r>
              <a:rPr lang="tr-TR" dirty="0"/>
              <a:t> ile uyumlu değildir. </a:t>
            </a:r>
            <a:r>
              <a:rPr lang="tr-TR" dirty="0" err="1"/>
              <a:t>Console’u</a:t>
            </a:r>
            <a:r>
              <a:rPr lang="tr-TR" dirty="0"/>
              <a:t> kullanmak için </a:t>
            </a:r>
            <a:r>
              <a:rPr lang="tr-TR" dirty="0" err="1"/>
              <a:t>Chrome</a:t>
            </a:r>
            <a:r>
              <a:rPr lang="tr-TR" dirty="0"/>
              <a:t> ve </a:t>
            </a:r>
            <a:r>
              <a:rPr lang="tr-TR" dirty="0" err="1"/>
              <a:t>Firefox</a:t>
            </a:r>
            <a:r>
              <a:rPr lang="tr-TR" dirty="0"/>
              <a:t> gibi tarayıcılar kullanılmalıdır.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762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Web üzerinden LED kontrolü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Particle</a:t>
            </a:r>
            <a:r>
              <a:rPr lang="tr-TR" dirty="0"/>
              <a:t> </a:t>
            </a:r>
            <a:r>
              <a:rPr lang="tr-TR" dirty="0" err="1"/>
              <a:t>console</a:t>
            </a:r>
            <a:r>
              <a:rPr lang="tr-TR" dirty="0"/>
              <a:t> </a:t>
            </a:r>
            <a:r>
              <a:rPr lang="tr-TR" dirty="0" err="1"/>
              <a:t>IoT</a:t>
            </a:r>
            <a:r>
              <a:rPr lang="tr-TR" dirty="0"/>
              <a:t> uygulamaları geliştirmek için birçok yararlı özellik sunar. Bir cihazın en son ne zaman bağlandığı, </a:t>
            </a:r>
            <a:r>
              <a:rPr lang="tr-TR" dirty="0" smtClean="0"/>
              <a:t>yazılımı </a:t>
            </a:r>
            <a:r>
              <a:rPr lang="tr-TR" dirty="0"/>
              <a:t>sorununun </a:t>
            </a:r>
            <a:r>
              <a:rPr lang="tr-TR" dirty="0" smtClean="0"/>
              <a:t>ayıklanması ve verileri </a:t>
            </a:r>
            <a:r>
              <a:rPr lang="tr-TR" dirty="0"/>
              <a:t>harici bir servise göndermek için bir web kancası (</a:t>
            </a:r>
            <a:r>
              <a:rPr lang="tr-TR" dirty="0" err="1"/>
              <a:t>webhook</a:t>
            </a:r>
            <a:r>
              <a:rPr lang="tr-TR" dirty="0"/>
              <a:t>) kurulması gibi birçok işlem yapılabilir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5252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Web üzerinden LED kontrolü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2598038"/>
          </a:xfrm>
        </p:spPr>
        <p:txBody>
          <a:bodyPr/>
          <a:lstStyle/>
          <a:p>
            <a:r>
              <a:rPr lang="tr-TR" dirty="0" err="1" smtClean="0"/>
              <a:t>Particle</a:t>
            </a:r>
            <a:r>
              <a:rPr lang="tr-TR" dirty="0" smtClean="0"/>
              <a:t> </a:t>
            </a:r>
            <a:r>
              <a:rPr lang="tr-TR" dirty="0" err="1" smtClean="0"/>
              <a:t>console</a:t>
            </a:r>
            <a:r>
              <a:rPr lang="tr-TR" dirty="0" smtClean="0"/>
              <a:t> üzerindeki </a:t>
            </a:r>
            <a:r>
              <a:rPr lang="tr-TR" dirty="0" err="1" smtClean="0"/>
              <a:t>devices</a:t>
            </a:r>
            <a:r>
              <a:rPr lang="tr-TR" dirty="0" smtClean="0"/>
              <a:t> </a:t>
            </a:r>
            <a:r>
              <a:rPr lang="tr-TR" dirty="0"/>
              <a:t>sayfası, kayıtlı cihazların listesini görmeye olanak sağlar. </a:t>
            </a:r>
            <a:endParaRPr lang="tr-TR" dirty="0" smtClean="0"/>
          </a:p>
          <a:p>
            <a:r>
              <a:rPr lang="tr-TR" dirty="0" smtClean="0"/>
              <a:t>Burada</a:t>
            </a:r>
            <a:r>
              <a:rPr lang="tr-TR" dirty="0"/>
              <a:t>, Aygıt Kimliği, adı, aygıt türü (örneğin </a:t>
            </a:r>
            <a:r>
              <a:rPr lang="tr-TR" dirty="0" err="1"/>
              <a:t>Photon</a:t>
            </a:r>
            <a:r>
              <a:rPr lang="tr-TR" dirty="0"/>
              <a:t> veya Elektron), </a:t>
            </a:r>
            <a:r>
              <a:rPr lang="tr-TR" dirty="0" err="1" smtClean="0"/>
              <a:t>Particle</a:t>
            </a:r>
            <a:r>
              <a:rPr lang="tr-TR" dirty="0" smtClean="0"/>
              <a:t> </a:t>
            </a:r>
            <a:r>
              <a:rPr lang="tr-TR" dirty="0"/>
              <a:t>bulutuna en son bağlandığında ve aygıtın çevrimiçi olup olmadığına ilişkin bilgiler de dahil olmak üzere her bir aygıt hakkında özel bilgiler görülebilir.</a:t>
            </a:r>
          </a:p>
        </p:txBody>
      </p:sp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4071816" y="4478216"/>
            <a:ext cx="6741160" cy="228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7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Web üzerinden LED kontrolü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773599" y="2052115"/>
            <a:ext cx="7796540" cy="4137669"/>
          </a:xfrm>
        </p:spPr>
        <p:txBody>
          <a:bodyPr/>
          <a:lstStyle/>
          <a:p>
            <a:pPr marL="6160" indent="0">
              <a:buNone/>
            </a:pPr>
            <a:r>
              <a:rPr lang="tr-TR" dirty="0"/>
              <a:t>Uygulamayı gerçekleştirmek için aşağıdaki işlem basamaklarını izleyin.</a:t>
            </a:r>
          </a:p>
          <a:p>
            <a:pPr marL="463360" indent="-457200">
              <a:buFont typeface="+mj-lt"/>
              <a:buAutoNum type="arabicPeriod"/>
            </a:pPr>
            <a:r>
              <a:rPr lang="tr-TR" dirty="0" err="1" smtClean="0"/>
              <a:t>Particle</a:t>
            </a:r>
            <a:r>
              <a:rPr lang="tr-TR" dirty="0" smtClean="0"/>
              <a:t> </a:t>
            </a:r>
            <a:r>
              <a:rPr lang="tr-TR" dirty="0" err="1"/>
              <a:t>photon</a:t>
            </a:r>
            <a:r>
              <a:rPr lang="tr-TR" dirty="0"/>
              <a:t> cihazını internete bağlayın</a:t>
            </a:r>
          </a:p>
          <a:p>
            <a:pPr marL="463360" indent="-457200">
              <a:buFont typeface="+mj-lt"/>
              <a:buAutoNum type="arabicPeriod"/>
            </a:pPr>
            <a:r>
              <a:rPr lang="tr-TR" dirty="0" smtClean="0"/>
              <a:t>https</a:t>
            </a:r>
            <a:r>
              <a:rPr lang="tr-TR" dirty="0"/>
              <a:t>://build.particle.io adresine giriş yaparak web </a:t>
            </a:r>
            <a:r>
              <a:rPr lang="tr-TR" dirty="0" err="1"/>
              <a:t>IDE’yi</a:t>
            </a:r>
            <a:r>
              <a:rPr lang="tr-TR" dirty="0"/>
              <a:t> açın.</a:t>
            </a:r>
          </a:p>
          <a:p>
            <a:pPr marL="463360" indent="-457200">
              <a:buFont typeface="+mj-lt"/>
              <a:buAutoNum type="arabicPeriod"/>
            </a:pPr>
            <a:r>
              <a:rPr lang="tr-TR" dirty="0" smtClean="0"/>
              <a:t>Web </a:t>
            </a:r>
            <a:r>
              <a:rPr lang="tr-TR" dirty="0" err="1" smtClean="0"/>
              <a:t>IDE’de</a:t>
            </a:r>
            <a:r>
              <a:rPr lang="tr-TR" dirty="0" smtClean="0"/>
              <a:t> </a:t>
            </a:r>
            <a:r>
              <a:rPr lang="tr-TR" dirty="0" err="1" smtClean="0"/>
              <a:t>devices</a:t>
            </a:r>
            <a:r>
              <a:rPr lang="tr-TR" dirty="0" smtClean="0"/>
              <a:t> düğmesine basarak doğru cihazın seçili olduğundan emin olun</a:t>
            </a:r>
          </a:p>
        </p:txBody>
      </p:sp>
    </p:spTree>
    <p:extLst>
      <p:ext uri="{BB962C8B-B14F-4D97-AF65-F5344CB8AC3E}">
        <p14:creationId xmlns:p14="http://schemas.microsoft.com/office/powerpoint/2010/main" val="68396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Web üzerinden LED kontrolü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773599" y="2052115"/>
            <a:ext cx="7796540" cy="1941547"/>
          </a:xfrm>
        </p:spPr>
        <p:txBody>
          <a:bodyPr/>
          <a:lstStyle/>
          <a:p>
            <a:pPr marL="463360" indent="-457200">
              <a:buFont typeface="+mj-lt"/>
              <a:buAutoNum type="arabicPeriod" startAt="4"/>
            </a:pPr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/>
              <a:t>düğmesine tıklayın ve </a:t>
            </a:r>
            <a:r>
              <a:rPr lang="tr-TR" dirty="0" err="1"/>
              <a:t>example</a:t>
            </a:r>
            <a:r>
              <a:rPr lang="tr-TR" dirty="0"/>
              <a:t> </a:t>
            </a:r>
            <a:r>
              <a:rPr lang="tr-TR" dirty="0" err="1"/>
              <a:t>apps</a:t>
            </a:r>
            <a:r>
              <a:rPr lang="tr-TR" dirty="0"/>
              <a:t> kısmından “web-</a:t>
            </a:r>
            <a:r>
              <a:rPr lang="tr-TR" dirty="0" err="1"/>
              <a:t>connected</a:t>
            </a:r>
            <a:r>
              <a:rPr lang="tr-TR" dirty="0"/>
              <a:t> LED” uygulamasına tıklayın. </a:t>
            </a:r>
            <a:r>
              <a:rPr lang="tr-TR" dirty="0" smtClean="0"/>
              <a:t>Sağ </a:t>
            </a:r>
            <a:r>
              <a:rPr lang="tr-TR" dirty="0"/>
              <a:t>tarafta program kodları görülecektir. </a:t>
            </a:r>
            <a:endParaRPr lang="tr-T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465" y="3603506"/>
            <a:ext cx="2539983" cy="3089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231" y="3579920"/>
            <a:ext cx="3135068" cy="3112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641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Web üzerinden LED kontrolü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204677" y="2052115"/>
            <a:ext cx="6365462" cy="4611844"/>
          </a:xfrm>
        </p:spPr>
        <p:txBody>
          <a:bodyPr>
            <a:normAutofit/>
          </a:bodyPr>
          <a:lstStyle/>
          <a:p>
            <a:pPr marL="6160" indent="0">
              <a:buNone/>
            </a:pPr>
            <a:r>
              <a:rPr lang="tr-TR" dirty="0" smtClean="0"/>
              <a:t>Burada;</a:t>
            </a:r>
            <a:endParaRPr lang="tr-TR" dirty="0"/>
          </a:p>
          <a:p>
            <a:pPr marL="6160" indent="0">
              <a:buNone/>
            </a:pPr>
            <a:r>
              <a:rPr lang="tr-TR" b="1" dirty="0" err="1"/>
              <a:t>Particle.function</a:t>
            </a:r>
            <a:r>
              <a:rPr lang="tr-TR" b="1" dirty="0"/>
              <a:t>("</a:t>
            </a:r>
            <a:r>
              <a:rPr lang="tr-TR" b="1" dirty="0" err="1"/>
              <a:t>led</a:t>
            </a:r>
            <a:r>
              <a:rPr lang="tr-TR" b="1" dirty="0"/>
              <a:t>",</a:t>
            </a:r>
            <a:r>
              <a:rPr lang="tr-TR" b="1" dirty="0" err="1"/>
              <a:t>ledToggle</a:t>
            </a:r>
            <a:r>
              <a:rPr lang="tr-TR" b="1" dirty="0"/>
              <a:t>); </a:t>
            </a:r>
            <a:r>
              <a:rPr lang="tr-TR" dirty="0"/>
              <a:t>    komutu önemlidir.</a:t>
            </a:r>
          </a:p>
          <a:p>
            <a:pPr marL="6160" indent="0">
              <a:buNone/>
            </a:pPr>
            <a:r>
              <a:rPr lang="tr-TR" dirty="0" err="1"/>
              <a:t>Particle.function</a:t>
            </a:r>
            <a:r>
              <a:rPr lang="tr-TR" dirty="0"/>
              <a:t>, bulut </a:t>
            </a:r>
            <a:r>
              <a:rPr lang="tr-TR" dirty="0" err="1"/>
              <a:t>API'den</a:t>
            </a:r>
            <a:r>
              <a:rPr lang="tr-TR" dirty="0"/>
              <a:t> (</a:t>
            </a:r>
            <a:r>
              <a:rPr lang="tr-TR" dirty="0" err="1"/>
              <a:t>Particle</a:t>
            </a:r>
            <a:r>
              <a:rPr lang="tr-TR" dirty="0"/>
              <a:t> </a:t>
            </a:r>
            <a:r>
              <a:rPr lang="tr-TR" dirty="0" err="1"/>
              <a:t>console</a:t>
            </a:r>
            <a:r>
              <a:rPr lang="tr-TR" dirty="0"/>
              <a:t>) istendiğinde cihazdaki kodun çalıştırılmasına izin verir. Bu komut genellikle </a:t>
            </a:r>
            <a:r>
              <a:rPr lang="tr-TR" dirty="0" err="1"/>
              <a:t>photona</a:t>
            </a:r>
            <a:r>
              <a:rPr lang="tr-TR" dirty="0"/>
              <a:t> bağlı bir birimi (LED, Röle, </a:t>
            </a:r>
            <a:r>
              <a:rPr lang="tr-TR" dirty="0" err="1"/>
              <a:t>Buzzer</a:t>
            </a:r>
            <a:r>
              <a:rPr lang="tr-TR" dirty="0"/>
              <a:t> vb.) veya ürün yazılımındaki özellikleri buluttan kontrol etmek için kullanılır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02" y="437661"/>
            <a:ext cx="3097622" cy="622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098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439</TotalTime>
  <Words>727</Words>
  <Application>Microsoft Office PowerPoint</Application>
  <PresentationFormat>Özel</PresentationFormat>
  <Paragraphs>60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19" baseType="lpstr">
      <vt:lpstr>Madison</vt:lpstr>
      <vt:lpstr>Web üzerinden photon cihazını kontrol etmek</vt:lpstr>
      <vt:lpstr>Particle web IDE</vt:lpstr>
      <vt:lpstr>Particle web IDE</vt:lpstr>
      <vt:lpstr>Web üzerinden LED kontrolü</vt:lpstr>
      <vt:lpstr>Web üzerinden LED kontrolü</vt:lpstr>
      <vt:lpstr>Web üzerinden LED kontrolü</vt:lpstr>
      <vt:lpstr>Web üzerinden LED kontrolü</vt:lpstr>
      <vt:lpstr>Web üzerinden LED kontrolü</vt:lpstr>
      <vt:lpstr>Web üzerinden LED kontrolü</vt:lpstr>
      <vt:lpstr>Web üzerinden LED kontrolü</vt:lpstr>
      <vt:lpstr>Web üzerinden LED kontrolü</vt:lpstr>
      <vt:lpstr>Web üzerinden LED kontrolü</vt:lpstr>
      <vt:lpstr>Web üzerinden LED kontrolü</vt:lpstr>
      <vt:lpstr>Web üzerinden LED kontrolü</vt:lpstr>
      <vt:lpstr>Web üzerinden LED kontrolü</vt:lpstr>
      <vt:lpstr>Web üzerinden LED kontrolü</vt:lpstr>
      <vt:lpstr>Web üzerinden LED kontrolü</vt:lpstr>
      <vt:lpstr>Web üzerinden LED kontrolü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IDE programı</dc:title>
  <dc:creator>Windows Kullanıcısı</dc:creator>
  <cp:lastModifiedBy>murat</cp:lastModifiedBy>
  <cp:revision>37</cp:revision>
  <dcterms:created xsi:type="dcterms:W3CDTF">2019-03-11T18:42:33Z</dcterms:created>
  <dcterms:modified xsi:type="dcterms:W3CDTF">2019-04-20T16:43:54Z</dcterms:modified>
</cp:coreProperties>
</file>