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B019-D1EC-4F84-A403-4D2AC4C5B8A5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365B-00DE-4159-8C4B-0F36F3A96F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33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B019-D1EC-4F84-A403-4D2AC4C5B8A5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365B-00DE-4159-8C4B-0F36F3A96F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39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B019-D1EC-4F84-A403-4D2AC4C5B8A5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365B-00DE-4159-8C4B-0F36F3A96F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849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B019-D1EC-4F84-A403-4D2AC4C5B8A5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365B-00DE-4159-8C4B-0F36F3A96F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02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B019-D1EC-4F84-A403-4D2AC4C5B8A5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365B-00DE-4159-8C4B-0F36F3A96F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651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B019-D1EC-4F84-A403-4D2AC4C5B8A5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365B-00DE-4159-8C4B-0F36F3A96F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129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B019-D1EC-4F84-A403-4D2AC4C5B8A5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365B-00DE-4159-8C4B-0F36F3A96F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082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B019-D1EC-4F84-A403-4D2AC4C5B8A5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365B-00DE-4159-8C4B-0F36F3A96F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389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B019-D1EC-4F84-A403-4D2AC4C5B8A5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365B-00DE-4159-8C4B-0F36F3A96F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07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B019-D1EC-4F84-A403-4D2AC4C5B8A5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365B-00DE-4159-8C4B-0F36F3A96F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33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B019-D1EC-4F84-A403-4D2AC4C5B8A5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365B-00DE-4159-8C4B-0F36F3A96F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03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B019-D1EC-4F84-A403-4D2AC4C5B8A5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365B-00DE-4159-8C4B-0F36F3A96F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40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B019-D1EC-4F84-A403-4D2AC4C5B8A5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365B-00DE-4159-8C4B-0F36F3A96F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06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B019-D1EC-4F84-A403-4D2AC4C5B8A5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365B-00DE-4159-8C4B-0F36F3A96F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78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B019-D1EC-4F84-A403-4D2AC4C5B8A5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365B-00DE-4159-8C4B-0F36F3A96F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21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B019-D1EC-4F84-A403-4D2AC4C5B8A5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365B-00DE-4159-8C4B-0F36F3A96F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74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90DB019-D1EC-4F84-A403-4D2AC4C5B8A5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389365B-00DE-4159-8C4B-0F36F3A96F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46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90DB019-D1EC-4F84-A403-4D2AC4C5B8A5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389365B-00DE-4159-8C4B-0F36F3A96F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6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293663-C18C-B631-A9B5-E5FBBFB11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49346"/>
            <a:ext cx="8676222" cy="3200400"/>
          </a:xfrm>
        </p:spPr>
        <p:txBody>
          <a:bodyPr/>
          <a:lstStyle/>
          <a:p>
            <a:r>
              <a:rPr lang="ru-RU" dirty="0"/>
              <a:t>Проект: диспетчер задач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76FC9D-FBF8-C4BF-2FF0-CA2138F18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725945"/>
            <a:ext cx="8676222" cy="1905000"/>
          </a:xfrm>
        </p:spPr>
        <p:txBody>
          <a:bodyPr/>
          <a:lstStyle/>
          <a:p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Выполнил: </a:t>
            </a:r>
            <a:b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Муравьев Максим Алексеевич,</a:t>
            </a:r>
            <a:b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Студент группы АСУб-24-1</a:t>
            </a:r>
          </a:p>
        </p:txBody>
      </p:sp>
    </p:spTree>
    <p:extLst>
      <p:ext uri="{BB962C8B-B14F-4D97-AF65-F5344CB8AC3E}">
        <p14:creationId xmlns:p14="http://schemas.microsoft.com/office/powerpoint/2010/main" val="422653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A26B2-38DC-E82C-E47F-A6FA49CC7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9" y="110765"/>
            <a:ext cx="5334001" cy="1371600"/>
          </a:xfrm>
        </p:spPr>
        <p:txBody>
          <a:bodyPr/>
          <a:lstStyle/>
          <a:p>
            <a:r>
              <a:rPr lang="ru-RU" u="sng" dirty="0"/>
              <a:t>Цель проекта: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828567-61F7-8A29-DC5B-02D4A05BC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610" y="1640263"/>
            <a:ext cx="5786254" cy="3478491"/>
          </a:xfrm>
        </p:spPr>
        <p:txBody>
          <a:bodyPr>
            <a:normAutofit/>
          </a:bodyPr>
          <a:lstStyle/>
          <a:p>
            <a:r>
              <a:rPr lang="ru-RU" sz="2000" dirty="0"/>
              <a:t>Целью этого проекта является создание простого и функционального инструмента для управления задачами, продемонстрировать базовые навыки программирования на Python. </a:t>
            </a:r>
          </a:p>
          <a:p>
            <a:r>
              <a:rPr lang="ru-RU" sz="2000" dirty="0"/>
              <a:t>Целевая аудитория: студенты, школьники, офисные работники, преподаватели.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58B139E-E64C-A3A6-4121-C4559351B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863" y="796565"/>
            <a:ext cx="6320137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69521B-16CD-4165-7AF0-70A59B5C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351" y="-447775"/>
            <a:ext cx="3549121" cy="1371600"/>
          </a:xfrm>
        </p:spPr>
        <p:txBody>
          <a:bodyPr/>
          <a:lstStyle/>
          <a:p>
            <a:r>
              <a:rPr lang="ru-RU" u="sng" dirty="0"/>
              <a:t>Реализация: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E03B24C-A56F-375E-06F7-59D63605F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188" y="2441541"/>
            <a:ext cx="3247010" cy="305428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9762F86A-43B0-4547-AB1A-5E92A0183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0487" y="251553"/>
            <a:ext cx="11331019" cy="2368485"/>
          </a:xfrm>
        </p:spPr>
        <p:txBody>
          <a:bodyPr>
            <a:normAutofit/>
          </a:bodyPr>
          <a:lstStyle/>
          <a:p>
            <a:r>
              <a:rPr lang="ru-RU" sz="2000" dirty="0"/>
              <a:t>Данная разработка написана при помощи языка программирования: </a:t>
            </a:r>
            <a:r>
              <a:rPr lang="en-US" sz="2000" dirty="0"/>
              <a:t>Python</a:t>
            </a:r>
            <a:endParaRPr lang="ru-RU" sz="2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A4E99AC-F836-4FEC-28FF-21B16FC19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198" y="2434777"/>
            <a:ext cx="3629360" cy="305428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3E6052B-DD8F-E58D-C141-E7F0BD51C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558" y="2428013"/>
            <a:ext cx="3422009" cy="305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9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635926-C663-6788-D56B-277F1D540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93" y="10779"/>
            <a:ext cx="6438507" cy="462006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2C381A-1E39-01B0-8CC8-9F097EB1D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700" y="10778"/>
            <a:ext cx="4892804" cy="22487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1D1EFA-4B4D-C624-04F8-134623162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700" y="2263784"/>
            <a:ext cx="4892804" cy="236705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3A1B6DD-9751-770A-6F35-9E40A7E52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9556" y="4630843"/>
            <a:ext cx="4972887" cy="223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0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3C622-5384-A43A-C4F9-F45204C7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23" y="195606"/>
            <a:ext cx="5334001" cy="1371600"/>
          </a:xfrm>
        </p:spPr>
        <p:txBody>
          <a:bodyPr/>
          <a:lstStyle/>
          <a:p>
            <a:r>
              <a:rPr lang="ru-RU" u="sng" dirty="0"/>
              <a:t>Продукт: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BDD6EC-2B26-510D-2A7A-7E49595B5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023" y="1831157"/>
            <a:ext cx="6833666" cy="2542880"/>
          </a:xfrm>
        </p:spPr>
        <p:txBody>
          <a:bodyPr anchor="t">
            <a:normAutofit/>
          </a:bodyPr>
          <a:lstStyle/>
          <a:p>
            <a:pPr marL="342900" indent="-342900">
              <a:buAutoNum type="arabicParenR"/>
            </a:pPr>
            <a:r>
              <a:rPr lang="ru-RU" sz="2000" dirty="0"/>
              <a:t>Добавление задач: создавайте и редактируйте задачи</a:t>
            </a:r>
          </a:p>
          <a:p>
            <a:pPr marL="342900" indent="-342900">
              <a:buAutoNum type="arabicParenR"/>
            </a:pPr>
            <a:r>
              <a:rPr lang="ru-RU" sz="2000" dirty="0"/>
              <a:t>Метки задач: задание выполнено/не выполнено</a:t>
            </a:r>
          </a:p>
          <a:p>
            <a:pPr marL="342900" indent="-342900">
              <a:buAutoNum type="arabicParenR"/>
            </a:pPr>
            <a:r>
              <a:rPr lang="ru-RU" sz="2000" dirty="0"/>
              <a:t>Простой интерфейс</a:t>
            </a:r>
          </a:p>
          <a:p>
            <a:pPr marL="342900" indent="-342900">
              <a:buFont typeface="Arial"/>
              <a:buAutoNum type="arabicParenR"/>
            </a:pPr>
            <a:r>
              <a:rPr lang="ru-RU" sz="2000" dirty="0"/>
              <a:t>Записи: добавляйте, удаляйте и редактируйте записи</a:t>
            </a:r>
          </a:p>
          <a:p>
            <a:pPr marL="342900" indent="-342900">
              <a:buAutoNum type="arabicParenR"/>
            </a:pPr>
            <a:endParaRPr 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239D46A-1FE0-953A-F4ED-3EC0C910D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111" y="1621846"/>
            <a:ext cx="5036889" cy="36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9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ABB275-2A14-4F2F-0CDA-320BA0A8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99" y="0"/>
            <a:ext cx="5334001" cy="1371600"/>
          </a:xfrm>
        </p:spPr>
        <p:txBody>
          <a:bodyPr/>
          <a:lstStyle/>
          <a:p>
            <a:pPr algn="ctr"/>
            <a:r>
              <a:rPr lang="ru-RU" u="sng" dirty="0"/>
              <a:t>Заключение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B5B2D7-C5B8-5CB7-D811-6D1F9FDEB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3828" y="1802877"/>
            <a:ext cx="10284642" cy="4305692"/>
          </a:xfrm>
        </p:spPr>
        <p:txBody>
          <a:bodyPr anchor="t"/>
          <a:lstStyle/>
          <a:p>
            <a:r>
              <a:rPr lang="ru-RU" dirty="0"/>
              <a:t>Данный проект «Диспетчер задач" предоставляет собой полноценный пример создания простого, но функционального TODO-менеджера на Python. Он демонстрирует как базовые концепции программирования, такие как работа с файлами, пользовательский ввод и структуры данных, так и принципы построения графического интерфейса пользователя с помощью библиотеки </a:t>
            </a:r>
            <a:r>
              <a:rPr lang="ru-RU" dirty="0" err="1"/>
              <a:t>Tkinter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Диспетчер задач служит отличной отправной точкой для начинающих разработчиков, желающих получить практический опыт работы с Python и </a:t>
            </a:r>
            <a:r>
              <a:rPr lang="ru-RU" dirty="0" err="1"/>
              <a:t>GitHub</a:t>
            </a:r>
            <a:r>
              <a:rPr lang="ru-RU" dirty="0"/>
              <a:t>. С помощью этого приложения, вы сможете всегда следить за самыми важными событиями.</a:t>
            </a:r>
          </a:p>
        </p:txBody>
      </p:sp>
    </p:spTree>
    <p:extLst>
      <p:ext uri="{BB962C8B-B14F-4D97-AF65-F5344CB8AC3E}">
        <p14:creationId xmlns:p14="http://schemas.microsoft.com/office/powerpoint/2010/main" val="238065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A22976-C3DD-2953-9DD8-83279665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448076-455C-1A55-75B4-C7348101C8F8}"/>
              </a:ext>
            </a:extLst>
          </p:cNvPr>
          <p:cNvSpPr txBox="1"/>
          <p:nvPr/>
        </p:nvSpPr>
        <p:spPr>
          <a:xfrm>
            <a:off x="6883924" y="137743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😃</a:t>
            </a:r>
          </a:p>
        </p:txBody>
      </p:sp>
    </p:spTree>
    <p:extLst>
      <p:ext uri="{BB962C8B-B14F-4D97-AF65-F5344CB8AC3E}">
        <p14:creationId xmlns:p14="http://schemas.microsoft.com/office/powerpoint/2010/main" val="1317310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41</TotalTime>
  <Words>178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Сетка</vt:lpstr>
      <vt:lpstr>Проект: диспетчер задач</vt:lpstr>
      <vt:lpstr>Цель проекта:</vt:lpstr>
      <vt:lpstr>Реализация:</vt:lpstr>
      <vt:lpstr>Презентация PowerPoint</vt:lpstr>
      <vt:lpstr>Продукт: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muravevm47@gmail.com</dc:creator>
  <cp:lastModifiedBy>muravevm47@gmail.com</cp:lastModifiedBy>
  <cp:revision>1</cp:revision>
  <dcterms:created xsi:type="dcterms:W3CDTF">2025-05-19T15:18:43Z</dcterms:created>
  <dcterms:modified xsi:type="dcterms:W3CDTF">2025-05-19T15:59:59Z</dcterms:modified>
</cp:coreProperties>
</file>