
<file path=[Content_Types].xml><?xml version="1.0" encoding="utf-8"?>
<Types xmlns="http://schemas.openxmlformats.org/package/2006/content-types">
  <Default Extension="bin" ContentType="application/vnd.openxmlformats-officedocument.oleObject"/>
  <Default Extension="gif" ContentType="image/gif"/>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Lst>
  <p:notesMasterIdLst>
    <p:notesMasterId r:id="rId17"/>
  </p:notesMasterIdLst>
  <p:sldIdLst>
    <p:sldId id="256" r:id="rId8"/>
    <p:sldId id="263" r:id="rId9"/>
    <p:sldId id="257" r:id="rId10"/>
    <p:sldId id="258" r:id="rId11"/>
    <p:sldId id="259" r:id="rId12"/>
    <p:sldId id="260" r:id="rId13"/>
    <p:sldId id="264" r:id="rId14"/>
    <p:sldId id="261" r:id="rId15"/>
    <p:sldId id="262" r:id="rId16"/>
  </p:sldIdLst>
  <p:sldSz cx="12192000" cy="6858000"/>
  <p:notesSz cx="9866313" cy="67357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19" userDrawn="1">
          <p15:clr>
            <a:srgbClr val="A4A3A4"/>
          </p15:clr>
        </p15:guide>
        <p15:guide id="3"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作成者"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FF"/>
    <a:srgbClr val="000099"/>
    <a:srgbClr val="385D8A"/>
    <a:srgbClr val="F2DCDB"/>
    <a:srgbClr val="D95319"/>
    <a:srgbClr val="77AC30"/>
    <a:srgbClr val="DDEACB"/>
    <a:srgbClr val="BBD597"/>
    <a:srgbClr val="167D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D0E006-FE9D-472E-8FA9-D7D845700F3E}" v="303" dt="2023-04-10T03:47:15.201"/>
    <p1510:client id="{1D989900-A43B-4C9E-A4AD-0BB80B9648E7}" v="4" dt="2023-04-09T12:50:49.617"/>
  </p1510:revLst>
</p1510:revInfo>
</file>

<file path=ppt/tableStyles.xml><?xml version="1.0" encoding="utf-8"?>
<a:tblStyleLst xmlns:a="http://schemas.openxmlformats.org/drawingml/2006/main" def="{5C22544A-7EE6-4342-B048-85BDC9FD1C3A}">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235" autoAdjust="0"/>
  </p:normalViewPr>
  <p:slideViewPr>
    <p:cSldViewPr snapToGrid="0" showGuides="1">
      <p:cViewPr varScale="1">
        <p:scale>
          <a:sx n="91" d="100"/>
          <a:sy n="91" d="100"/>
        </p:scale>
        <p:origin x="1314" y="66"/>
      </p:cViewPr>
      <p:guideLst>
        <p:guide orient="horz" pos="231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23" Type="http://schemas.microsoft.com/office/2018/10/relationships/authors" Target="authors.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275138" cy="33813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588000" y="0"/>
            <a:ext cx="4276725" cy="338138"/>
          </a:xfrm>
          <a:prstGeom prst="rect">
            <a:avLst/>
          </a:prstGeom>
        </p:spPr>
        <p:txBody>
          <a:bodyPr vert="horz" lIns="91440" tIns="45720" rIns="91440" bIns="45720" rtlCol="0"/>
          <a:lstStyle>
            <a:lvl1pPr algn="r">
              <a:defRPr sz="1200"/>
            </a:lvl1pPr>
          </a:lstStyle>
          <a:p>
            <a:fld id="{24616432-D308-4C74-BDD7-1582A8ADD6F1}" type="datetimeFigureOut">
              <a:rPr kumimoji="1" lang="ja-JP" altLang="en-US" smtClean="0"/>
              <a:t>2023/4/9</a:t>
            </a:fld>
            <a:endParaRPr kumimoji="1" lang="ja-JP" altLang="en-US"/>
          </a:p>
        </p:txBody>
      </p:sp>
      <p:sp>
        <p:nvSpPr>
          <p:cNvPr id="4" name="スライド イメージ プレースホルダー 3"/>
          <p:cNvSpPr>
            <a:spLocks noGrp="1" noRot="1" noChangeAspect="1"/>
          </p:cNvSpPr>
          <p:nvPr>
            <p:ph type="sldImg" idx="2"/>
          </p:nvPr>
        </p:nvSpPr>
        <p:spPr>
          <a:xfrm>
            <a:off x="2913063" y="841375"/>
            <a:ext cx="4041775" cy="22733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87425" y="3241675"/>
            <a:ext cx="7893050" cy="2652713"/>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397625"/>
            <a:ext cx="4275138" cy="33813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588000" y="6397625"/>
            <a:ext cx="4276725" cy="338138"/>
          </a:xfrm>
          <a:prstGeom prst="rect">
            <a:avLst/>
          </a:prstGeom>
        </p:spPr>
        <p:txBody>
          <a:bodyPr vert="horz" lIns="91440" tIns="45720" rIns="91440" bIns="45720" rtlCol="0" anchor="b"/>
          <a:lstStyle>
            <a:lvl1pPr algn="r">
              <a:defRPr sz="1200"/>
            </a:lvl1pPr>
          </a:lstStyle>
          <a:p>
            <a:fld id="{20EA7C0A-AC3F-4FF5-98C6-7BA22C928A1E}" type="slidenum">
              <a:rPr kumimoji="1" lang="ja-JP" altLang="en-US" smtClean="0"/>
              <a:t>‹#›</a:t>
            </a:fld>
            <a:endParaRPr kumimoji="1" lang="ja-JP" altLang="en-US"/>
          </a:p>
        </p:txBody>
      </p:sp>
    </p:spTree>
    <p:extLst>
      <p:ext uri="{BB962C8B-B14F-4D97-AF65-F5344CB8AC3E}">
        <p14:creationId xmlns:p14="http://schemas.microsoft.com/office/powerpoint/2010/main" val="33417664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20EA7C0A-AC3F-4FF5-98C6-7BA22C928A1E}" type="slidenum">
              <a:rPr kumimoji="1" lang="ja-JP" altLang="en-US" smtClean="0"/>
              <a:t>1</a:t>
            </a:fld>
            <a:endParaRPr kumimoji="1" lang="ja-JP" altLang="en-US"/>
          </a:p>
        </p:txBody>
      </p:sp>
    </p:spTree>
    <p:extLst>
      <p:ext uri="{BB962C8B-B14F-4D97-AF65-F5344CB8AC3E}">
        <p14:creationId xmlns:p14="http://schemas.microsoft.com/office/powerpoint/2010/main" val="2168411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0EA7C0A-AC3F-4FF5-98C6-7BA22C928A1E}" type="slidenum">
              <a:rPr kumimoji="1" lang="ja-JP" altLang="en-US" smtClean="0"/>
              <a:t>3</a:t>
            </a:fld>
            <a:endParaRPr kumimoji="1" lang="ja-JP" altLang="en-US"/>
          </a:p>
        </p:txBody>
      </p:sp>
    </p:spTree>
    <p:extLst>
      <p:ext uri="{BB962C8B-B14F-4D97-AF65-F5344CB8AC3E}">
        <p14:creationId xmlns:p14="http://schemas.microsoft.com/office/powerpoint/2010/main" val="28388332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1886975"/>
            <a:ext cx="10363200" cy="1470025"/>
          </a:xfrm>
          <a:effectLst/>
        </p:spPr>
        <p:txBody>
          <a:bodyPr/>
          <a:lstStyle>
            <a:lvl1pPr algn="ctr">
              <a:defRPr baseline="0">
                <a:latin typeface="Times New Roman" panose="02020603050405020304" pitchFamily="18" charset="0"/>
                <a:ea typeface="メイリオ"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6096000" y="4750213"/>
            <a:ext cx="5861909" cy="1752600"/>
          </a:xfrm>
        </p:spPr>
        <p:txBody>
          <a:bodyPr/>
          <a:lstStyle>
            <a:lvl1pPr marL="0" indent="0" algn="r">
              <a:buNone/>
              <a:defRPr baseline="0">
                <a:solidFill>
                  <a:schemeClr val="tx1"/>
                </a:solidFill>
                <a:latin typeface="Times New Roman" panose="02020603050405020304" pitchFamily="18" charset="0"/>
                <a:ea typeface="メイリオ"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pic>
        <p:nvPicPr>
          <p:cNvPr id="12" name="Picture 3" descr="C:\Users\takahashi\Documents\mysite2\image\pen_03.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00" y="6621167"/>
            <a:ext cx="284965" cy="21372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takahashi\Documents\mysite2\image\logo_3C.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17165" y="6648175"/>
            <a:ext cx="1505803" cy="15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365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r>
              <a:rPr kumimoji="1" lang="en-US" altLang="ja-JP"/>
              <a:t>2023/04/08</a:t>
            </a:r>
            <a:endParaRPr kumimoji="1" lang="ja-JP" altLang="en-US"/>
          </a:p>
        </p:txBody>
      </p:sp>
      <p:sp>
        <p:nvSpPr>
          <p:cNvPr id="5" name="フッター プレースホルダー 4"/>
          <p:cNvSpPr>
            <a:spLocks noGrp="1"/>
          </p:cNvSpPr>
          <p:nvPr>
            <p:ph type="ftr" sz="quarter" idx="11"/>
          </p:nvPr>
        </p:nvSpPr>
        <p:spPr/>
        <p:txBody>
          <a:bodyPr/>
          <a:lstStyle/>
          <a:p>
            <a:r>
              <a:rPr kumimoji="1" lang="zh-TW" altLang="en-US" dirty="0"/>
              <a:t>春学期輪講課題　髙橋研究室</a:t>
            </a:r>
            <a:endParaRPr kumimoji="1" lang="ja-JP" altLang="en-US" dirty="0"/>
          </a:p>
        </p:txBody>
      </p:sp>
      <p:sp>
        <p:nvSpPr>
          <p:cNvPr id="6" name="スライド番号プレースホルダー 5"/>
          <p:cNvSpPr>
            <a:spLocks noGrp="1"/>
          </p:cNvSpPr>
          <p:nvPr>
            <p:ph type="sldNum" sz="quarter" idx="12"/>
          </p:nvPr>
        </p:nvSpPr>
        <p:spPr/>
        <p:txBody>
          <a:bodyPr/>
          <a:lstStyle/>
          <a:p>
            <a:fld id="{47C83FAB-A560-4CB3-95C3-C9624636FEB6}" type="slidenum">
              <a:rPr kumimoji="1" lang="ja-JP" altLang="en-US" smtClean="0"/>
              <a:t>‹#›</a:t>
            </a:fld>
            <a:endParaRPr kumimoji="1" lang="ja-JP" altLang="en-US"/>
          </a:p>
        </p:txBody>
      </p:sp>
    </p:spTree>
    <p:extLst>
      <p:ext uri="{BB962C8B-B14F-4D97-AF65-F5344CB8AC3E}">
        <p14:creationId xmlns:p14="http://schemas.microsoft.com/office/powerpoint/2010/main" val="251174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45"/>
            <a:ext cx="27432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09600" y="274645"/>
            <a:ext cx="80264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r>
              <a:rPr kumimoji="1" lang="en-US" altLang="ja-JP"/>
              <a:t>2023/04/08</a:t>
            </a:r>
            <a:endParaRPr kumimoji="1" lang="ja-JP" altLang="en-US"/>
          </a:p>
        </p:txBody>
      </p:sp>
      <p:sp>
        <p:nvSpPr>
          <p:cNvPr id="5" name="フッター プレースホルダー 4"/>
          <p:cNvSpPr>
            <a:spLocks noGrp="1"/>
          </p:cNvSpPr>
          <p:nvPr>
            <p:ph type="ftr" sz="quarter" idx="11"/>
          </p:nvPr>
        </p:nvSpPr>
        <p:spPr/>
        <p:txBody>
          <a:bodyPr/>
          <a:lstStyle/>
          <a:p>
            <a:r>
              <a:rPr kumimoji="1" lang="zh-TW" altLang="en-US" dirty="0"/>
              <a:t>春学期輪講課題　髙橋研究室</a:t>
            </a:r>
            <a:endParaRPr kumimoji="1" lang="ja-JP" altLang="en-US" dirty="0"/>
          </a:p>
        </p:txBody>
      </p:sp>
      <p:sp>
        <p:nvSpPr>
          <p:cNvPr id="6" name="スライド番号プレースホルダー 5"/>
          <p:cNvSpPr>
            <a:spLocks noGrp="1"/>
          </p:cNvSpPr>
          <p:nvPr>
            <p:ph type="sldNum" sz="quarter" idx="12"/>
          </p:nvPr>
        </p:nvSpPr>
        <p:spPr/>
        <p:txBody>
          <a:bodyPr/>
          <a:lstStyle/>
          <a:p>
            <a:fld id="{47C83FAB-A560-4CB3-95C3-C9624636FEB6}" type="slidenum">
              <a:rPr kumimoji="1" lang="ja-JP" altLang="en-US" smtClean="0"/>
              <a:t>‹#›</a:t>
            </a:fld>
            <a:endParaRPr kumimoji="1" lang="ja-JP" altLang="en-US"/>
          </a:p>
        </p:txBody>
      </p:sp>
    </p:spTree>
    <p:extLst>
      <p:ext uri="{BB962C8B-B14F-4D97-AF65-F5344CB8AC3E}">
        <p14:creationId xmlns:p14="http://schemas.microsoft.com/office/powerpoint/2010/main" val="4206955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1886975"/>
            <a:ext cx="10363200" cy="1470025"/>
          </a:xfrm>
          <a:effectLst/>
        </p:spPr>
        <p:txBody>
          <a:bodyPr/>
          <a:lstStyle>
            <a:lvl1pPr>
              <a:defRPr>
                <a:latin typeface="メイリオ" panose="020B0604030504040204" pitchFamily="50" charset="-128"/>
                <a:ea typeface="メイリオ"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1424" y="4149080"/>
            <a:ext cx="10369152" cy="1752600"/>
          </a:xfrm>
        </p:spPr>
        <p:txBody>
          <a:bodyPr/>
          <a:lstStyle>
            <a:lvl1pPr marL="0" indent="0" algn="ctr">
              <a:buNone/>
              <a:defRPr>
                <a:solidFill>
                  <a:schemeClr val="tx1"/>
                </a:solidFill>
                <a:latin typeface="メイリオ" panose="020B0604030504040204" pitchFamily="50" charset="-128"/>
                <a:ea typeface="メイリオ"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pic>
        <p:nvPicPr>
          <p:cNvPr id="12" name="Picture 3" descr="C:\Users\takahashi\Documents\mysite2\image\pen_03.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00" y="6621167"/>
            <a:ext cx="284965" cy="21372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takahashi\Documents\mysite2\image\logo_3C.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17165" y="6648175"/>
            <a:ext cx="1505803" cy="15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365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7537" y="17405"/>
            <a:ext cx="11231723" cy="530568"/>
          </a:xfrm>
        </p:spPr>
        <p:txBody>
          <a:bodyPr>
            <a:noAutofit/>
          </a:bodyPr>
          <a:lstStyle>
            <a:lvl1pPr algn="just">
              <a:defRPr sz="2800" b="1">
                <a:latin typeface="メイリオ" panose="020B0604030504040204" pitchFamily="50" charset="-128"/>
                <a:ea typeface="メイリオ"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143341" y="639328"/>
            <a:ext cx="11905323" cy="5814008"/>
          </a:xfrm>
        </p:spPr>
        <p:txBody>
          <a:bodyPr>
            <a:normAutofit/>
          </a:bodyPr>
          <a:lstStyle>
            <a:lvl1pPr marL="342900" indent="-342900">
              <a:buClr>
                <a:srgbClr val="000099"/>
              </a:buClr>
              <a:buSzPct val="90000"/>
              <a:buFont typeface="Wingdings" panose="05000000000000000000" pitchFamily="2" charset="2"/>
              <a:buChar char="n"/>
              <a:defRPr sz="2800">
                <a:solidFill>
                  <a:schemeClr val="tx1"/>
                </a:solidFill>
                <a:latin typeface="メイリオ" panose="020B0604030504040204" pitchFamily="50" charset="-128"/>
                <a:ea typeface="メイリオ" panose="020B0604030504040204" pitchFamily="50" charset="-128"/>
              </a:defRPr>
            </a:lvl1pPr>
            <a:lvl2pPr>
              <a:buClr>
                <a:srgbClr val="A20000"/>
              </a:buClr>
              <a:buSzPct val="95000"/>
              <a:defRPr sz="2400">
                <a:latin typeface="メイリオ" panose="020B0604030504040204" pitchFamily="50" charset="-128"/>
                <a:ea typeface="メイリオ" panose="020B0604030504040204" pitchFamily="50" charset="-128"/>
              </a:defRPr>
            </a:lvl2pPr>
            <a:lvl3pPr>
              <a:defRPr sz="2000">
                <a:latin typeface="メイリオ" panose="020B0604030504040204" pitchFamily="50" charset="-128"/>
                <a:ea typeface="メイリオ" panose="020B0604030504040204" pitchFamily="50" charset="-128"/>
              </a:defRPr>
            </a:lvl3pPr>
            <a:lvl4pPr>
              <a:defRPr sz="1800">
                <a:latin typeface="メイリオ" panose="020B0604030504040204" pitchFamily="50" charset="-128"/>
                <a:ea typeface="メイリオ" panose="020B0604030504040204" pitchFamily="50" charset="-128"/>
              </a:defRPr>
            </a:lvl4pPr>
            <a:lvl5pPr>
              <a:defRPr sz="1800">
                <a:latin typeface="メイリオ" panose="020B0604030504040204" pitchFamily="50" charset="-128"/>
                <a:ea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フッター プレースホルダー 4"/>
          <p:cNvSpPr>
            <a:spLocks noGrp="1"/>
          </p:cNvSpPr>
          <p:nvPr>
            <p:ph type="ftr" sz="quarter" idx="11"/>
          </p:nvPr>
        </p:nvSpPr>
        <p:spPr>
          <a:xfrm>
            <a:off x="2063552" y="6651883"/>
            <a:ext cx="8305600" cy="213725"/>
          </a:xfrm>
        </p:spPr>
        <p:txBody>
          <a:bodyPr/>
          <a:lstStyle>
            <a:lvl1pPr algn="ctr">
              <a:defRPr sz="1200" b="1">
                <a:latin typeface="メイリオ" panose="020B0604030504040204" pitchFamily="50" charset="-128"/>
                <a:ea typeface="メイリオ" panose="020B0604030504040204" pitchFamily="50" charset="-128"/>
              </a:defRPr>
            </a:lvl1pPr>
          </a:lstStyle>
          <a:p>
            <a:r>
              <a:rPr kumimoji="1" lang="zh-TW" altLang="en-US" dirty="0"/>
              <a:t>春学期輪講課題　髙橋研究室</a:t>
            </a:r>
            <a:endParaRPr kumimoji="1" lang="ja-JP" altLang="en-US" dirty="0"/>
          </a:p>
        </p:txBody>
      </p:sp>
      <p:sp>
        <p:nvSpPr>
          <p:cNvPr id="6" name="スライド番号プレースホルダー 5"/>
          <p:cNvSpPr>
            <a:spLocks noGrp="1"/>
          </p:cNvSpPr>
          <p:nvPr>
            <p:ph type="sldNum" sz="quarter" idx="12"/>
          </p:nvPr>
        </p:nvSpPr>
        <p:spPr>
          <a:xfrm>
            <a:off x="11323533" y="129063"/>
            <a:ext cx="856401" cy="448264"/>
          </a:xfrm>
        </p:spPr>
        <p:txBody>
          <a:bodyPr/>
          <a:lstStyle>
            <a:lvl1pPr>
              <a:defRPr sz="1800" b="1">
                <a:latin typeface="メイリオ" panose="020B0604030504040204" pitchFamily="50" charset="-128"/>
                <a:ea typeface="メイリオ" panose="020B0604030504040204" pitchFamily="50" charset="-128"/>
              </a:defRPr>
            </a:lvl1pPr>
          </a:lstStyle>
          <a:p>
            <a:fld id="{42443386-CBF7-428F-9405-FC6E32B1EF99}" type="slidenum">
              <a:rPr kumimoji="1" lang="ja-JP" altLang="en-US" smtClean="0"/>
              <a:t>‹#›</a:t>
            </a:fld>
            <a:endParaRPr kumimoji="1" lang="ja-JP" altLang="en-US"/>
          </a:p>
        </p:txBody>
      </p:sp>
      <p:sp>
        <p:nvSpPr>
          <p:cNvPr id="16" name="タイトル 1"/>
          <p:cNvSpPr txBox="1">
            <a:spLocks/>
          </p:cNvSpPr>
          <p:nvPr/>
        </p:nvSpPr>
        <p:spPr>
          <a:xfrm>
            <a:off x="0" y="528623"/>
            <a:ext cx="12192000" cy="18000"/>
          </a:xfrm>
          <a:prstGeom prst="rect">
            <a:avLst/>
          </a:prstGeom>
          <a:gradFill rotWithShape="1">
            <a:gsLst>
              <a:gs pos="0">
                <a:srgbClr val="00008F">
                  <a:shade val="51000"/>
                  <a:satMod val="130000"/>
                </a:srgbClr>
              </a:gs>
              <a:gs pos="80000">
                <a:srgbClr val="00008F">
                  <a:shade val="93000"/>
                  <a:satMod val="130000"/>
                </a:srgbClr>
              </a:gs>
              <a:gs pos="100000">
                <a:srgbClr val="00008F">
                  <a:shade val="94000"/>
                  <a:satMod val="135000"/>
                </a:srgbClr>
              </a:gs>
            </a:gsLst>
            <a:lin ang="16200000" scaled="0"/>
          </a:gradFill>
          <a:ln w="9525" cap="flat" cmpd="sng" algn="ctr">
            <a:noFill/>
            <a:prstDash val="solid"/>
          </a:ln>
          <a:effectLst>
            <a:outerShdw blurRad="40000" dist="23000" dir="5400000" rotWithShape="0">
              <a:srgbClr val="000000">
                <a:alpha val="35000"/>
              </a:srgbClr>
            </a:outerShdw>
          </a:effectLst>
        </p:spPr>
        <p:txBody>
          <a:bodyPr vert="horz" lIns="91440" tIns="45720" rIns="91440" bIns="45720" rtlCol="0" anchor="ctr">
            <a:noAutofit/>
          </a:bodyPr>
          <a:lstStyle>
            <a:lvl1pPr algn="ctr" defTabSz="914400" rtl="0" eaLnBrk="1" latinLnBrk="0" hangingPunct="1">
              <a:spcBef>
                <a:spcPct val="0"/>
              </a:spcBef>
              <a:buNone/>
              <a:defRPr kumimoji="1" sz="4000" kern="1200">
                <a:solidFill>
                  <a:schemeClr val="bg1"/>
                </a:solidFill>
                <a:latin typeface="Arial" pitchFamily="34" charset="0"/>
                <a:ea typeface="+mj-ea"/>
                <a:cs typeface="Arial" pitchFamily="34" charset="0"/>
              </a:defRPr>
            </a:lvl1pPr>
            <a:lvl2pPr>
              <a:defRPr/>
            </a:lvl2pPr>
            <a:lvl3pPr>
              <a:defRPr/>
            </a:lvl3pPr>
            <a:lvl4pPr>
              <a:defRPr/>
            </a:lvl4pPr>
            <a:lvl5pPr>
              <a:defRPr/>
            </a:lvl5pPr>
            <a:lvl6pPr>
              <a:defRPr/>
            </a:lvl6pPr>
            <a:lvl7pPr>
              <a:defRPr/>
            </a:lvl7pPr>
            <a:lvl8pPr>
              <a:defRPr/>
            </a:lvl8pPr>
            <a:lvl9pPr>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1" lang="ja-JP" altLang="en-US" sz="4000" b="0" i="0" u="none" strike="noStrike" kern="1200" cap="none" spc="0" normalizeH="0" baseline="0" noProof="0">
              <a:ln>
                <a:noFill/>
              </a:ln>
              <a:solidFill>
                <a:schemeClr val="bg1"/>
              </a:solidFill>
              <a:effectLst/>
              <a:uLnTx/>
              <a:uFillTx/>
              <a:latin typeface="Arial" pitchFamily="34" charset="0"/>
              <a:ea typeface="ＭＳ Ｐゴシック"/>
              <a:cs typeface="Arial" pitchFamily="34" charset="0"/>
            </a:endParaRPr>
          </a:p>
        </p:txBody>
      </p:sp>
      <p:grpSp>
        <p:nvGrpSpPr>
          <p:cNvPr id="17" name="グループ化 16"/>
          <p:cNvGrpSpPr/>
          <p:nvPr/>
        </p:nvGrpSpPr>
        <p:grpSpPr>
          <a:xfrm>
            <a:off x="9481643" y="490320"/>
            <a:ext cx="2710357" cy="28800"/>
            <a:chOff x="6588224" y="6618195"/>
            <a:chExt cx="2555776" cy="99392"/>
          </a:xfrm>
          <a:gradFill>
            <a:gsLst>
              <a:gs pos="0">
                <a:srgbClr val="A20000"/>
              </a:gs>
              <a:gs pos="80000">
                <a:srgbClr val="FF0000"/>
              </a:gs>
              <a:gs pos="100000">
                <a:srgbClr val="FF0000"/>
              </a:gs>
            </a:gsLst>
            <a:lin ang="16200000" scaled="0"/>
          </a:gradFill>
          <a:effectLst>
            <a:outerShdw blurRad="40005" dist="22860" dir="5400000" algn="ctr" rotWithShape="0">
              <a:schemeClr val="tx1">
                <a:alpha val="35000"/>
              </a:schemeClr>
            </a:outerShdw>
          </a:effectLst>
        </p:grpSpPr>
        <p:sp>
          <p:nvSpPr>
            <p:cNvPr id="18" name="平行四辺形 17"/>
            <p:cNvSpPr/>
            <p:nvPr/>
          </p:nvSpPr>
          <p:spPr>
            <a:xfrm>
              <a:off x="6588224" y="6618195"/>
              <a:ext cx="683776" cy="99392"/>
            </a:xfrm>
            <a:prstGeom prst="parallelogram">
              <a:avLst>
                <a:gd name="adj" fmla="val 11871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9" name="正方形/長方形 18"/>
            <p:cNvSpPr/>
            <p:nvPr/>
          </p:nvSpPr>
          <p:spPr>
            <a:xfrm>
              <a:off x="6732240" y="6618195"/>
              <a:ext cx="2411760" cy="993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grpSp>
      <p:pic>
        <p:nvPicPr>
          <p:cNvPr id="24" name="Picture 3" descr="C:\Users\takahashi\Documents\mysite2\image\pen_03.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00" y="6621167"/>
            <a:ext cx="284965" cy="21372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takahashi\Documents\mysite2\image\logo_3C.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17165" y="6648175"/>
            <a:ext cx="1505803" cy="159725"/>
          </a:xfrm>
          <a:prstGeom prst="rect">
            <a:avLst/>
          </a:prstGeom>
          <a:noFill/>
          <a:extLst>
            <a:ext uri="{909E8E84-426E-40DD-AFC4-6F175D3DCCD1}">
              <a14:hiddenFill xmlns:a14="http://schemas.microsoft.com/office/drawing/2010/main">
                <a:solidFill>
                  <a:srgbClr val="FFFFFF"/>
                </a:solidFill>
              </a14:hiddenFill>
            </a:ext>
          </a:extLst>
        </p:spPr>
      </p:pic>
      <p:sp>
        <p:nvSpPr>
          <p:cNvPr id="15" name="タイトル 1"/>
          <p:cNvSpPr txBox="1">
            <a:spLocks/>
          </p:cNvSpPr>
          <p:nvPr/>
        </p:nvSpPr>
        <p:spPr>
          <a:xfrm>
            <a:off x="0" y="6571448"/>
            <a:ext cx="12192000" cy="18000"/>
          </a:xfrm>
          <a:prstGeom prst="rect">
            <a:avLst/>
          </a:prstGeom>
          <a:gradFill rotWithShape="1">
            <a:gsLst>
              <a:gs pos="0">
                <a:srgbClr val="00008F">
                  <a:shade val="51000"/>
                  <a:satMod val="130000"/>
                </a:srgbClr>
              </a:gs>
              <a:gs pos="80000">
                <a:srgbClr val="00008F">
                  <a:shade val="93000"/>
                  <a:satMod val="130000"/>
                </a:srgbClr>
              </a:gs>
              <a:gs pos="100000">
                <a:srgbClr val="00008F">
                  <a:shade val="94000"/>
                  <a:satMod val="135000"/>
                </a:srgbClr>
              </a:gs>
            </a:gsLst>
            <a:lin ang="16200000" scaled="0"/>
          </a:gradFill>
          <a:ln w="9525" cap="flat" cmpd="sng" algn="ctr">
            <a:noFill/>
            <a:prstDash val="solid"/>
          </a:ln>
          <a:effectLst>
            <a:outerShdw blurRad="40000" dist="23000" dir="5400000" rotWithShape="0">
              <a:srgbClr val="000000">
                <a:alpha val="35000"/>
              </a:srgbClr>
            </a:outerShdw>
          </a:effectLst>
        </p:spPr>
        <p:txBody>
          <a:bodyPr vert="horz" lIns="91440" tIns="45720" rIns="91440" bIns="45720" rtlCol="0" anchor="ctr">
            <a:noAutofit/>
          </a:bodyPr>
          <a:lstStyle>
            <a:lvl1pPr algn="ctr" defTabSz="914400" rtl="0" eaLnBrk="1" latinLnBrk="0" hangingPunct="1">
              <a:spcBef>
                <a:spcPct val="0"/>
              </a:spcBef>
              <a:buNone/>
              <a:defRPr kumimoji="1" sz="4000" kern="1200">
                <a:solidFill>
                  <a:schemeClr val="bg1"/>
                </a:solidFill>
                <a:latin typeface="Arial" pitchFamily="34" charset="0"/>
                <a:ea typeface="+mj-ea"/>
                <a:cs typeface="Arial" pitchFamily="34" charset="0"/>
              </a:defRPr>
            </a:lvl1pPr>
            <a:lvl2pPr>
              <a:defRPr/>
            </a:lvl2pPr>
            <a:lvl3pPr>
              <a:defRPr/>
            </a:lvl3pPr>
            <a:lvl4pPr>
              <a:defRPr/>
            </a:lvl4pPr>
            <a:lvl5pPr>
              <a:defRPr/>
            </a:lvl5pPr>
            <a:lvl6pPr>
              <a:defRPr/>
            </a:lvl6pPr>
            <a:lvl7pPr>
              <a:defRPr/>
            </a:lvl7pPr>
            <a:lvl8pPr>
              <a:defRPr/>
            </a:lvl8pPr>
            <a:lvl9pPr>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1" lang="ja-JP" altLang="en-US" sz="4000" b="0" i="0" u="none" strike="noStrike" kern="1200" cap="none" spc="0" normalizeH="0" baseline="0" noProof="0">
              <a:ln>
                <a:noFill/>
              </a:ln>
              <a:solidFill>
                <a:schemeClr val="bg1"/>
              </a:solidFill>
              <a:effectLst/>
              <a:uLnTx/>
              <a:uFillTx/>
              <a:latin typeface="Arial" pitchFamily="34" charset="0"/>
              <a:ea typeface="ＭＳ Ｐゴシック"/>
              <a:cs typeface="Arial" pitchFamily="34" charset="0"/>
            </a:endParaRPr>
          </a:p>
        </p:txBody>
      </p:sp>
      <p:sp>
        <p:nvSpPr>
          <p:cNvPr id="13" name="日付プレースホルダー 3">
            <a:extLst>
              <a:ext uri="{FF2B5EF4-FFF2-40B4-BE49-F238E27FC236}">
                <a16:creationId xmlns:a16="http://schemas.microsoft.com/office/drawing/2014/main" id="{9761CE7A-E395-492D-96B8-012EC5A2BD16}"/>
              </a:ext>
            </a:extLst>
          </p:cNvPr>
          <p:cNvSpPr>
            <a:spLocks noGrp="1"/>
          </p:cNvSpPr>
          <p:nvPr>
            <p:ph type="dt" sz="half" idx="10"/>
          </p:nvPr>
        </p:nvSpPr>
        <p:spPr>
          <a:xfrm>
            <a:off x="10369152" y="6560094"/>
            <a:ext cx="1679509" cy="397305"/>
          </a:xfrm>
        </p:spPr>
        <p:txBody>
          <a:bodyPr/>
          <a:lstStyle>
            <a:lvl1pPr>
              <a:defRPr sz="1200" b="1">
                <a:latin typeface="メイリオ" panose="020B0604030504040204" pitchFamily="50" charset="-128"/>
                <a:ea typeface="メイリオ" panose="020B0604030504040204" pitchFamily="50" charset="-128"/>
              </a:defRPr>
            </a:lvl1pPr>
          </a:lstStyle>
          <a:p>
            <a:r>
              <a:rPr kumimoji="1" lang="en-US" altLang="ja-JP"/>
              <a:t>2023/04/08</a:t>
            </a:r>
            <a:endParaRPr kumimoji="1" lang="ja-JP" altLang="en-US"/>
          </a:p>
        </p:txBody>
      </p:sp>
    </p:spTree>
    <p:extLst>
      <p:ext uri="{BB962C8B-B14F-4D97-AF65-F5344CB8AC3E}">
        <p14:creationId xmlns:p14="http://schemas.microsoft.com/office/powerpoint/2010/main" val="1936018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8"/>
            <a:ext cx="103632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r>
              <a:rPr kumimoji="1" lang="en-US" altLang="ja-JP"/>
              <a:t>2023/04/08</a:t>
            </a:r>
            <a:endParaRPr kumimoji="1" lang="ja-JP" altLang="en-US"/>
          </a:p>
        </p:txBody>
      </p:sp>
      <p:sp>
        <p:nvSpPr>
          <p:cNvPr id="5" name="フッター プレースホルダー 4"/>
          <p:cNvSpPr>
            <a:spLocks noGrp="1"/>
          </p:cNvSpPr>
          <p:nvPr>
            <p:ph type="ftr" sz="quarter" idx="11"/>
          </p:nvPr>
        </p:nvSpPr>
        <p:spPr/>
        <p:txBody>
          <a:bodyPr/>
          <a:lstStyle/>
          <a:p>
            <a:r>
              <a:rPr kumimoji="1" lang="zh-TW" altLang="en-US" dirty="0"/>
              <a:t>春学期輪講課題　髙橋研究室</a:t>
            </a:r>
            <a:endParaRPr kumimoji="1" lang="ja-JP" altLang="en-US" dirty="0"/>
          </a:p>
        </p:txBody>
      </p:sp>
      <p:sp>
        <p:nvSpPr>
          <p:cNvPr id="6" name="スライド番号プレースホルダー 5"/>
          <p:cNvSpPr>
            <a:spLocks noGrp="1"/>
          </p:cNvSpPr>
          <p:nvPr>
            <p:ph type="sldNum" sz="quarter" idx="12"/>
          </p:nvPr>
        </p:nvSpPr>
        <p:spPr/>
        <p:txBody>
          <a:bodyPr/>
          <a:lstStyle/>
          <a:p>
            <a:fld id="{42443386-CBF7-428F-9405-FC6E32B1EF99}" type="slidenum">
              <a:rPr kumimoji="1" lang="ja-JP" altLang="en-US" smtClean="0"/>
              <a:t>‹#›</a:t>
            </a:fld>
            <a:endParaRPr kumimoji="1" lang="ja-JP" altLang="en-US"/>
          </a:p>
        </p:txBody>
      </p:sp>
    </p:spTree>
    <p:extLst>
      <p:ext uri="{BB962C8B-B14F-4D97-AF65-F5344CB8AC3E}">
        <p14:creationId xmlns:p14="http://schemas.microsoft.com/office/powerpoint/2010/main" val="192834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r>
              <a:rPr kumimoji="1" lang="en-US" altLang="ja-JP"/>
              <a:t>2023/04/08</a:t>
            </a:r>
            <a:endParaRPr kumimoji="1" lang="ja-JP" altLang="en-US"/>
          </a:p>
        </p:txBody>
      </p:sp>
      <p:sp>
        <p:nvSpPr>
          <p:cNvPr id="6" name="フッター プレースホルダー 5"/>
          <p:cNvSpPr>
            <a:spLocks noGrp="1"/>
          </p:cNvSpPr>
          <p:nvPr>
            <p:ph type="ftr" sz="quarter" idx="11"/>
          </p:nvPr>
        </p:nvSpPr>
        <p:spPr/>
        <p:txBody>
          <a:bodyPr/>
          <a:lstStyle/>
          <a:p>
            <a:r>
              <a:rPr kumimoji="1" lang="zh-TW" altLang="en-US" dirty="0"/>
              <a:t>春学期輪講課題　髙橋研究室</a:t>
            </a:r>
            <a:endParaRPr kumimoji="1" lang="ja-JP" altLang="en-US" dirty="0"/>
          </a:p>
        </p:txBody>
      </p:sp>
      <p:sp>
        <p:nvSpPr>
          <p:cNvPr id="7" name="スライド番号プレースホルダー 6"/>
          <p:cNvSpPr>
            <a:spLocks noGrp="1"/>
          </p:cNvSpPr>
          <p:nvPr>
            <p:ph type="sldNum" sz="quarter" idx="12"/>
          </p:nvPr>
        </p:nvSpPr>
        <p:spPr/>
        <p:txBody>
          <a:bodyPr/>
          <a:lstStyle/>
          <a:p>
            <a:fld id="{42443386-CBF7-428F-9405-FC6E32B1EF99}" type="slidenum">
              <a:rPr kumimoji="1" lang="ja-JP" altLang="en-US" smtClean="0"/>
              <a:t>‹#›</a:t>
            </a:fld>
            <a:endParaRPr kumimoji="1" lang="ja-JP" altLang="en-US"/>
          </a:p>
        </p:txBody>
      </p:sp>
    </p:spTree>
    <p:extLst>
      <p:ext uri="{BB962C8B-B14F-4D97-AF65-F5344CB8AC3E}">
        <p14:creationId xmlns:p14="http://schemas.microsoft.com/office/powerpoint/2010/main" val="2824645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535117"/>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93374" y="1535117"/>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9337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r>
              <a:rPr kumimoji="1" lang="en-US" altLang="ja-JP"/>
              <a:t>2023/04/08</a:t>
            </a:r>
            <a:endParaRPr kumimoji="1" lang="ja-JP" altLang="en-US"/>
          </a:p>
        </p:txBody>
      </p:sp>
      <p:sp>
        <p:nvSpPr>
          <p:cNvPr id="8" name="フッター プレースホルダー 7"/>
          <p:cNvSpPr>
            <a:spLocks noGrp="1"/>
          </p:cNvSpPr>
          <p:nvPr>
            <p:ph type="ftr" sz="quarter" idx="11"/>
          </p:nvPr>
        </p:nvSpPr>
        <p:spPr/>
        <p:txBody>
          <a:bodyPr/>
          <a:lstStyle/>
          <a:p>
            <a:r>
              <a:rPr kumimoji="1" lang="zh-TW" altLang="en-US" dirty="0"/>
              <a:t>春学期輪講課題　髙橋研究室</a:t>
            </a:r>
            <a:endParaRPr kumimoji="1" lang="ja-JP" altLang="en-US" dirty="0"/>
          </a:p>
        </p:txBody>
      </p:sp>
      <p:sp>
        <p:nvSpPr>
          <p:cNvPr id="9" name="スライド番号プレースホルダー 8"/>
          <p:cNvSpPr>
            <a:spLocks noGrp="1"/>
          </p:cNvSpPr>
          <p:nvPr>
            <p:ph type="sldNum" sz="quarter" idx="12"/>
          </p:nvPr>
        </p:nvSpPr>
        <p:spPr/>
        <p:txBody>
          <a:bodyPr/>
          <a:lstStyle/>
          <a:p>
            <a:fld id="{42443386-CBF7-428F-9405-FC6E32B1EF99}" type="slidenum">
              <a:rPr kumimoji="1" lang="ja-JP" altLang="en-US" smtClean="0"/>
              <a:t>‹#›</a:t>
            </a:fld>
            <a:endParaRPr kumimoji="1" lang="ja-JP" altLang="en-US"/>
          </a:p>
        </p:txBody>
      </p:sp>
    </p:spTree>
    <p:extLst>
      <p:ext uri="{BB962C8B-B14F-4D97-AF65-F5344CB8AC3E}">
        <p14:creationId xmlns:p14="http://schemas.microsoft.com/office/powerpoint/2010/main" val="1377496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r>
              <a:rPr kumimoji="1" lang="en-US" altLang="ja-JP"/>
              <a:t>2023/04/08</a:t>
            </a:r>
            <a:endParaRPr kumimoji="1" lang="ja-JP" altLang="en-US"/>
          </a:p>
        </p:txBody>
      </p:sp>
      <p:sp>
        <p:nvSpPr>
          <p:cNvPr id="4" name="フッター プレースホルダー 3"/>
          <p:cNvSpPr>
            <a:spLocks noGrp="1"/>
          </p:cNvSpPr>
          <p:nvPr>
            <p:ph type="ftr" sz="quarter" idx="11"/>
          </p:nvPr>
        </p:nvSpPr>
        <p:spPr/>
        <p:txBody>
          <a:bodyPr/>
          <a:lstStyle/>
          <a:p>
            <a:r>
              <a:rPr kumimoji="1" lang="zh-TW" altLang="en-US" dirty="0"/>
              <a:t>春学期輪講課題　髙橋研究室</a:t>
            </a:r>
            <a:endParaRPr kumimoji="1" lang="ja-JP" altLang="en-US" dirty="0"/>
          </a:p>
        </p:txBody>
      </p:sp>
      <p:sp>
        <p:nvSpPr>
          <p:cNvPr id="5" name="スライド番号プレースホルダー 4"/>
          <p:cNvSpPr>
            <a:spLocks noGrp="1"/>
          </p:cNvSpPr>
          <p:nvPr>
            <p:ph type="sldNum" sz="quarter" idx="12"/>
          </p:nvPr>
        </p:nvSpPr>
        <p:spPr/>
        <p:txBody>
          <a:bodyPr/>
          <a:lstStyle/>
          <a:p>
            <a:fld id="{42443386-CBF7-428F-9405-FC6E32B1EF99}" type="slidenum">
              <a:rPr kumimoji="1" lang="ja-JP" altLang="en-US" smtClean="0"/>
              <a:t>‹#›</a:t>
            </a:fld>
            <a:endParaRPr kumimoji="1" lang="ja-JP" altLang="en-US"/>
          </a:p>
        </p:txBody>
      </p:sp>
    </p:spTree>
    <p:extLst>
      <p:ext uri="{BB962C8B-B14F-4D97-AF65-F5344CB8AC3E}">
        <p14:creationId xmlns:p14="http://schemas.microsoft.com/office/powerpoint/2010/main" val="3988281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a:t>2023/04/08</a:t>
            </a:r>
            <a:endParaRPr kumimoji="1" lang="ja-JP" altLang="en-US"/>
          </a:p>
        </p:txBody>
      </p:sp>
      <p:sp>
        <p:nvSpPr>
          <p:cNvPr id="3" name="フッター プレースホルダー 2"/>
          <p:cNvSpPr>
            <a:spLocks noGrp="1"/>
          </p:cNvSpPr>
          <p:nvPr>
            <p:ph type="ftr" sz="quarter" idx="11"/>
          </p:nvPr>
        </p:nvSpPr>
        <p:spPr/>
        <p:txBody>
          <a:bodyPr/>
          <a:lstStyle/>
          <a:p>
            <a:r>
              <a:rPr kumimoji="1" lang="zh-TW" altLang="en-US" dirty="0"/>
              <a:t>春学期輪講課題　髙橋研究室</a:t>
            </a:r>
            <a:endParaRPr kumimoji="1" lang="ja-JP" altLang="en-US" dirty="0"/>
          </a:p>
        </p:txBody>
      </p:sp>
      <p:sp>
        <p:nvSpPr>
          <p:cNvPr id="4" name="スライド番号プレースホルダー 3"/>
          <p:cNvSpPr>
            <a:spLocks noGrp="1"/>
          </p:cNvSpPr>
          <p:nvPr>
            <p:ph type="sldNum" sz="quarter" idx="12"/>
          </p:nvPr>
        </p:nvSpPr>
        <p:spPr/>
        <p:txBody>
          <a:bodyPr/>
          <a:lstStyle/>
          <a:p>
            <a:fld id="{42443386-CBF7-428F-9405-FC6E32B1EF99}" type="slidenum">
              <a:rPr kumimoji="1" lang="ja-JP" altLang="en-US" smtClean="0"/>
              <a:t>‹#›</a:t>
            </a:fld>
            <a:endParaRPr kumimoji="1" lang="ja-JP" altLang="en-US"/>
          </a:p>
        </p:txBody>
      </p:sp>
    </p:spTree>
    <p:extLst>
      <p:ext uri="{BB962C8B-B14F-4D97-AF65-F5344CB8AC3E}">
        <p14:creationId xmlns:p14="http://schemas.microsoft.com/office/powerpoint/2010/main" val="38794033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3" y="273054"/>
            <a:ext cx="4011084" cy="1162051"/>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4766733" y="273058"/>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r>
              <a:rPr kumimoji="1" lang="en-US" altLang="ja-JP"/>
              <a:t>2023/04/08</a:t>
            </a:r>
            <a:endParaRPr kumimoji="1" lang="ja-JP" altLang="en-US"/>
          </a:p>
        </p:txBody>
      </p:sp>
      <p:sp>
        <p:nvSpPr>
          <p:cNvPr id="6" name="フッター プレースホルダー 5"/>
          <p:cNvSpPr>
            <a:spLocks noGrp="1"/>
          </p:cNvSpPr>
          <p:nvPr>
            <p:ph type="ftr" sz="quarter" idx="11"/>
          </p:nvPr>
        </p:nvSpPr>
        <p:spPr/>
        <p:txBody>
          <a:bodyPr/>
          <a:lstStyle/>
          <a:p>
            <a:r>
              <a:rPr kumimoji="1" lang="zh-TW" altLang="en-US" dirty="0"/>
              <a:t>春学期輪講課題　髙橋研究室</a:t>
            </a:r>
            <a:endParaRPr kumimoji="1" lang="ja-JP" altLang="en-US" dirty="0"/>
          </a:p>
        </p:txBody>
      </p:sp>
      <p:sp>
        <p:nvSpPr>
          <p:cNvPr id="7" name="スライド番号プレースホルダー 6"/>
          <p:cNvSpPr>
            <a:spLocks noGrp="1"/>
          </p:cNvSpPr>
          <p:nvPr>
            <p:ph type="sldNum" sz="quarter" idx="12"/>
          </p:nvPr>
        </p:nvSpPr>
        <p:spPr/>
        <p:txBody>
          <a:bodyPr/>
          <a:lstStyle/>
          <a:p>
            <a:fld id="{42443386-CBF7-428F-9405-FC6E32B1EF99}" type="slidenum">
              <a:rPr kumimoji="1" lang="ja-JP" altLang="en-US" smtClean="0"/>
              <a:t>‹#›</a:t>
            </a:fld>
            <a:endParaRPr kumimoji="1" lang="ja-JP" altLang="en-US"/>
          </a:p>
        </p:txBody>
      </p:sp>
    </p:spTree>
    <p:extLst>
      <p:ext uri="{BB962C8B-B14F-4D97-AF65-F5344CB8AC3E}">
        <p14:creationId xmlns:p14="http://schemas.microsoft.com/office/powerpoint/2010/main" val="3355327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7537" y="17405"/>
            <a:ext cx="11231723" cy="530568"/>
          </a:xfrm>
        </p:spPr>
        <p:txBody>
          <a:bodyPr>
            <a:noAutofit/>
          </a:bodyPr>
          <a:lstStyle>
            <a:lvl1pPr algn="just">
              <a:defRPr sz="2800" b="1">
                <a:latin typeface="Times New Roman" panose="02020603050405020304" pitchFamily="18" charset="0"/>
                <a:ea typeface="メイリオ" panose="020B0604030504040204" pitchFamily="50" charset="-128"/>
                <a:cs typeface="Times New Roman" panose="02020603050405020304" pitchFamily="18" charset="0"/>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143341" y="639328"/>
            <a:ext cx="11905323" cy="5814008"/>
          </a:xfrm>
        </p:spPr>
        <p:txBody>
          <a:bodyPr>
            <a:normAutofit/>
          </a:bodyPr>
          <a:lstStyle>
            <a:lvl1pPr marL="342900" indent="-342900">
              <a:buClr>
                <a:srgbClr val="000099"/>
              </a:buClr>
              <a:buSzPct val="90000"/>
              <a:buFont typeface="Wingdings" panose="05000000000000000000" pitchFamily="2" charset="2"/>
              <a:buChar char="n"/>
              <a:defRPr sz="2400">
                <a:solidFill>
                  <a:schemeClr val="tx1"/>
                </a:solidFill>
                <a:latin typeface="Times New Roman" panose="02020603050405020304" pitchFamily="18" charset="0"/>
                <a:ea typeface="メイリオ" panose="020B0604030504040204" pitchFamily="50" charset="-128"/>
                <a:cs typeface="Times New Roman" panose="02020603050405020304" pitchFamily="18" charset="0"/>
              </a:defRPr>
            </a:lvl1pPr>
            <a:lvl2pPr marL="742950" indent="-285750">
              <a:buClr>
                <a:srgbClr val="000099"/>
              </a:buClr>
              <a:buSzPct val="95000"/>
              <a:buFont typeface="Wingdings" panose="05000000000000000000" pitchFamily="2" charset="2"/>
              <a:buChar char="Ø"/>
              <a:defRPr sz="2200">
                <a:latin typeface="Times New Roman" panose="02020603050405020304" pitchFamily="18" charset="0"/>
                <a:ea typeface="メイリオ" panose="020B0604030504040204" pitchFamily="50" charset="-128"/>
                <a:cs typeface="Times New Roman" panose="02020603050405020304" pitchFamily="18" charset="0"/>
              </a:defRPr>
            </a:lvl2pPr>
            <a:lvl3pPr marL="1143000" indent="-228600">
              <a:buClr>
                <a:schemeClr val="tx1"/>
              </a:buClr>
              <a:buFont typeface="Arial" panose="020B0604020202020204" pitchFamily="34" charset="0"/>
              <a:buChar char="•"/>
              <a:defRPr sz="2000">
                <a:latin typeface="Times New Roman" panose="02020603050405020304" pitchFamily="18" charset="0"/>
                <a:ea typeface="メイリオ" panose="020B0604030504040204" pitchFamily="50" charset="-128"/>
                <a:cs typeface="Times New Roman" panose="02020603050405020304" pitchFamily="18" charset="0"/>
              </a:defRPr>
            </a:lvl3pPr>
            <a:lvl4pPr>
              <a:defRPr sz="1000">
                <a:latin typeface="Times New Roman" panose="02020603050405020304" pitchFamily="18" charset="0"/>
                <a:ea typeface="メイリオ" panose="020B0604030504040204" pitchFamily="50" charset="-128"/>
                <a:cs typeface="Times New Roman" panose="02020603050405020304" pitchFamily="18" charset="0"/>
              </a:defRPr>
            </a:lvl4pPr>
            <a:lvl5pPr>
              <a:defRPr sz="500">
                <a:latin typeface="Times New Roman" panose="02020603050405020304" pitchFamily="18" charset="0"/>
                <a:ea typeface="メイリオ" panose="020B0604030504040204" pitchFamily="50" charset="-128"/>
                <a:cs typeface="Times New Roman" panose="02020603050405020304" pitchFamily="18" charset="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フッター プレースホルダー 4"/>
          <p:cNvSpPr>
            <a:spLocks noGrp="1"/>
          </p:cNvSpPr>
          <p:nvPr>
            <p:ph type="ftr" sz="quarter" idx="11"/>
          </p:nvPr>
        </p:nvSpPr>
        <p:spPr>
          <a:xfrm>
            <a:off x="2063552" y="6651883"/>
            <a:ext cx="8305600" cy="213725"/>
          </a:xfrm>
        </p:spPr>
        <p:txBody>
          <a:bodyPr/>
          <a:lstStyle>
            <a:lvl1pPr algn="ctr">
              <a:defRPr sz="1200" b="1">
                <a:latin typeface="Times New Roman" panose="02020603050405020304" pitchFamily="18" charset="0"/>
                <a:ea typeface="メイリオ" panose="020B0604030504040204" pitchFamily="50" charset="-128"/>
                <a:cs typeface="Times New Roman" panose="02020603050405020304" pitchFamily="18" charset="0"/>
              </a:defRPr>
            </a:lvl1pPr>
          </a:lstStyle>
          <a:p>
            <a:r>
              <a:rPr lang="zh-TW" altLang="en-US" dirty="0"/>
              <a:t>春学期輪講課題　髙橋研究室</a:t>
            </a:r>
            <a:endParaRPr lang="ja-JP" altLang="en-US" dirty="0"/>
          </a:p>
        </p:txBody>
      </p:sp>
      <p:sp>
        <p:nvSpPr>
          <p:cNvPr id="6" name="スライド番号プレースホルダー 5"/>
          <p:cNvSpPr>
            <a:spLocks noGrp="1"/>
          </p:cNvSpPr>
          <p:nvPr>
            <p:ph type="sldNum" sz="quarter" idx="12"/>
          </p:nvPr>
        </p:nvSpPr>
        <p:spPr>
          <a:xfrm>
            <a:off x="11323533" y="129063"/>
            <a:ext cx="856401" cy="448264"/>
          </a:xfrm>
        </p:spPr>
        <p:txBody>
          <a:bodyPr/>
          <a:lstStyle>
            <a:lvl1pPr>
              <a:defRPr sz="1800" b="1">
                <a:latin typeface="Times New Roman" panose="02020603050405020304" pitchFamily="18" charset="0"/>
                <a:ea typeface="メイリオ" panose="020B0604030504040204" pitchFamily="50" charset="-128"/>
                <a:cs typeface="Times New Roman" panose="02020603050405020304" pitchFamily="18" charset="0"/>
              </a:defRPr>
            </a:lvl1pPr>
          </a:lstStyle>
          <a:p>
            <a:fld id="{47C83FAB-A560-4CB3-95C3-C9624636FEB6}" type="slidenum">
              <a:rPr lang="ja-JP" altLang="en-US" smtClean="0"/>
              <a:pPr/>
              <a:t>‹#›</a:t>
            </a:fld>
            <a:endParaRPr lang="ja-JP" altLang="en-US"/>
          </a:p>
        </p:txBody>
      </p:sp>
      <p:sp>
        <p:nvSpPr>
          <p:cNvPr id="16" name="タイトル 1"/>
          <p:cNvSpPr txBox="1">
            <a:spLocks/>
          </p:cNvSpPr>
          <p:nvPr/>
        </p:nvSpPr>
        <p:spPr>
          <a:xfrm>
            <a:off x="0" y="528623"/>
            <a:ext cx="12192000" cy="18000"/>
          </a:xfrm>
          <a:prstGeom prst="rect">
            <a:avLst/>
          </a:prstGeom>
          <a:gradFill rotWithShape="1">
            <a:gsLst>
              <a:gs pos="0">
                <a:srgbClr val="00008F">
                  <a:shade val="51000"/>
                  <a:satMod val="130000"/>
                </a:srgbClr>
              </a:gs>
              <a:gs pos="80000">
                <a:srgbClr val="00008F">
                  <a:shade val="93000"/>
                  <a:satMod val="130000"/>
                </a:srgbClr>
              </a:gs>
              <a:gs pos="100000">
                <a:srgbClr val="00008F">
                  <a:shade val="94000"/>
                  <a:satMod val="135000"/>
                </a:srgbClr>
              </a:gs>
            </a:gsLst>
            <a:lin ang="16200000" scaled="0"/>
          </a:gradFill>
          <a:ln w="9525" cap="flat" cmpd="sng" algn="ctr">
            <a:noFill/>
            <a:prstDash val="solid"/>
          </a:ln>
          <a:effectLst>
            <a:outerShdw blurRad="40000" dist="23000" dir="5400000" rotWithShape="0">
              <a:srgbClr val="000000">
                <a:alpha val="35000"/>
              </a:srgbClr>
            </a:outerShdw>
          </a:effectLst>
        </p:spPr>
        <p:txBody>
          <a:bodyPr vert="horz" lIns="91440" tIns="45720" rIns="91440" bIns="45720" rtlCol="0" anchor="ctr">
            <a:noAutofit/>
          </a:bodyPr>
          <a:lstStyle>
            <a:lvl1pPr algn="ctr" defTabSz="914400" rtl="0" eaLnBrk="1" latinLnBrk="0" hangingPunct="1">
              <a:spcBef>
                <a:spcPct val="0"/>
              </a:spcBef>
              <a:buNone/>
              <a:defRPr kumimoji="1" sz="4000" kern="1200">
                <a:solidFill>
                  <a:schemeClr val="bg1"/>
                </a:solidFill>
                <a:latin typeface="Arial" pitchFamily="34" charset="0"/>
                <a:ea typeface="+mj-ea"/>
                <a:cs typeface="Arial" pitchFamily="34" charset="0"/>
              </a:defRPr>
            </a:lvl1pPr>
            <a:lvl2pPr>
              <a:defRPr/>
            </a:lvl2pPr>
            <a:lvl3pPr>
              <a:defRPr/>
            </a:lvl3pPr>
            <a:lvl4pPr>
              <a:defRPr/>
            </a:lvl4pPr>
            <a:lvl5pPr>
              <a:defRPr/>
            </a:lvl5pPr>
            <a:lvl6pPr>
              <a:defRPr/>
            </a:lvl6pPr>
            <a:lvl7pPr>
              <a:defRPr/>
            </a:lvl7pPr>
            <a:lvl8pPr>
              <a:defRPr/>
            </a:lvl8pPr>
            <a:lvl9pPr>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1" lang="ja-JP" altLang="en-US" sz="4000" b="0" i="0" u="none" strike="noStrike" kern="1200" cap="none" spc="0" normalizeH="0" baseline="0" noProof="0">
              <a:ln>
                <a:noFill/>
              </a:ln>
              <a:solidFill>
                <a:schemeClr val="bg1"/>
              </a:solidFill>
              <a:effectLst/>
              <a:uLnTx/>
              <a:uFillTx/>
              <a:latin typeface="Arial" pitchFamily="34" charset="0"/>
              <a:ea typeface="ＭＳ Ｐゴシック"/>
              <a:cs typeface="Arial" pitchFamily="34" charset="0"/>
            </a:endParaRPr>
          </a:p>
        </p:txBody>
      </p:sp>
      <p:grpSp>
        <p:nvGrpSpPr>
          <p:cNvPr id="17" name="グループ化 16"/>
          <p:cNvGrpSpPr/>
          <p:nvPr/>
        </p:nvGrpSpPr>
        <p:grpSpPr>
          <a:xfrm>
            <a:off x="9481643" y="490320"/>
            <a:ext cx="2710357" cy="28800"/>
            <a:chOff x="6588224" y="6618195"/>
            <a:chExt cx="2555776" cy="99392"/>
          </a:xfrm>
          <a:gradFill>
            <a:gsLst>
              <a:gs pos="0">
                <a:srgbClr val="A20000"/>
              </a:gs>
              <a:gs pos="80000">
                <a:srgbClr val="FF0000"/>
              </a:gs>
              <a:gs pos="100000">
                <a:srgbClr val="FF0000"/>
              </a:gs>
            </a:gsLst>
            <a:lin ang="16200000" scaled="0"/>
          </a:gradFill>
          <a:effectLst>
            <a:outerShdw blurRad="40005" dist="22860" dir="5400000" algn="ctr" rotWithShape="0">
              <a:schemeClr val="tx1">
                <a:alpha val="35000"/>
              </a:schemeClr>
            </a:outerShdw>
          </a:effectLst>
        </p:grpSpPr>
        <p:sp>
          <p:nvSpPr>
            <p:cNvPr id="18" name="平行四辺形 17"/>
            <p:cNvSpPr/>
            <p:nvPr/>
          </p:nvSpPr>
          <p:spPr>
            <a:xfrm>
              <a:off x="6588224" y="6618195"/>
              <a:ext cx="683776" cy="99392"/>
            </a:xfrm>
            <a:prstGeom prst="parallelogram">
              <a:avLst>
                <a:gd name="adj" fmla="val 11871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9" name="正方形/長方形 18"/>
            <p:cNvSpPr/>
            <p:nvPr/>
          </p:nvSpPr>
          <p:spPr>
            <a:xfrm>
              <a:off x="6732240" y="6618195"/>
              <a:ext cx="2411760" cy="993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grpSp>
      <p:pic>
        <p:nvPicPr>
          <p:cNvPr id="24" name="Picture 3" descr="C:\Users\takahashi\Documents\mysite2\image\pen_03.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00" y="6621167"/>
            <a:ext cx="284965" cy="21372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takahashi\Documents\mysite2\image\logo_3C.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17165" y="6648175"/>
            <a:ext cx="1505803" cy="159725"/>
          </a:xfrm>
          <a:prstGeom prst="rect">
            <a:avLst/>
          </a:prstGeom>
          <a:noFill/>
          <a:extLst>
            <a:ext uri="{909E8E84-426E-40DD-AFC4-6F175D3DCCD1}">
              <a14:hiddenFill xmlns:a14="http://schemas.microsoft.com/office/drawing/2010/main">
                <a:solidFill>
                  <a:srgbClr val="FFFFFF"/>
                </a:solidFill>
              </a14:hiddenFill>
            </a:ext>
          </a:extLst>
        </p:spPr>
      </p:pic>
      <p:sp>
        <p:nvSpPr>
          <p:cNvPr id="15" name="タイトル 1"/>
          <p:cNvSpPr txBox="1">
            <a:spLocks/>
          </p:cNvSpPr>
          <p:nvPr/>
        </p:nvSpPr>
        <p:spPr>
          <a:xfrm>
            <a:off x="0" y="6571448"/>
            <a:ext cx="12192000" cy="18000"/>
          </a:xfrm>
          <a:prstGeom prst="rect">
            <a:avLst/>
          </a:prstGeom>
          <a:gradFill rotWithShape="1">
            <a:gsLst>
              <a:gs pos="0">
                <a:srgbClr val="00008F">
                  <a:shade val="51000"/>
                  <a:satMod val="130000"/>
                </a:srgbClr>
              </a:gs>
              <a:gs pos="80000">
                <a:srgbClr val="00008F">
                  <a:shade val="93000"/>
                  <a:satMod val="130000"/>
                </a:srgbClr>
              </a:gs>
              <a:gs pos="100000">
                <a:srgbClr val="00008F">
                  <a:shade val="94000"/>
                  <a:satMod val="135000"/>
                </a:srgbClr>
              </a:gs>
            </a:gsLst>
            <a:lin ang="16200000" scaled="0"/>
          </a:gradFill>
          <a:ln w="9525" cap="flat" cmpd="sng" algn="ctr">
            <a:noFill/>
            <a:prstDash val="solid"/>
          </a:ln>
          <a:effectLst>
            <a:outerShdw blurRad="40000" dist="23000" dir="5400000" rotWithShape="0">
              <a:srgbClr val="000000">
                <a:alpha val="35000"/>
              </a:srgbClr>
            </a:outerShdw>
          </a:effectLst>
        </p:spPr>
        <p:txBody>
          <a:bodyPr vert="horz" lIns="91440" tIns="45720" rIns="91440" bIns="45720" rtlCol="0" anchor="ctr">
            <a:noAutofit/>
          </a:bodyPr>
          <a:lstStyle>
            <a:lvl1pPr algn="ctr" defTabSz="914400" rtl="0" eaLnBrk="1" latinLnBrk="0" hangingPunct="1">
              <a:spcBef>
                <a:spcPct val="0"/>
              </a:spcBef>
              <a:buNone/>
              <a:defRPr kumimoji="1" sz="4000" kern="1200">
                <a:solidFill>
                  <a:schemeClr val="bg1"/>
                </a:solidFill>
                <a:latin typeface="Arial" pitchFamily="34" charset="0"/>
                <a:ea typeface="+mj-ea"/>
                <a:cs typeface="Arial" pitchFamily="34" charset="0"/>
              </a:defRPr>
            </a:lvl1pPr>
            <a:lvl2pPr>
              <a:defRPr/>
            </a:lvl2pPr>
            <a:lvl3pPr>
              <a:defRPr/>
            </a:lvl3pPr>
            <a:lvl4pPr>
              <a:defRPr/>
            </a:lvl4pPr>
            <a:lvl5pPr>
              <a:defRPr/>
            </a:lvl5pPr>
            <a:lvl6pPr>
              <a:defRPr/>
            </a:lvl6pPr>
            <a:lvl7pPr>
              <a:defRPr/>
            </a:lvl7pPr>
            <a:lvl8pPr>
              <a:defRPr/>
            </a:lvl8pPr>
            <a:lvl9pPr>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1" lang="ja-JP" altLang="en-US" sz="4000" b="0" i="0" u="none" strike="noStrike" kern="1200" cap="none" spc="0" normalizeH="0" baseline="0" noProof="0">
              <a:ln>
                <a:noFill/>
              </a:ln>
              <a:solidFill>
                <a:schemeClr val="bg1"/>
              </a:solidFill>
              <a:effectLst/>
              <a:uLnTx/>
              <a:uFillTx/>
              <a:latin typeface="Arial" pitchFamily="34" charset="0"/>
              <a:ea typeface="ＭＳ Ｐゴシック"/>
              <a:cs typeface="Arial" pitchFamily="34" charset="0"/>
            </a:endParaRPr>
          </a:p>
        </p:txBody>
      </p:sp>
      <p:sp>
        <p:nvSpPr>
          <p:cNvPr id="13" name="日付プレースホルダー 3">
            <a:extLst>
              <a:ext uri="{FF2B5EF4-FFF2-40B4-BE49-F238E27FC236}">
                <a16:creationId xmlns:a16="http://schemas.microsoft.com/office/drawing/2014/main" id="{9761CE7A-E395-492D-96B8-012EC5A2BD16}"/>
              </a:ext>
            </a:extLst>
          </p:cNvPr>
          <p:cNvSpPr>
            <a:spLocks noGrp="1"/>
          </p:cNvSpPr>
          <p:nvPr>
            <p:ph type="dt" sz="half" idx="10"/>
          </p:nvPr>
        </p:nvSpPr>
        <p:spPr>
          <a:xfrm>
            <a:off x="10369152" y="6648175"/>
            <a:ext cx="1679509" cy="217433"/>
          </a:xfrm>
        </p:spPr>
        <p:txBody>
          <a:bodyPr/>
          <a:lstStyle>
            <a:lvl1pPr algn="r">
              <a:defRPr sz="1200" b="1">
                <a:latin typeface="Times New Roman" panose="02020603050405020304" pitchFamily="18" charset="0"/>
                <a:ea typeface="メイリオ" panose="020B0604030504040204" pitchFamily="50" charset="-128"/>
                <a:cs typeface="Times New Roman" panose="02020603050405020304" pitchFamily="18" charset="0"/>
              </a:defRPr>
            </a:lvl1pPr>
          </a:lstStyle>
          <a:p>
            <a:r>
              <a:rPr lang="en-US" altLang="ja-JP"/>
              <a:t>2023/04/08</a:t>
            </a:r>
          </a:p>
        </p:txBody>
      </p:sp>
    </p:spTree>
    <p:extLst>
      <p:ext uri="{BB962C8B-B14F-4D97-AF65-F5344CB8AC3E}">
        <p14:creationId xmlns:p14="http://schemas.microsoft.com/office/powerpoint/2010/main" val="19360183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5"/>
            <a:ext cx="7315200" cy="566739"/>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2389717" y="5367343"/>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r>
              <a:rPr kumimoji="1" lang="en-US" altLang="ja-JP"/>
              <a:t>2023/04/08</a:t>
            </a:r>
            <a:endParaRPr kumimoji="1" lang="ja-JP" altLang="en-US"/>
          </a:p>
        </p:txBody>
      </p:sp>
      <p:sp>
        <p:nvSpPr>
          <p:cNvPr id="6" name="フッター プレースホルダー 5"/>
          <p:cNvSpPr>
            <a:spLocks noGrp="1"/>
          </p:cNvSpPr>
          <p:nvPr>
            <p:ph type="ftr" sz="quarter" idx="11"/>
          </p:nvPr>
        </p:nvSpPr>
        <p:spPr/>
        <p:txBody>
          <a:bodyPr/>
          <a:lstStyle/>
          <a:p>
            <a:r>
              <a:rPr kumimoji="1" lang="zh-TW" altLang="en-US" dirty="0"/>
              <a:t>春学期輪講課題　髙橋研究室</a:t>
            </a:r>
            <a:endParaRPr kumimoji="1" lang="ja-JP" altLang="en-US" dirty="0"/>
          </a:p>
        </p:txBody>
      </p:sp>
      <p:sp>
        <p:nvSpPr>
          <p:cNvPr id="7" name="スライド番号プレースホルダー 6"/>
          <p:cNvSpPr>
            <a:spLocks noGrp="1"/>
          </p:cNvSpPr>
          <p:nvPr>
            <p:ph type="sldNum" sz="quarter" idx="12"/>
          </p:nvPr>
        </p:nvSpPr>
        <p:spPr/>
        <p:txBody>
          <a:bodyPr/>
          <a:lstStyle/>
          <a:p>
            <a:fld id="{42443386-CBF7-428F-9405-FC6E32B1EF99}" type="slidenum">
              <a:rPr kumimoji="1" lang="ja-JP" altLang="en-US" smtClean="0"/>
              <a:t>‹#›</a:t>
            </a:fld>
            <a:endParaRPr kumimoji="1" lang="ja-JP" altLang="en-US"/>
          </a:p>
        </p:txBody>
      </p:sp>
    </p:spTree>
    <p:extLst>
      <p:ext uri="{BB962C8B-B14F-4D97-AF65-F5344CB8AC3E}">
        <p14:creationId xmlns:p14="http://schemas.microsoft.com/office/powerpoint/2010/main" val="29115922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r>
              <a:rPr kumimoji="1" lang="en-US" altLang="ja-JP"/>
              <a:t>2023/04/08</a:t>
            </a:r>
            <a:endParaRPr kumimoji="1" lang="ja-JP" altLang="en-US"/>
          </a:p>
        </p:txBody>
      </p:sp>
      <p:sp>
        <p:nvSpPr>
          <p:cNvPr id="5" name="フッター プレースホルダー 4"/>
          <p:cNvSpPr>
            <a:spLocks noGrp="1"/>
          </p:cNvSpPr>
          <p:nvPr>
            <p:ph type="ftr" sz="quarter" idx="11"/>
          </p:nvPr>
        </p:nvSpPr>
        <p:spPr/>
        <p:txBody>
          <a:bodyPr/>
          <a:lstStyle/>
          <a:p>
            <a:r>
              <a:rPr kumimoji="1" lang="zh-TW" altLang="en-US" dirty="0"/>
              <a:t>春学期輪講課題　髙橋研究室</a:t>
            </a:r>
            <a:endParaRPr kumimoji="1" lang="ja-JP" altLang="en-US" dirty="0"/>
          </a:p>
        </p:txBody>
      </p:sp>
      <p:sp>
        <p:nvSpPr>
          <p:cNvPr id="6" name="スライド番号プレースホルダー 5"/>
          <p:cNvSpPr>
            <a:spLocks noGrp="1"/>
          </p:cNvSpPr>
          <p:nvPr>
            <p:ph type="sldNum" sz="quarter" idx="12"/>
          </p:nvPr>
        </p:nvSpPr>
        <p:spPr/>
        <p:txBody>
          <a:bodyPr/>
          <a:lstStyle/>
          <a:p>
            <a:fld id="{42443386-CBF7-428F-9405-FC6E32B1EF99}" type="slidenum">
              <a:rPr kumimoji="1" lang="ja-JP" altLang="en-US" smtClean="0"/>
              <a:t>‹#›</a:t>
            </a:fld>
            <a:endParaRPr kumimoji="1" lang="ja-JP" altLang="en-US"/>
          </a:p>
        </p:txBody>
      </p:sp>
    </p:spTree>
    <p:extLst>
      <p:ext uri="{BB962C8B-B14F-4D97-AF65-F5344CB8AC3E}">
        <p14:creationId xmlns:p14="http://schemas.microsoft.com/office/powerpoint/2010/main" val="2511744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45"/>
            <a:ext cx="27432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09600" y="274645"/>
            <a:ext cx="80264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r>
              <a:rPr kumimoji="1" lang="en-US" altLang="ja-JP"/>
              <a:t>2023/04/08</a:t>
            </a:r>
            <a:endParaRPr kumimoji="1" lang="ja-JP" altLang="en-US"/>
          </a:p>
        </p:txBody>
      </p:sp>
      <p:sp>
        <p:nvSpPr>
          <p:cNvPr id="5" name="フッター プレースホルダー 4"/>
          <p:cNvSpPr>
            <a:spLocks noGrp="1"/>
          </p:cNvSpPr>
          <p:nvPr>
            <p:ph type="ftr" sz="quarter" idx="11"/>
          </p:nvPr>
        </p:nvSpPr>
        <p:spPr/>
        <p:txBody>
          <a:bodyPr/>
          <a:lstStyle/>
          <a:p>
            <a:r>
              <a:rPr kumimoji="1" lang="zh-TW" altLang="en-US" dirty="0"/>
              <a:t>春学期輪講課題　髙橋研究室</a:t>
            </a:r>
            <a:endParaRPr kumimoji="1" lang="ja-JP" altLang="en-US" dirty="0"/>
          </a:p>
        </p:txBody>
      </p:sp>
      <p:sp>
        <p:nvSpPr>
          <p:cNvPr id="6" name="スライド番号プレースホルダー 5"/>
          <p:cNvSpPr>
            <a:spLocks noGrp="1"/>
          </p:cNvSpPr>
          <p:nvPr>
            <p:ph type="sldNum" sz="quarter" idx="12"/>
          </p:nvPr>
        </p:nvSpPr>
        <p:spPr/>
        <p:txBody>
          <a:bodyPr/>
          <a:lstStyle/>
          <a:p>
            <a:fld id="{42443386-CBF7-428F-9405-FC6E32B1EF99}" type="slidenum">
              <a:rPr kumimoji="1" lang="ja-JP" altLang="en-US" smtClean="0"/>
              <a:t>‹#›</a:t>
            </a:fld>
            <a:endParaRPr kumimoji="1" lang="ja-JP" altLang="en-US"/>
          </a:p>
        </p:txBody>
      </p:sp>
    </p:spTree>
    <p:extLst>
      <p:ext uri="{BB962C8B-B14F-4D97-AF65-F5344CB8AC3E}">
        <p14:creationId xmlns:p14="http://schemas.microsoft.com/office/powerpoint/2010/main" val="42069550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1628806"/>
            <a:ext cx="103632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828800" y="3933056"/>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r>
              <a:rPr kumimoji="1" lang="en-US" altLang="ja-JP"/>
              <a:t>2023/04/08</a:t>
            </a:r>
            <a:endParaRPr kumimoji="1" lang="ja-JP" altLang="en-US"/>
          </a:p>
        </p:txBody>
      </p:sp>
      <p:sp>
        <p:nvSpPr>
          <p:cNvPr id="5" name="フッター プレースホルダー 4"/>
          <p:cNvSpPr>
            <a:spLocks noGrp="1"/>
          </p:cNvSpPr>
          <p:nvPr>
            <p:ph type="ftr" sz="quarter" idx="11"/>
          </p:nvPr>
        </p:nvSpPr>
        <p:spPr/>
        <p:txBody>
          <a:bodyPr/>
          <a:lstStyle/>
          <a:p>
            <a:r>
              <a:rPr kumimoji="1" lang="zh-TW" altLang="en-US" dirty="0"/>
              <a:t>春学期輪講課題　髙橋研究室</a:t>
            </a:r>
            <a:endParaRPr kumimoji="1" lang="ja-JP" altLang="en-US" dirty="0"/>
          </a:p>
        </p:txBody>
      </p:sp>
      <p:sp>
        <p:nvSpPr>
          <p:cNvPr id="6" name="スライド番号プレースホルダー 5"/>
          <p:cNvSpPr>
            <a:spLocks noGrp="1"/>
          </p:cNvSpPr>
          <p:nvPr>
            <p:ph type="sldNum" sz="quarter" idx="12"/>
          </p:nvPr>
        </p:nvSpPr>
        <p:spPr/>
        <p:txBody>
          <a:bodyPr/>
          <a:lstStyle/>
          <a:p>
            <a:fld id="{5D853A80-38D2-488B-8DA7-E1D6FD08192D}" type="slidenum">
              <a:rPr kumimoji="1" lang="ja-JP" altLang="en-US" smtClean="0"/>
              <a:t>‹#›</a:t>
            </a:fld>
            <a:endParaRPr kumimoji="1" lang="ja-JP" altLang="en-US"/>
          </a:p>
        </p:txBody>
      </p:sp>
    </p:spTree>
    <p:extLst>
      <p:ext uri="{BB962C8B-B14F-4D97-AF65-F5344CB8AC3E}">
        <p14:creationId xmlns:p14="http://schemas.microsoft.com/office/powerpoint/2010/main" val="4286212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58089" y="58114"/>
            <a:ext cx="10382944" cy="706595"/>
          </a:xfrm>
        </p:spPr>
        <p:txBody>
          <a:bodyPr>
            <a:normAutofit/>
          </a:bodyPr>
          <a:lstStyle>
            <a:lvl1pPr algn="l">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431373" y="892294"/>
            <a:ext cx="11329259" cy="5345025"/>
          </a:xfrm>
        </p:spPr>
        <p:txBody>
          <a:bodyPr/>
          <a:lstStyle>
            <a:lvl1pPr>
              <a:defRPr sz="2800"/>
            </a:lvl1pPr>
            <a:lvl2pPr>
              <a:defRPr sz="2400"/>
            </a:lvl2pPr>
            <a:lvl3pPr>
              <a:defRPr sz="2000"/>
            </a:lvl3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r>
              <a:rPr kumimoji="1" lang="en-US" altLang="ja-JP"/>
              <a:t>2023/04/08</a:t>
            </a:r>
            <a:endParaRPr kumimoji="1" lang="ja-JP" altLang="en-US"/>
          </a:p>
        </p:txBody>
      </p:sp>
      <p:sp>
        <p:nvSpPr>
          <p:cNvPr id="5" name="フッター プレースホルダー 4"/>
          <p:cNvSpPr>
            <a:spLocks noGrp="1"/>
          </p:cNvSpPr>
          <p:nvPr>
            <p:ph type="ftr" sz="quarter" idx="11"/>
          </p:nvPr>
        </p:nvSpPr>
        <p:spPr/>
        <p:txBody>
          <a:bodyPr/>
          <a:lstStyle/>
          <a:p>
            <a:r>
              <a:rPr kumimoji="1" lang="zh-TW" altLang="en-US" dirty="0"/>
              <a:t>春学期輪講課題　髙橋研究室</a:t>
            </a:r>
            <a:endParaRPr kumimoji="1" lang="ja-JP" altLang="en-US" dirty="0"/>
          </a:p>
        </p:txBody>
      </p:sp>
      <p:sp>
        <p:nvSpPr>
          <p:cNvPr id="6" name="スライド番号プレースホルダー 5"/>
          <p:cNvSpPr>
            <a:spLocks noGrp="1"/>
          </p:cNvSpPr>
          <p:nvPr>
            <p:ph type="sldNum" sz="quarter" idx="12"/>
          </p:nvPr>
        </p:nvSpPr>
        <p:spPr/>
        <p:txBody>
          <a:bodyPr/>
          <a:lstStyle/>
          <a:p>
            <a:fld id="{5D853A80-38D2-488B-8DA7-E1D6FD08192D}" type="slidenum">
              <a:rPr kumimoji="1" lang="ja-JP" altLang="en-US" smtClean="0"/>
              <a:t>‹#›</a:t>
            </a:fld>
            <a:endParaRPr kumimoji="1" lang="ja-JP" altLang="en-US"/>
          </a:p>
        </p:txBody>
      </p:sp>
      <p:sp>
        <p:nvSpPr>
          <p:cNvPr id="7" name="正方形/長方形 6"/>
          <p:cNvSpPr/>
          <p:nvPr/>
        </p:nvSpPr>
        <p:spPr>
          <a:xfrm>
            <a:off x="0" y="743286"/>
            <a:ext cx="12192000" cy="65463"/>
          </a:xfrm>
          <a:prstGeom prst="rect">
            <a:avLst/>
          </a:prstGeom>
          <a:gradFill flip="none" rotWithShape="1">
            <a:gsLst>
              <a:gs pos="34000">
                <a:schemeClr val="tx2">
                  <a:lumMod val="47000"/>
                </a:schemeClr>
              </a:gs>
              <a:gs pos="87000">
                <a:schemeClr val="accent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3662637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6"/>
            <a:ext cx="103632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r>
              <a:rPr kumimoji="1" lang="en-US" altLang="ja-JP"/>
              <a:t>2023/04/08</a:t>
            </a:r>
            <a:endParaRPr kumimoji="1" lang="ja-JP" altLang="en-US"/>
          </a:p>
        </p:txBody>
      </p:sp>
      <p:sp>
        <p:nvSpPr>
          <p:cNvPr id="5" name="フッター プレースホルダー 4"/>
          <p:cNvSpPr>
            <a:spLocks noGrp="1"/>
          </p:cNvSpPr>
          <p:nvPr>
            <p:ph type="ftr" sz="quarter" idx="11"/>
          </p:nvPr>
        </p:nvSpPr>
        <p:spPr/>
        <p:txBody>
          <a:bodyPr/>
          <a:lstStyle/>
          <a:p>
            <a:r>
              <a:rPr kumimoji="1" lang="zh-TW" altLang="en-US" dirty="0"/>
              <a:t>春学期輪講課題　髙橋研究室</a:t>
            </a:r>
            <a:endParaRPr kumimoji="1" lang="ja-JP" altLang="en-US" dirty="0"/>
          </a:p>
        </p:txBody>
      </p:sp>
      <p:sp>
        <p:nvSpPr>
          <p:cNvPr id="6" name="スライド番号プレースホルダー 5"/>
          <p:cNvSpPr>
            <a:spLocks noGrp="1"/>
          </p:cNvSpPr>
          <p:nvPr>
            <p:ph type="sldNum" sz="quarter" idx="12"/>
          </p:nvPr>
        </p:nvSpPr>
        <p:spPr/>
        <p:txBody>
          <a:bodyPr/>
          <a:lstStyle/>
          <a:p>
            <a:fld id="{5D853A80-38D2-488B-8DA7-E1D6FD08192D}" type="slidenum">
              <a:rPr kumimoji="1" lang="ja-JP" altLang="en-US" smtClean="0"/>
              <a:t>‹#›</a:t>
            </a:fld>
            <a:endParaRPr kumimoji="1" lang="ja-JP" altLang="en-US"/>
          </a:p>
        </p:txBody>
      </p:sp>
    </p:spTree>
    <p:extLst>
      <p:ext uri="{BB962C8B-B14F-4D97-AF65-F5344CB8AC3E}">
        <p14:creationId xmlns:p14="http://schemas.microsoft.com/office/powerpoint/2010/main" val="10553403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r>
              <a:rPr kumimoji="1" lang="en-US" altLang="ja-JP"/>
              <a:t>2023/04/08</a:t>
            </a:r>
            <a:endParaRPr kumimoji="1" lang="ja-JP" altLang="en-US"/>
          </a:p>
        </p:txBody>
      </p:sp>
      <p:sp>
        <p:nvSpPr>
          <p:cNvPr id="6" name="フッター プレースホルダー 5"/>
          <p:cNvSpPr>
            <a:spLocks noGrp="1"/>
          </p:cNvSpPr>
          <p:nvPr>
            <p:ph type="ftr" sz="quarter" idx="11"/>
          </p:nvPr>
        </p:nvSpPr>
        <p:spPr/>
        <p:txBody>
          <a:bodyPr/>
          <a:lstStyle/>
          <a:p>
            <a:r>
              <a:rPr kumimoji="1" lang="zh-TW" altLang="en-US" dirty="0"/>
              <a:t>春学期輪講課題　髙橋研究室</a:t>
            </a:r>
            <a:endParaRPr kumimoji="1" lang="ja-JP" altLang="en-US" dirty="0"/>
          </a:p>
        </p:txBody>
      </p:sp>
      <p:sp>
        <p:nvSpPr>
          <p:cNvPr id="7" name="スライド番号プレースホルダー 6"/>
          <p:cNvSpPr>
            <a:spLocks noGrp="1"/>
          </p:cNvSpPr>
          <p:nvPr>
            <p:ph type="sldNum" sz="quarter" idx="12"/>
          </p:nvPr>
        </p:nvSpPr>
        <p:spPr/>
        <p:txBody>
          <a:bodyPr/>
          <a:lstStyle/>
          <a:p>
            <a:fld id="{5D853A80-38D2-488B-8DA7-E1D6FD08192D}" type="slidenum">
              <a:rPr kumimoji="1" lang="ja-JP" altLang="en-US" smtClean="0"/>
              <a:t>‹#›</a:t>
            </a:fld>
            <a:endParaRPr kumimoji="1" lang="ja-JP" altLang="en-US"/>
          </a:p>
        </p:txBody>
      </p:sp>
    </p:spTree>
    <p:extLst>
      <p:ext uri="{BB962C8B-B14F-4D97-AF65-F5344CB8AC3E}">
        <p14:creationId xmlns:p14="http://schemas.microsoft.com/office/powerpoint/2010/main" val="36248467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535117"/>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93373" y="1535117"/>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r>
              <a:rPr kumimoji="1" lang="en-US" altLang="ja-JP"/>
              <a:t>2023/04/08</a:t>
            </a:r>
            <a:endParaRPr kumimoji="1" lang="ja-JP" altLang="en-US"/>
          </a:p>
        </p:txBody>
      </p:sp>
      <p:sp>
        <p:nvSpPr>
          <p:cNvPr id="8" name="フッター プレースホルダー 7"/>
          <p:cNvSpPr>
            <a:spLocks noGrp="1"/>
          </p:cNvSpPr>
          <p:nvPr>
            <p:ph type="ftr" sz="quarter" idx="11"/>
          </p:nvPr>
        </p:nvSpPr>
        <p:spPr/>
        <p:txBody>
          <a:bodyPr/>
          <a:lstStyle/>
          <a:p>
            <a:r>
              <a:rPr kumimoji="1" lang="zh-TW" altLang="en-US" dirty="0"/>
              <a:t>春学期輪講課題　髙橋研究室</a:t>
            </a:r>
            <a:endParaRPr kumimoji="1" lang="ja-JP" altLang="en-US" dirty="0"/>
          </a:p>
        </p:txBody>
      </p:sp>
      <p:sp>
        <p:nvSpPr>
          <p:cNvPr id="9" name="スライド番号プレースホルダー 8"/>
          <p:cNvSpPr>
            <a:spLocks noGrp="1"/>
          </p:cNvSpPr>
          <p:nvPr>
            <p:ph type="sldNum" sz="quarter" idx="12"/>
          </p:nvPr>
        </p:nvSpPr>
        <p:spPr/>
        <p:txBody>
          <a:bodyPr/>
          <a:lstStyle/>
          <a:p>
            <a:fld id="{5D853A80-38D2-488B-8DA7-E1D6FD08192D}" type="slidenum">
              <a:rPr kumimoji="1" lang="ja-JP" altLang="en-US" smtClean="0"/>
              <a:t>‹#›</a:t>
            </a:fld>
            <a:endParaRPr kumimoji="1" lang="ja-JP" altLang="en-US"/>
          </a:p>
        </p:txBody>
      </p:sp>
    </p:spTree>
    <p:extLst>
      <p:ext uri="{BB962C8B-B14F-4D97-AF65-F5344CB8AC3E}">
        <p14:creationId xmlns:p14="http://schemas.microsoft.com/office/powerpoint/2010/main" val="37137266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r>
              <a:rPr kumimoji="1" lang="en-US" altLang="ja-JP"/>
              <a:t>2023/04/08</a:t>
            </a:r>
            <a:endParaRPr kumimoji="1" lang="ja-JP" altLang="en-US"/>
          </a:p>
        </p:txBody>
      </p:sp>
      <p:sp>
        <p:nvSpPr>
          <p:cNvPr id="4" name="フッター プレースホルダー 3"/>
          <p:cNvSpPr>
            <a:spLocks noGrp="1"/>
          </p:cNvSpPr>
          <p:nvPr>
            <p:ph type="ftr" sz="quarter" idx="11"/>
          </p:nvPr>
        </p:nvSpPr>
        <p:spPr/>
        <p:txBody>
          <a:bodyPr/>
          <a:lstStyle/>
          <a:p>
            <a:r>
              <a:rPr kumimoji="1" lang="zh-TW" altLang="en-US" dirty="0"/>
              <a:t>春学期輪講課題　髙橋研究室</a:t>
            </a:r>
            <a:endParaRPr kumimoji="1" lang="ja-JP" altLang="en-US" dirty="0"/>
          </a:p>
        </p:txBody>
      </p:sp>
      <p:sp>
        <p:nvSpPr>
          <p:cNvPr id="5" name="スライド番号プレースホルダー 4"/>
          <p:cNvSpPr>
            <a:spLocks noGrp="1"/>
          </p:cNvSpPr>
          <p:nvPr>
            <p:ph type="sldNum" sz="quarter" idx="12"/>
          </p:nvPr>
        </p:nvSpPr>
        <p:spPr/>
        <p:txBody>
          <a:bodyPr/>
          <a:lstStyle/>
          <a:p>
            <a:fld id="{5D853A80-38D2-488B-8DA7-E1D6FD08192D}" type="slidenum">
              <a:rPr kumimoji="1" lang="ja-JP" altLang="en-US" smtClean="0"/>
              <a:t>‹#›</a:t>
            </a:fld>
            <a:endParaRPr kumimoji="1" lang="ja-JP" altLang="en-US"/>
          </a:p>
        </p:txBody>
      </p:sp>
    </p:spTree>
    <p:extLst>
      <p:ext uri="{BB962C8B-B14F-4D97-AF65-F5344CB8AC3E}">
        <p14:creationId xmlns:p14="http://schemas.microsoft.com/office/powerpoint/2010/main" val="11034894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a:t>2023/04/08</a:t>
            </a:r>
            <a:endParaRPr kumimoji="1" lang="ja-JP" altLang="en-US"/>
          </a:p>
        </p:txBody>
      </p:sp>
      <p:sp>
        <p:nvSpPr>
          <p:cNvPr id="3" name="フッター プレースホルダー 2"/>
          <p:cNvSpPr>
            <a:spLocks noGrp="1"/>
          </p:cNvSpPr>
          <p:nvPr>
            <p:ph type="ftr" sz="quarter" idx="11"/>
          </p:nvPr>
        </p:nvSpPr>
        <p:spPr/>
        <p:txBody>
          <a:bodyPr/>
          <a:lstStyle/>
          <a:p>
            <a:r>
              <a:rPr kumimoji="1" lang="zh-TW" altLang="en-US" dirty="0"/>
              <a:t>春学期輪講課題　髙橋研究室</a:t>
            </a:r>
            <a:endParaRPr kumimoji="1" lang="ja-JP" altLang="en-US" dirty="0"/>
          </a:p>
        </p:txBody>
      </p:sp>
      <p:sp>
        <p:nvSpPr>
          <p:cNvPr id="4" name="スライド番号プレースホルダー 3"/>
          <p:cNvSpPr>
            <a:spLocks noGrp="1"/>
          </p:cNvSpPr>
          <p:nvPr>
            <p:ph type="sldNum" sz="quarter" idx="12"/>
          </p:nvPr>
        </p:nvSpPr>
        <p:spPr/>
        <p:txBody>
          <a:bodyPr/>
          <a:lstStyle/>
          <a:p>
            <a:fld id="{5D853A80-38D2-488B-8DA7-E1D6FD08192D}" type="slidenum">
              <a:rPr kumimoji="1" lang="ja-JP" altLang="en-US" smtClean="0"/>
              <a:t>‹#›</a:t>
            </a:fld>
            <a:endParaRPr kumimoji="1" lang="ja-JP" altLang="en-US"/>
          </a:p>
        </p:txBody>
      </p:sp>
    </p:spTree>
    <p:extLst>
      <p:ext uri="{BB962C8B-B14F-4D97-AF65-F5344CB8AC3E}">
        <p14:creationId xmlns:p14="http://schemas.microsoft.com/office/powerpoint/2010/main" val="2267788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8"/>
            <a:ext cx="103632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r>
              <a:rPr kumimoji="1" lang="en-US" altLang="ja-JP"/>
              <a:t>2023/04/08</a:t>
            </a:r>
            <a:endParaRPr kumimoji="1" lang="ja-JP" altLang="en-US"/>
          </a:p>
        </p:txBody>
      </p:sp>
      <p:sp>
        <p:nvSpPr>
          <p:cNvPr id="5" name="フッター プレースホルダー 4"/>
          <p:cNvSpPr>
            <a:spLocks noGrp="1"/>
          </p:cNvSpPr>
          <p:nvPr>
            <p:ph type="ftr" sz="quarter" idx="11"/>
          </p:nvPr>
        </p:nvSpPr>
        <p:spPr/>
        <p:txBody>
          <a:bodyPr/>
          <a:lstStyle/>
          <a:p>
            <a:r>
              <a:rPr kumimoji="1" lang="zh-TW" altLang="en-US" dirty="0"/>
              <a:t>春学期輪講課題　髙橋研究室</a:t>
            </a:r>
            <a:endParaRPr kumimoji="1" lang="ja-JP" altLang="en-US" dirty="0"/>
          </a:p>
        </p:txBody>
      </p:sp>
      <p:sp>
        <p:nvSpPr>
          <p:cNvPr id="6" name="スライド番号プレースホルダー 5"/>
          <p:cNvSpPr>
            <a:spLocks noGrp="1"/>
          </p:cNvSpPr>
          <p:nvPr>
            <p:ph type="sldNum" sz="quarter" idx="12"/>
          </p:nvPr>
        </p:nvSpPr>
        <p:spPr/>
        <p:txBody>
          <a:bodyPr/>
          <a:lstStyle/>
          <a:p>
            <a:fld id="{47C83FAB-A560-4CB3-95C3-C9624636FEB6}" type="slidenum">
              <a:rPr kumimoji="1" lang="ja-JP" altLang="en-US" smtClean="0"/>
              <a:t>‹#›</a:t>
            </a:fld>
            <a:endParaRPr kumimoji="1" lang="ja-JP" altLang="en-US"/>
          </a:p>
        </p:txBody>
      </p:sp>
    </p:spTree>
    <p:extLst>
      <p:ext uri="{BB962C8B-B14F-4D97-AF65-F5344CB8AC3E}">
        <p14:creationId xmlns:p14="http://schemas.microsoft.com/office/powerpoint/2010/main" val="1928349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3" y="273054"/>
            <a:ext cx="4011084" cy="1162051"/>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r>
              <a:rPr kumimoji="1" lang="en-US" altLang="ja-JP"/>
              <a:t>2023/04/08</a:t>
            </a:r>
            <a:endParaRPr kumimoji="1" lang="ja-JP" altLang="en-US"/>
          </a:p>
        </p:txBody>
      </p:sp>
      <p:sp>
        <p:nvSpPr>
          <p:cNvPr id="6" name="フッター プレースホルダー 5"/>
          <p:cNvSpPr>
            <a:spLocks noGrp="1"/>
          </p:cNvSpPr>
          <p:nvPr>
            <p:ph type="ftr" sz="quarter" idx="11"/>
          </p:nvPr>
        </p:nvSpPr>
        <p:spPr/>
        <p:txBody>
          <a:bodyPr/>
          <a:lstStyle/>
          <a:p>
            <a:r>
              <a:rPr kumimoji="1" lang="zh-TW" altLang="en-US" dirty="0"/>
              <a:t>春学期輪講課題　髙橋研究室</a:t>
            </a:r>
            <a:endParaRPr kumimoji="1" lang="ja-JP" altLang="en-US" dirty="0"/>
          </a:p>
        </p:txBody>
      </p:sp>
      <p:sp>
        <p:nvSpPr>
          <p:cNvPr id="7" name="スライド番号プレースホルダー 6"/>
          <p:cNvSpPr>
            <a:spLocks noGrp="1"/>
          </p:cNvSpPr>
          <p:nvPr>
            <p:ph type="sldNum" sz="quarter" idx="12"/>
          </p:nvPr>
        </p:nvSpPr>
        <p:spPr/>
        <p:txBody>
          <a:bodyPr/>
          <a:lstStyle/>
          <a:p>
            <a:fld id="{5D853A80-38D2-488B-8DA7-E1D6FD08192D}" type="slidenum">
              <a:rPr kumimoji="1" lang="ja-JP" altLang="en-US" smtClean="0"/>
              <a:t>‹#›</a:t>
            </a:fld>
            <a:endParaRPr kumimoji="1" lang="ja-JP" altLang="en-US"/>
          </a:p>
        </p:txBody>
      </p:sp>
    </p:spTree>
    <p:extLst>
      <p:ext uri="{BB962C8B-B14F-4D97-AF65-F5344CB8AC3E}">
        <p14:creationId xmlns:p14="http://schemas.microsoft.com/office/powerpoint/2010/main" val="1824313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5"/>
            <a:ext cx="7315200" cy="566739"/>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2389717" y="5367343"/>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r>
              <a:rPr kumimoji="1" lang="en-US" altLang="ja-JP"/>
              <a:t>2023/04/08</a:t>
            </a:r>
            <a:endParaRPr kumimoji="1" lang="ja-JP" altLang="en-US"/>
          </a:p>
        </p:txBody>
      </p:sp>
      <p:sp>
        <p:nvSpPr>
          <p:cNvPr id="6" name="フッター プレースホルダー 5"/>
          <p:cNvSpPr>
            <a:spLocks noGrp="1"/>
          </p:cNvSpPr>
          <p:nvPr>
            <p:ph type="ftr" sz="quarter" idx="11"/>
          </p:nvPr>
        </p:nvSpPr>
        <p:spPr/>
        <p:txBody>
          <a:bodyPr/>
          <a:lstStyle/>
          <a:p>
            <a:r>
              <a:rPr kumimoji="1" lang="zh-TW" altLang="en-US" dirty="0"/>
              <a:t>春学期輪講課題　髙橋研究室</a:t>
            </a:r>
            <a:endParaRPr kumimoji="1" lang="ja-JP" altLang="en-US" dirty="0"/>
          </a:p>
        </p:txBody>
      </p:sp>
      <p:sp>
        <p:nvSpPr>
          <p:cNvPr id="7" name="スライド番号プレースホルダー 6"/>
          <p:cNvSpPr>
            <a:spLocks noGrp="1"/>
          </p:cNvSpPr>
          <p:nvPr>
            <p:ph type="sldNum" sz="quarter" idx="12"/>
          </p:nvPr>
        </p:nvSpPr>
        <p:spPr/>
        <p:txBody>
          <a:bodyPr/>
          <a:lstStyle/>
          <a:p>
            <a:fld id="{5D853A80-38D2-488B-8DA7-E1D6FD08192D}" type="slidenum">
              <a:rPr kumimoji="1" lang="ja-JP" altLang="en-US" smtClean="0"/>
              <a:t>‹#›</a:t>
            </a:fld>
            <a:endParaRPr kumimoji="1" lang="ja-JP" altLang="en-US"/>
          </a:p>
        </p:txBody>
      </p:sp>
    </p:spTree>
    <p:extLst>
      <p:ext uri="{BB962C8B-B14F-4D97-AF65-F5344CB8AC3E}">
        <p14:creationId xmlns:p14="http://schemas.microsoft.com/office/powerpoint/2010/main" val="31141535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r>
              <a:rPr kumimoji="1" lang="en-US" altLang="ja-JP"/>
              <a:t>2023/04/08</a:t>
            </a:r>
            <a:endParaRPr kumimoji="1" lang="ja-JP" altLang="en-US"/>
          </a:p>
        </p:txBody>
      </p:sp>
      <p:sp>
        <p:nvSpPr>
          <p:cNvPr id="5" name="フッター プレースホルダー 4"/>
          <p:cNvSpPr>
            <a:spLocks noGrp="1"/>
          </p:cNvSpPr>
          <p:nvPr>
            <p:ph type="ftr" sz="quarter" idx="11"/>
          </p:nvPr>
        </p:nvSpPr>
        <p:spPr/>
        <p:txBody>
          <a:bodyPr/>
          <a:lstStyle/>
          <a:p>
            <a:r>
              <a:rPr kumimoji="1" lang="zh-TW" altLang="en-US" dirty="0"/>
              <a:t>春学期輪講課題　髙橋研究室</a:t>
            </a:r>
            <a:endParaRPr kumimoji="1" lang="ja-JP" altLang="en-US" dirty="0"/>
          </a:p>
        </p:txBody>
      </p:sp>
      <p:sp>
        <p:nvSpPr>
          <p:cNvPr id="6" name="スライド番号プレースホルダー 5"/>
          <p:cNvSpPr>
            <a:spLocks noGrp="1"/>
          </p:cNvSpPr>
          <p:nvPr>
            <p:ph type="sldNum" sz="quarter" idx="12"/>
          </p:nvPr>
        </p:nvSpPr>
        <p:spPr/>
        <p:txBody>
          <a:bodyPr/>
          <a:lstStyle/>
          <a:p>
            <a:fld id="{5D853A80-38D2-488B-8DA7-E1D6FD08192D}" type="slidenum">
              <a:rPr kumimoji="1" lang="ja-JP" altLang="en-US" smtClean="0"/>
              <a:t>‹#›</a:t>
            </a:fld>
            <a:endParaRPr kumimoji="1" lang="ja-JP" altLang="en-US"/>
          </a:p>
        </p:txBody>
      </p:sp>
    </p:spTree>
    <p:extLst>
      <p:ext uri="{BB962C8B-B14F-4D97-AF65-F5344CB8AC3E}">
        <p14:creationId xmlns:p14="http://schemas.microsoft.com/office/powerpoint/2010/main" val="37750273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44"/>
            <a:ext cx="27432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09600" y="274644"/>
            <a:ext cx="80264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r>
              <a:rPr kumimoji="1" lang="en-US" altLang="ja-JP"/>
              <a:t>2023/04/08</a:t>
            </a:r>
            <a:endParaRPr kumimoji="1" lang="ja-JP" altLang="en-US"/>
          </a:p>
        </p:txBody>
      </p:sp>
      <p:sp>
        <p:nvSpPr>
          <p:cNvPr id="5" name="フッター プレースホルダー 4"/>
          <p:cNvSpPr>
            <a:spLocks noGrp="1"/>
          </p:cNvSpPr>
          <p:nvPr>
            <p:ph type="ftr" sz="quarter" idx="11"/>
          </p:nvPr>
        </p:nvSpPr>
        <p:spPr/>
        <p:txBody>
          <a:bodyPr/>
          <a:lstStyle/>
          <a:p>
            <a:r>
              <a:rPr kumimoji="1" lang="zh-TW" altLang="en-US" dirty="0"/>
              <a:t>春学期輪講課題　髙橋研究室</a:t>
            </a:r>
            <a:endParaRPr kumimoji="1" lang="ja-JP" altLang="en-US" dirty="0"/>
          </a:p>
        </p:txBody>
      </p:sp>
      <p:sp>
        <p:nvSpPr>
          <p:cNvPr id="6" name="スライド番号プレースホルダー 5"/>
          <p:cNvSpPr>
            <a:spLocks noGrp="1"/>
          </p:cNvSpPr>
          <p:nvPr>
            <p:ph type="sldNum" sz="quarter" idx="12"/>
          </p:nvPr>
        </p:nvSpPr>
        <p:spPr/>
        <p:txBody>
          <a:bodyPr/>
          <a:lstStyle/>
          <a:p>
            <a:fld id="{5D853A80-38D2-488B-8DA7-E1D6FD08192D}" type="slidenum">
              <a:rPr kumimoji="1" lang="ja-JP" altLang="en-US" smtClean="0"/>
              <a:t>‹#›</a:t>
            </a:fld>
            <a:endParaRPr kumimoji="1" lang="ja-JP" altLang="en-US"/>
          </a:p>
        </p:txBody>
      </p:sp>
    </p:spTree>
    <p:extLst>
      <p:ext uri="{BB962C8B-B14F-4D97-AF65-F5344CB8AC3E}">
        <p14:creationId xmlns:p14="http://schemas.microsoft.com/office/powerpoint/2010/main" val="6424067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31"/>
            <a:ext cx="103632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
        <p:nvSpPr>
          <p:cNvPr id="4" name="Rectangle 6"/>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5" name="日付プレースホルダー 3"/>
          <p:cNvSpPr>
            <a:spLocks noGrp="1" noChangeArrowheads="1"/>
          </p:cNvSpPr>
          <p:nvPr>
            <p:ph type="dt" sz="half" idx="11"/>
          </p:nvPr>
        </p:nvSpPr>
        <p:spPr>
          <a:ln/>
        </p:spPr>
        <p:txBody>
          <a:bodyPr/>
          <a:lstStyle>
            <a:lvl1pPr>
              <a:defRPr/>
            </a:lvl1pPr>
          </a:lstStyle>
          <a:p>
            <a:r>
              <a:rPr kumimoji="1" lang="en-US" altLang="ja-JP"/>
              <a:t>2023/04/08</a:t>
            </a:r>
            <a:endParaRPr kumimoji="1" lang="ja-JP" altLang="en-US"/>
          </a:p>
        </p:txBody>
      </p:sp>
      <p:sp>
        <p:nvSpPr>
          <p:cNvPr id="6" name="フッター プレースホルダー 4"/>
          <p:cNvSpPr>
            <a:spLocks noGrp="1" noChangeArrowheads="1"/>
          </p:cNvSpPr>
          <p:nvPr>
            <p:ph type="ftr" sz="quarter" idx="12"/>
          </p:nvPr>
        </p:nvSpPr>
        <p:spPr>
          <a:ln/>
        </p:spPr>
        <p:txBody>
          <a:bodyPr/>
          <a:lstStyle>
            <a:lvl1pPr>
              <a:defRPr/>
            </a:lvl1pPr>
          </a:lstStyle>
          <a:p>
            <a:r>
              <a:rPr kumimoji="1" lang="zh-TW" altLang="en-US" dirty="0"/>
              <a:t>春学期輪講課題　髙橋研究室</a:t>
            </a:r>
            <a:endParaRPr kumimoji="1" lang="ja-JP" altLang="en-US" dirty="0"/>
          </a:p>
        </p:txBody>
      </p:sp>
    </p:spTree>
    <p:extLst>
      <p:ext uri="{BB962C8B-B14F-4D97-AF65-F5344CB8AC3E}">
        <p14:creationId xmlns:p14="http://schemas.microsoft.com/office/powerpoint/2010/main" val="3270134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6"/>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5" name="日付プレースホルダー 3"/>
          <p:cNvSpPr>
            <a:spLocks noGrp="1" noChangeArrowheads="1"/>
          </p:cNvSpPr>
          <p:nvPr>
            <p:ph type="dt" sz="half" idx="11"/>
          </p:nvPr>
        </p:nvSpPr>
        <p:spPr>
          <a:ln/>
        </p:spPr>
        <p:txBody>
          <a:bodyPr/>
          <a:lstStyle>
            <a:lvl1pPr>
              <a:defRPr/>
            </a:lvl1pPr>
          </a:lstStyle>
          <a:p>
            <a:r>
              <a:rPr kumimoji="1" lang="en-US" altLang="ja-JP"/>
              <a:t>2023/04/08</a:t>
            </a:r>
            <a:endParaRPr kumimoji="1" lang="ja-JP" altLang="en-US"/>
          </a:p>
        </p:txBody>
      </p:sp>
      <p:sp>
        <p:nvSpPr>
          <p:cNvPr id="6" name="フッター プレースホルダー 4"/>
          <p:cNvSpPr>
            <a:spLocks noGrp="1" noChangeArrowheads="1"/>
          </p:cNvSpPr>
          <p:nvPr>
            <p:ph type="ftr" sz="quarter" idx="12"/>
          </p:nvPr>
        </p:nvSpPr>
        <p:spPr>
          <a:ln/>
        </p:spPr>
        <p:txBody>
          <a:bodyPr/>
          <a:lstStyle>
            <a:lvl1pPr>
              <a:defRPr/>
            </a:lvl1pPr>
          </a:lstStyle>
          <a:p>
            <a:r>
              <a:rPr kumimoji="1" lang="zh-TW" altLang="en-US" dirty="0"/>
              <a:t>春学期輪講課題　髙橋研究室</a:t>
            </a:r>
            <a:endParaRPr kumimoji="1" lang="ja-JP" altLang="en-US" dirty="0"/>
          </a:p>
        </p:txBody>
      </p:sp>
    </p:spTree>
    <p:extLst>
      <p:ext uri="{BB962C8B-B14F-4D97-AF65-F5344CB8AC3E}">
        <p14:creationId xmlns:p14="http://schemas.microsoft.com/office/powerpoint/2010/main" val="7442725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6"/>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5" name="日付プレースホルダー 3"/>
          <p:cNvSpPr>
            <a:spLocks noGrp="1" noChangeArrowheads="1"/>
          </p:cNvSpPr>
          <p:nvPr>
            <p:ph type="dt" sz="half" idx="11"/>
          </p:nvPr>
        </p:nvSpPr>
        <p:spPr>
          <a:ln/>
        </p:spPr>
        <p:txBody>
          <a:bodyPr/>
          <a:lstStyle>
            <a:lvl1pPr>
              <a:defRPr/>
            </a:lvl1pPr>
          </a:lstStyle>
          <a:p>
            <a:r>
              <a:rPr kumimoji="1" lang="en-US" altLang="ja-JP"/>
              <a:t>2023/04/08</a:t>
            </a:r>
            <a:endParaRPr kumimoji="1" lang="ja-JP" altLang="en-US"/>
          </a:p>
        </p:txBody>
      </p:sp>
      <p:sp>
        <p:nvSpPr>
          <p:cNvPr id="6" name="フッター プレースホルダー 4"/>
          <p:cNvSpPr>
            <a:spLocks noGrp="1" noChangeArrowheads="1"/>
          </p:cNvSpPr>
          <p:nvPr>
            <p:ph type="ftr" sz="quarter" idx="12"/>
          </p:nvPr>
        </p:nvSpPr>
        <p:spPr>
          <a:ln/>
        </p:spPr>
        <p:txBody>
          <a:bodyPr/>
          <a:lstStyle>
            <a:lvl1pPr>
              <a:defRPr/>
            </a:lvl1pPr>
          </a:lstStyle>
          <a:p>
            <a:r>
              <a:rPr kumimoji="1" lang="zh-TW" altLang="en-US" dirty="0"/>
              <a:t>春学期輪講課題　髙橋研究室</a:t>
            </a:r>
            <a:endParaRPr kumimoji="1" lang="ja-JP" altLang="en-US" dirty="0"/>
          </a:p>
        </p:txBody>
      </p:sp>
    </p:spTree>
    <p:extLst>
      <p:ext uri="{BB962C8B-B14F-4D97-AF65-F5344CB8AC3E}">
        <p14:creationId xmlns:p14="http://schemas.microsoft.com/office/powerpoint/2010/main" val="41738616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304806" y="765174"/>
            <a:ext cx="5770033" cy="5759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278040" y="765174"/>
            <a:ext cx="5770033" cy="5759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6"/>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6" name="日付プレースホルダー 3"/>
          <p:cNvSpPr>
            <a:spLocks noGrp="1" noChangeArrowheads="1"/>
          </p:cNvSpPr>
          <p:nvPr>
            <p:ph type="dt" sz="half" idx="11"/>
          </p:nvPr>
        </p:nvSpPr>
        <p:spPr>
          <a:ln/>
        </p:spPr>
        <p:txBody>
          <a:bodyPr/>
          <a:lstStyle>
            <a:lvl1pPr>
              <a:defRPr/>
            </a:lvl1pPr>
          </a:lstStyle>
          <a:p>
            <a:r>
              <a:rPr kumimoji="1" lang="en-US" altLang="ja-JP"/>
              <a:t>2023/04/08</a:t>
            </a:r>
            <a:endParaRPr kumimoji="1" lang="ja-JP" altLang="en-US"/>
          </a:p>
        </p:txBody>
      </p:sp>
      <p:sp>
        <p:nvSpPr>
          <p:cNvPr id="7" name="フッター プレースホルダー 4"/>
          <p:cNvSpPr>
            <a:spLocks noGrp="1" noChangeArrowheads="1"/>
          </p:cNvSpPr>
          <p:nvPr>
            <p:ph type="ftr" sz="quarter" idx="12"/>
          </p:nvPr>
        </p:nvSpPr>
        <p:spPr>
          <a:ln/>
        </p:spPr>
        <p:txBody>
          <a:bodyPr/>
          <a:lstStyle>
            <a:lvl1pPr>
              <a:defRPr/>
            </a:lvl1pPr>
          </a:lstStyle>
          <a:p>
            <a:r>
              <a:rPr kumimoji="1" lang="zh-TW" altLang="en-US" dirty="0"/>
              <a:t>春学期輪講課題　髙橋研究室</a:t>
            </a:r>
            <a:endParaRPr kumimoji="1" lang="ja-JP" altLang="en-US" dirty="0"/>
          </a:p>
        </p:txBody>
      </p:sp>
    </p:spTree>
    <p:extLst>
      <p:ext uri="{BB962C8B-B14F-4D97-AF65-F5344CB8AC3E}">
        <p14:creationId xmlns:p14="http://schemas.microsoft.com/office/powerpoint/2010/main" val="8111457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7"/>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7"/>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73" y="1535117"/>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6"/>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8" name="日付プレースホルダー 3"/>
          <p:cNvSpPr>
            <a:spLocks noGrp="1" noChangeArrowheads="1"/>
          </p:cNvSpPr>
          <p:nvPr>
            <p:ph type="dt" sz="half" idx="11"/>
          </p:nvPr>
        </p:nvSpPr>
        <p:spPr>
          <a:ln/>
        </p:spPr>
        <p:txBody>
          <a:bodyPr/>
          <a:lstStyle>
            <a:lvl1pPr>
              <a:defRPr/>
            </a:lvl1pPr>
          </a:lstStyle>
          <a:p>
            <a:r>
              <a:rPr kumimoji="1" lang="en-US" altLang="ja-JP"/>
              <a:t>2023/04/08</a:t>
            </a:r>
            <a:endParaRPr kumimoji="1" lang="ja-JP" altLang="en-US"/>
          </a:p>
        </p:txBody>
      </p:sp>
      <p:sp>
        <p:nvSpPr>
          <p:cNvPr id="9" name="フッター プレースホルダー 4"/>
          <p:cNvSpPr>
            <a:spLocks noGrp="1" noChangeArrowheads="1"/>
          </p:cNvSpPr>
          <p:nvPr>
            <p:ph type="ftr" sz="quarter" idx="12"/>
          </p:nvPr>
        </p:nvSpPr>
        <p:spPr>
          <a:ln/>
        </p:spPr>
        <p:txBody>
          <a:bodyPr/>
          <a:lstStyle>
            <a:lvl1pPr>
              <a:defRPr/>
            </a:lvl1pPr>
          </a:lstStyle>
          <a:p>
            <a:r>
              <a:rPr kumimoji="1" lang="zh-TW" altLang="en-US" dirty="0"/>
              <a:t>春学期輪講課題　髙橋研究室</a:t>
            </a:r>
            <a:endParaRPr kumimoji="1" lang="ja-JP" altLang="en-US" dirty="0"/>
          </a:p>
        </p:txBody>
      </p:sp>
    </p:spTree>
    <p:extLst>
      <p:ext uri="{BB962C8B-B14F-4D97-AF65-F5344CB8AC3E}">
        <p14:creationId xmlns:p14="http://schemas.microsoft.com/office/powerpoint/2010/main" val="20129232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6"/>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4" name="日付プレースホルダー 3"/>
          <p:cNvSpPr>
            <a:spLocks noGrp="1" noChangeArrowheads="1"/>
          </p:cNvSpPr>
          <p:nvPr>
            <p:ph type="dt" sz="half" idx="11"/>
          </p:nvPr>
        </p:nvSpPr>
        <p:spPr>
          <a:ln/>
        </p:spPr>
        <p:txBody>
          <a:bodyPr/>
          <a:lstStyle>
            <a:lvl1pPr>
              <a:defRPr/>
            </a:lvl1pPr>
          </a:lstStyle>
          <a:p>
            <a:r>
              <a:rPr kumimoji="1" lang="en-US" altLang="ja-JP"/>
              <a:t>2023/04/08</a:t>
            </a:r>
            <a:endParaRPr kumimoji="1" lang="ja-JP" altLang="en-US"/>
          </a:p>
        </p:txBody>
      </p:sp>
      <p:sp>
        <p:nvSpPr>
          <p:cNvPr id="5" name="フッター プレースホルダー 4"/>
          <p:cNvSpPr>
            <a:spLocks noGrp="1" noChangeArrowheads="1"/>
          </p:cNvSpPr>
          <p:nvPr>
            <p:ph type="ftr" sz="quarter" idx="12"/>
          </p:nvPr>
        </p:nvSpPr>
        <p:spPr>
          <a:ln/>
        </p:spPr>
        <p:txBody>
          <a:bodyPr/>
          <a:lstStyle>
            <a:lvl1pPr>
              <a:defRPr/>
            </a:lvl1pPr>
          </a:lstStyle>
          <a:p>
            <a:r>
              <a:rPr kumimoji="1" lang="zh-TW" altLang="en-US" dirty="0"/>
              <a:t>春学期輪講課題　髙橋研究室</a:t>
            </a:r>
            <a:endParaRPr kumimoji="1" lang="ja-JP" altLang="en-US" dirty="0"/>
          </a:p>
        </p:txBody>
      </p:sp>
    </p:spTree>
    <p:extLst>
      <p:ext uri="{BB962C8B-B14F-4D97-AF65-F5344CB8AC3E}">
        <p14:creationId xmlns:p14="http://schemas.microsoft.com/office/powerpoint/2010/main" val="3995264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r>
              <a:rPr kumimoji="1" lang="en-US" altLang="ja-JP"/>
              <a:t>2023/04/08</a:t>
            </a:r>
            <a:endParaRPr kumimoji="1" lang="ja-JP" altLang="en-US"/>
          </a:p>
        </p:txBody>
      </p:sp>
      <p:sp>
        <p:nvSpPr>
          <p:cNvPr id="6" name="フッター プレースホルダー 5"/>
          <p:cNvSpPr>
            <a:spLocks noGrp="1"/>
          </p:cNvSpPr>
          <p:nvPr>
            <p:ph type="ftr" sz="quarter" idx="11"/>
          </p:nvPr>
        </p:nvSpPr>
        <p:spPr/>
        <p:txBody>
          <a:bodyPr/>
          <a:lstStyle/>
          <a:p>
            <a:r>
              <a:rPr kumimoji="1" lang="zh-TW" altLang="en-US" dirty="0"/>
              <a:t>春学期輪講課題　髙橋研究室</a:t>
            </a:r>
            <a:endParaRPr kumimoji="1" lang="ja-JP" altLang="en-US" dirty="0"/>
          </a:p>
        </p:txBody>
      </p:sp>
      <p:sp>
        <p:nvSpPr>
          <p:cNvPr id="7" name="スライド番号プレースホルダー 6"/>
          <p:cNvSpPr>
            <a:spLocks noGrp="1"/>
          </p:cNvSpPr>
          <p:nvPr>
            <p:ph type="sldNum" sz="quarter" idx="12"/>
          </p:nvPr>
        </p:nvSpPr>
        <p:spPr/>
        <p:txBody>
          <a:bodyPr/>
          <a:lstStyle/>
          <a:p>
            <a:fld id="{47C83FAB-A560-4CB3-95C3-C9624636FEB6}" type="slidenum">
              <a:rPr kumimoji="1" lang="ja-JP" altLang="en-US" smtClean="0"/>
              <a:t>‹#›</a:t>
            </a:fld>
            <a:endParaRPr kumimoji="1" lang="ja-JP" altLang="en-US"/>
          </a:p>
        </p:txBody>
      </p:sp>
    </p:spTree>
    <p:extLst>
      <p:ext uri="{BB962C8B-B14F-4D97-AF65-F5344CB8AC3E}">
        <p14:creationId xmlns:p14="http://schemas.microsoft.com/office/powerpoint/2010/main" val="28246450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3" name="日付プレースホルダー 3"/>
          <p:cNvSpPr>
            <a:spLocks noGrp="1" noChangeArrowheads="1"/>
          </p:cNvSpPr>
          <p:nvPr>
            <p:ph type="dt" sz="half" idx="11"/>
          </p:nvPr>
        </p:nvSpPr>
        <p:spPr>
          <a:ln/>
        </p:spPr>
        <p:txBody>
          <a:bodyPr/>
          <a:lstStyle>
            <a:lvl1pPr>
              <a:defRPr/>
            </a:lvl1pPr>
          </a:lstStyle>
          <a:p>
            <a:r>
              <a:rPr kumimoji="1" lang="en-US" altLang="ja-JP"/>
              <a:t>2023/04/08</a:t>
            </a:r>
            <a:endParaRPr kumimoji="1" lang="ja-JP" altLang="en-US"/>
          </a:p>
        </p:txBody>
      </p:sp>
      <p:sp>
        <p:nvSpPr>
          <p:cNvPr id="4" name="フッター プレースホルダー 4"/>
          <p:cNvSpPr>
            <a:spLocks noGrp="1" noChangeArrowheads="1"/>
          </p:cNvSpPr>
          <p:nvPr>
            <p:ph type="ftr" sz="quarter" idx="12"/>
          </p:nvPr>
        </p:nvSpPr>
        <p:spPr>
          <a:ln/>
        </p:spPr>
        <p:txBody>
          <a:bodyPr/>
          <a:lstStyle>
            <a:lvl1pPr>
              <a:defRPr/>
            </a:lvl1pPr>
          </a:lstStyle>
          <a:p>
            <a:r>
              <a:rPr kumimoji="1" lang="zh-TW" altLang="en-US" dirty="0"/>
              <a:t>春学期輪講課題　髙橋研究室</a:t>
            </a:r>
            <a:endParaRPr kumimoji="1" lang="ja-JP" altLang="en-US" dirty="0"/>
          </a:p>
        </p:txBody>
      </p:sp>
    </p:spTree>
    <p:extLst>
      <p:ext uri="{BB962C8B-B14F-4D97-AF65-F5344CB8AC3E}">
        <p14:creationId xmlns:p14="http://schemas.microsoft.com/office/powerpoint/2010/main" val="37876618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3" y="273054"/>
            <a:ext cx="4011084" cy="1162051"/>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6" name="日付プレースホルダー 3"/>
          <p:cNvSpPr>
            <a:spLocks noGrp="1" noChangeArrowheads="1"/>
          </p:cNvSpPr>
          <p:nvPr>
            <p:ph type="dt" sz="half" idx="11"/>
          </p:nvPr>
        </p:nvSpPr>
        <p:spPr>
          <a:ln/>
        </p:spPr>
        <p:txBody>
          <a:bodyPr/>
          <a:lstStyle>
            <a:lvl1pPr>
              <a:defRPr/>
            </a:lvl1pPr>
          </a:lstStyle>
          <a:p>
            <a:r>
              <a:rPr kumimoji="1" lang="en-US" altLang="ja-JP"/>
              <a:t>2023/04/08</a:t>
            </a:r>
            <a:endParaRPr kumimoji="1" lang="ja-JP" altLang="en-US"/>
          </a:p>
        </p:txBody>
      </p:sp>
      <p:sp>
        <p:nvSpPr>
          <p:cNvPr id="7" name="フッター プレースホルダー 4"/>
          <p:cNvSpPr>
            <a:spLocks noGrp="1" noChangeArrowheads="1"/>
          </p:cNvSpPr>
          <p:nvPr>
            <p:ph type="ftr" sz="quarter" idx="12"/>
          </p:nvPr>
        </p:nvSpPr>
        <p:spPr>
          <a:ln/>
        </p:spPr>
        <p:txBody>
          <a:bodyPr/>
          <a:lstStyle>
            <a:lvl1pPr>
              <a:defRPr/>
            </a:lvl1pPr>
          </a:lstStyle>
          <a:p>
            <a:r>
              <a:rPr kumimoji="1" lang="zh-TW" altLang="en-US" dirty="0"/>
              <a:t>春学期輪講課題　髙橋研究室</a:t>
            </a:r>
            <a:endParaRPr kumimoji="1" lang="ja-JP" altLang="en-US" dirty="0"/>
          </a:p>
        </p:txBody>
      </p:sp>
    </p:spTree>
    <p:extLst>
      <p:ext uri="{BB962C8B-B14F-4D97-AF65-F5344CB8AC3E}">
        <p14:creationId xmlns:p14="http://schemas.microsoft.com/office/powerpoint/2010/main" val="5040097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5"/>
            <a:ext cx="7315200" cy="566739"/>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sym typeface="Times New Roman" pitchFamily="18" charset="0"/>
              </a:rPr>
              <a:t>アイコンをクリックして図を追加</a:t>
            </a:r>
          </a:p>
        </p:txBody>
      </p:sp>
      <p:sp>
        <p:nvSpPr>
          <p:cNvPr id="4" name="テキスト プレースホルダー 3"/>
          <p:cNvSpPr>
            <a:spLocks noGrp="1"/>
          </p:cNvSpPr>
          <p:nvPr>
            <p:ph type="body" sz="half" idx="2"/>
          </p:nvPr>
        </p:nvSpPr>
        <p:spPr>
          <a:xfrm>
            <a:off x="2389717" y="5367343"/>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6" name="日付プレースホルダー 3"/>
          <p:cNvSpPr>
            <a:spLocks noGrp="1" noChangeArrowheads="1"/>
          </p:cNvSpPr>
          <p:nvPr>
            <p:ph type="dt" sz="half" idx="11"/>
          </p:nvPr>
        </p:nvSpPr>
        <p:spPr>
          <a:ln/>
        </p:spPr>
        <p:txBody>
          <a:bodyPr/>
          <a:lstStyle>
            <a:lvl1pPr>
              <a:defRPr/>
            </a:lvl1pPr>
          </a:lstStyle>
          <a:p>
            <a:r>
              <a:rPr kumimoji="1" lang="en-US" altLang="ja-JP"/>
              <a:t>2023/04/08</a:t>
            </a:r>
            <a:endParaRPr kumimoji="1" lang="ja-JP" altLang="en-US"/>
          </a:p>
        </p:txBody>
      </p:sp>
      <p:sp>
        <p:nvSpPr>
          <p:cNvPr id="7" name="フッター プレースホルダー 4"/>
          <p:cNvSpPr>
            <a:spLocks noGrp="1" noChangeArrowheads="1"/>
          </p:cNvSpPr>
          <p:nvPr>
            <p:ph type="ftr" sz="quarter" idx="12"/>
          </p:nvPr>
        </p:nvSpPr>
        <p:spPr>
          <a:ln/>
        </p:spPr>
        <p:txBody>
          <a:bodyPr/>
          <a:lstStyle>
            <a:lvl1pPr>
              <a:defRPr/>
            </a:lvl1pPr>
          </a:lstStyle>
          <a:p>
            <a:r>
              <a:rPr kumimoji="1" lang="zh-TW" altLang="en-US" dirty="0"/>
              <a:t>春学期輪講課題　髙橋研究室</a:t>
            </a:r>
            <a:endParaRPr kumimoji="1" lang="ja-JP" altLang="en-US" dirty="0"/>
          </a:p>
        </p:txBody>
      </p:sp>
    </p:spTree>
    <p:extLst>
      <p:ext uri="{BB962C8B-B14F-4D97-AF65-F5344CB8AC3E}">
        <p14:creationId xmlns:p14="http://schemas.microsoft.com/office/powerpoint/2010/main" val="10903148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6"/>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5" name="日付プレースホルダー 3"/>
          <p:cNvSpPr>
            <a:spLocks noGrp="1" noChangeArrowheads="1"/>
          </p:cNvSpPr>
          <p:nvPr>
            <p:ph type="dt" sz="half" idx="11"/>
          </p:nvPr>
        </p:nvSpPr>
        <p:spPr>
          <a:ln/>
        </p:spPr>
        <p:txBody>
          <a:bodyPr/>
          <a:lstStyle>
            <a:lvl1pPr>
              <a:defRPr/>
            </a:lvl1pPr>
          </a:lstStyle>
          <a:p>
            <a:r>
              <a:rPr kumimoji="1" lang="en-US" altLang="ja-JP"/>
              <a:t>2023/04/08</a:t>
            </a:r>
            <a:endParaRPr kumimoji="1" lang="ja-JP" altLang="en-US"/>
          </a:p>
        </p:txBody>
      </p:sp>
      <p:sp>
        <p:nvSpPr>
          <p:cNvPr id="6" name="フッター プレースホルダー 4"/>
          <p:cNvSpPr>
            <a:spLocks noGrp="1" noChangeArrowheads="1"/>
          </p:cNvSpPr>
          <p:nvPr>
            <p:ph type="ftr" sz="quarter" idx="12"/>
          </p:nvPr>
        </p:nvSpPr>
        <p:spPr>
          <a:ln/>
        </p:spPr>
        <p:txBody>
          <a:bodyPr/>
          <a:lstStyle>
            <a:lvl1pPr>
              <a:defRPr/>
            </a:lvl1pPr>
          </a:lstStyle>
          <a:p>
            <a:r>
              <a:rPr kumimoji="1" lang="zh-TW" altLang="en-US" dirty="0"/>
              <a:t>春学期輪講課題　髙橋研究室</a:t>
            </a:r>
            <a:endParaRPr kumimoji="1" lang="ja-JP" altLang="en-US" dirty="0"/>
          </a:p>
        </p:txBody>
      </p:sp>
    </p:spTree>
    <p:extLst>
      <p:ext uri="{BB962C8B-B14F-4D97-AF65-F5344CB8AC3E}">
        <p14:creationId xmlns:p14="http://schemas.microsoft.com/office/powerpoint/2010/main" val="42561183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112251" y="260355"/>
            <a:ext cx="2935816" cy="6264275"/>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304801" y="260355"/>
            <a:ext cx="8604251" cy="62642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6"/>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5" name="日付プレースホルダー 3"/>
          <p:cNvSpPr>
            <a:spLocks noGrp="1" noChangeArrowheads="1"/>
          </p:cNvSpPr>
          <p:nvPr>
            <p:ph type="dt" sz="half" idx="11"/>
          </p:nvPr>
        </p:nvSpPr>
        <p:spPr>
          <a:ln/>
        </p:spPr>
        <p:txBody>
          <a:bodyPr/>
          <a:lstStyle>
            <a:lvl1pPr>
              <a:defRPr/>
            </a:lvl1pPr>
          </a:lstStyle>
          <a:p>
            <a:r>
              <a:rPr kumimoji="1" lang="en-US" altLang="ja-JP"/>
              <a:t>2023/04/08</a:t>
            </a:r>
            <a:endParaRPr kumimoji="1" lang="ja-JP" altLang="en-US"/>
          </a:p>
        </p:txBody>
      </p:sp>
      <p:sp>
        <p:nvSpPr>
          <p:cNvPr id="6" name="フッター プレースホルダー 4"/>
          <p:cNvSpPr>
            <a:spLocks noGrp="1" noChangeArrowheads="1"/>
          </p:cNvSpPr>
          <p:nvPr>
            <p:ph type="ftr" sz="quarter" idx="12"/>
          </p:nvPr>
        </p:nvSpPr>
        <p:spPr>
          <a:ln/>
        </p:spPr>
        <p:txBody>
          <a:bodyPr/>
          <a:lstStyle>
            <a:lvl1pPr>
              <a:defRPr/>
            </a:lvl1pPr>
          </a:lstStyle>
          <a:p>
            <a:r>
              <a:rPr kumimoji="1" lang="zh-TW" altLang="en-US" dirty="0"/>
              <a:t>春学期輪講課題　髙橋研究室</a:t>
            </a:r>
            <a:endParaRPr kumimoji="1" lang="ja-JP" altLang="en-US" dirty="0"/>
          </a:p>
        </p:txBody>
      </p:sp>
    </p:spTree>
    <p:extLst>
      <p:ext uri="{BB962C8B-B14F-4D97-AF65-F5344CB8AC3E}">
        <p14:creationId xmlns:p14="http://schemas.microsoft.com/office/powerpoint/2010/main" val="251671423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31"/>
            <a:ext cx="103632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endParaRPr lang="ja-JP" altLang="en-US"/>
          </a:p>
        </p:txBody>
      </p:sp>
      <p:sp>
        <p:nvSpPr>
          <p:cNvPr id="5" name="日付プレースホルダー 3"/>
          <p:cNvSpPr>
            <a:spLocks noGrp="1" noChangeArrowheads="1"/>
          </p:cNvSpPr>
          <p:nvPr>
            <p:ph type="dt" sz="half" idx="11"/>
          </p:nvPr>
        </p:nvSpPr>
        <p:spPr>
          <a:ln/>
        </p:spPr>
        <p:txBody>
          <a:bodyPr/>
          <a:lstStyle>
            <a:lvl1pPr>
              <a:defRPr/>
            </a:lvl1pPr>
          </a:lstStyle>
          <a:p>
            <a:pPr>
              <a:defRPr/>
            </a:pPr>
            <a:r>
              <a:rPr lang="en-US" altLang="ja-JP"/>
              <a:t>2023/04/08</a:t>
            </a:r>
            <a:endParaRPr lang="zh-CN" altLang="en-US"/>
          </a:p>
        </p:txBody>
      </p:sp>
      <p:sp>
        <p:nvSpPr>
          <p:cNvPr id="6" name="フッター プレースホルダー 4"/>
          <p:cNvSpPr>
            <a:spLocks noGrp="1" noChangeArrowheads="1"/>
          </p:cNvSpPr>
          <p:nvPr>
            <p:ph type="ftr" sz="quarter" idx="12"/>
          </p:nvPr>
        </p:nvSpPr>
        <p:spPr>
          <a:ln/>
        </p:spPr>
        <p:txBody>
          <a:bodyPr/>
          <a:lstStyle>
            <a:lvl1pPr>
              <a:defRPr/>
            </a:lvl1pPr>
          </a:lstStyle>
          <a:p>
            <a:pPr>
              <a:defRPr/>
            </a:pPr>
            <a:r>
              <a:rPr lang="zh-TW" altLang="en-US" dirty="0"/>
              <a:t>春学期輪講課題　髙橋研究室</a:t>
            </a:r>
            <a:endParaRPr lang="ja-JP" altLang="en-US" dirty="0"/>
          </a:p>
        </p:txBody>
      </p:sp>
    </p:spTree>
    <p:extLst>
      <p:ext uri="{BB962C8B-B14F-4D97-AF65-F5344CB8AC3E}">
        <p14:creationId xmlns:p14="http://schemas.microsoft.com/office/powerpoint/2010/main" val="31480525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6"/>
          <p:cNvSpPr>
            <a:spLocks noGrp="1" noChangeArrowheads="1"/>
          </p:cNvSpPr>
          <p:nvPr>
            <p:ph type="sldNum" sz="quarter" idx="10"/>
          </p:nvPr>
        </p:nvSpPr>
        <p:spPr>
          <a:ln/>
        </p:spPr>
        <p:txBody>
          <a:bodyPr/>
          <a:lstStyle>
            <a:lvl1pPr>
              <a:defRPr/>
            </a:lvl1pPr>
          </a:lstStyle>
          <a:p>
            <a:pPr>
              <a:defRPr/>
            </a:pPr>
            <a:endParaRPr lang="ja-JP" altLang="en-US"/>
          </a:p>
        </p:txBody>
      </p:sp>
      <p:sp>
        <p:nvSpPr>
          <p:cNvPr id="5" name="日付プレースホルダー 3"/>
          <p:cNvSpPr>
            <a:spLocks noGrp="1" noChangeArrowheads="1"/>
          </p:cNvSpPr>
          <p:nvPr>
            <p:ph type="dt" sz="half" idx="11"/>
          </p:nvPr>
        </p:nvSpPr>
        <p:spPr>
          <a:ln/>
        </p:spPr>
        <p:txBody>
          <a:bodyPr/>
          <a:lstStyle>
            <a:lvl1pPr>
              <a:defRPr/>
            </a:lvl1pPr>
          </a:lstStyle>
          <a:p>
            <a:pPr>
              <a:defRPr/>
            </a:pPr>
            <a:r>
              <a:rPr lang="en-US" altLang="ja-JP"/>
              <a:t>2023/04/08</a:t>
            </a:r>
            <a:endParaRPr lang="zh-CN" altLang="en-US"/>
          </a:p>
        </p:txBody>
      </p:sp>
      <p:sp>
        <p:nvSpPr>
          <p:cNvPr id="6" name="フッター プレースホルダー 4"/>
          <p:cNvSpPr>
            <a:spLocks noGrp="1" noChangeArrowheads="1"/>
          </p:cNvSpPr>
          <p:nvPr>
            <p:ph type="ftr" sz="quarter" idx="12"/>
          </p:nvPr>
        </p:nvSpPr>
        <p:spPr>
          <a:ln/>
        </p:spPr>
        <p:txBody>
          <a:bodyPr/>
          <a:lstStyle>
            <a:lvl1pPr>
              <a:defRPr/>
            </a:lvl1pPr>
          </a:lstStyle>
          <a:p>
            <a:pPr>
              <a:defRPr/>
            </a:pPr>
            <a:r>
              <a:rPr lang="zh-TW" altLang="en-US" dirty="0"/>
              <a:t>春学期輪講課題　髙橋研究室</a:t>
            </a:r>
            <a:endParaRPr lang="ja-JP" altLang="en-US" dirty="0"/>
          </a:p>
        </p:txBody>
      </p:sp>
    </p:spTree>
    <p:extLst>
      <p:ext uri="{BB962C8B-B14F-4D97-AF65-F5344CB8AC3E}">
        <p14:creationId xmlns:p14="http://schemas.microsoft.com/office/powerpoint/2010/main" val="27279844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6"/>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endParaRPr lang="ja-JP" altLang="en-US"/>
          </a:p>
        </p:txBody>
      </p:sp>
      <p:sp>
        <p:nvSpPr>
          <p:cNvPr id="5" name="日付プレースホルダー 3"/>
          <p:cNvSpPr>
            <a:spLocks noGrp="1" noChangeArrowheads="1"/>
          </p:cNvSpPr>
          <p:nvPr>
            <p:ph type="dt" sz="half" idx="11"/>
          </p:nvPr>
        </p:nvSpPr>
        <p:spPr>
          <a:ln/>
        </p:spPr>
        <p:txBody>
          <a:bodyPr/>
          <a:lstStyle>
            <a:lvl1pPr>
              <a:defRPr/>
            </a:lvl1pPr>
          </a:lstStyle>
          <a:p>
            <a:pPr>
              <a:defRPr/>
            </a:pPr>
            <a:r>
              <a:rPr lang="en-US" altLang="ja-JP"/>
              <a:t>2023/04/08</a:t>
            </a:r>
            <a:endParaRPr lang="zh-CN" altLang="en-US"/>
          </a:p>
        </p:txBody>
      </p:sp>
      <p:sp>
        <p:nvSpPr>
          <p:cNvPr id="6" name="フッター プレースホルダー 4"/>
          <p:cNvSpPr>
            <a:spLocks noGrp="1" noChangeArrowheads="1"/>
          </p:cNvSpPr>
          <p:nvPr>
            <p:ph type="ftr" sz="quarter" idx="12"/>
          </p:nvPr>
        </p:nvSpPr>
        <p:spPr>
          <a:ln/>
        </p:spPr>
        <p:txBody>
          <a:bodyPr/>
          <a:lstStyle>
            <a:lvl1pPr>
              <a:defRPr/>
            </a:lvl1pPr>
          </a:lstStyle>
          <a:p>
            <a:pPr>
              <a:defRPr/>
            </a:pPr>
            <a:r>
              <a:rPr lang="zh-TW" altLang="en-US" dirty="0"/>
              <a:t>春学期輪講課題　髙橋研究室</a:t>
            </a:r>
            <a:endParaRPr lang="ja-JP" altLang="en-US" dirty="0"/>
          </a:p>
        </p:txBody>
      </p:sp>
    </p:spTree>
    <p:extLst>
      <p:ext uri="{BB962C8B-B14F-4D97-AF65-F5344CB8AC3E}">
        <p14:creationId xmlns:p14="http://schemas.microsoft.com/office/powerpoint/2010/main" val="14823974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304806" y="765174"/>
            <a:ext cx="5770033" cy="5759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278040" y="765174"/>
            <a:ext cx="5770033" cy="5759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6"/>
          <p:cNvSpPr>
            <a:spLocks noGrp="1" noChangeArrowheads="1"/>
          </p:cNvSpPr>
          <p:nvPr>
            <p:ph type="sldNum" sz="quarter" idx="10"/>
          </p:nvPr>
        </p:nvSpPr>
        <p:spPr>
          <a:ln/>
        </p:spPr>
        <p:txBody>
          <a:bodyPr/>
          <a:lstStyle>
            <a:lvl1pPr>
              <a:defRPr/>
            </a:lvl1pPr>
          </a:lstStyle>
          <a:p>
            <a:pPr>
              <a:defRPr/>
            </a:pPr>
            <a:endParaRPr lang="ja-JP" altLang="en-US"/>
          </a:p>
        </p:txBody>
      </p:sp>
      <p:sp>
        <p:nvSpPr>
          <p:cNvPr id="6" name="日付プレースホルダー 3"/>
          <p:cNvSpPr>
            <a:spLocks noGrp="1" noChangeArrowheads="1"/>
          </p:cNvSpPr>
          <p:nvPr>
            <p:ph type="dt" sz="half" idx="11"/>
          </p:nvPr>
        </p:nvSpPr>
        <p:spPr>
          <a:ln/>
        </p:spPr>
        <p:txBody>
          <a:bodyPr/>
          <a:lstStyle>
            <a:lvl1pPr>
              <a:defRPr/>
            </a:lvl1pPr>
          </a:lstStyle>
          <a:p>
            <a:pPr>
              <a:defRPr/>
            </a:pPr>
            <a:r>
              <a:rPr lang="en-US" altLang="ja-JP"/>
              <a:t>2023/04/08</a:t>
            </a:r>
            <a:endParaRPr lang="zh-CN" altLang="en-US"/>
          </a:p>
        </p:txBody>
      </p:sp>
      <p:sp>
        <p:nvSpPr>
          <p:cNvPr id="7" name="フッター プレースホルダー 4"/>
          <p:cNvSpPr>
            <a:spLocks noGrp="1" noChangeArrowheads="1"/>
          </p:cNvSpPr>
          <p:nvPr>
            <p:ph type="ftr" sz="quarter" idx="12"/>
          </p:nvPr>
        </p:nvSpPr>
        <p:spPr>
          <a:ln/>
        </p:spPr>
        <p:txBody>
          <a:bodyPr/>
          <a:lstStyle>
            <a:lvl1pPr>
              <a:defRPr/>
            </a:lvl1pPr>
          </a:lstStyle>
          <a:p>
            <a:pPr>
              <a:defRPr/>
            </a:pPr>
            <a:r>
              <a:rPr lang="zh-TW" altLang="en-US" dirty="0"/>
              <a:t>春学期輪講課題　髙橋研究室</a:t>
            </a:r>
            <a:endParaRPr lang="ja-JP" altLang="en-US" dirty="0"/>
          </a:p>
        </p:txBody>
      </p:sp>
    </p:spTree>
    <p:extLst>
      <p:ext uri="{BB962C8B-B14F-4D97-AF65-F5344CB8AC3E}">
        <p14:creationId xmlns:p14="http://schemas.microsoft.com/office/powerpoint/2010/main" val="20744773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7"/>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7"/>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73" y="1535117"/>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6"/>
          <p:cNvSpPr>
            <a:spLocks noGrp="1" noChangeArrowheads="1"/>
          </p:cNvSpPr>
          <p:nvPr>
            <p:ph type="sldNum" sz="quarter" idx="10"/>
          </p:nvPr>
        </p:nvSpPr>
        <p:spPr>
          <a:ln/>
        </p:spPr>
        <p:txBody>
          <a:bodyPr/>
          <a:lstStyle>
            <a:lvl1pPr>
              <a:defRPr/>
            </a:lvl1pPr>
          </a:lstStyle>
          <a:p>
            <a:pPr>
              <a:defRPr/>
            </a:pPr>
            <a:endParaRPr lang="ja-JP" altLang="en-US"/>
          </a:p>
        </p:txBody>
      </p:sp>
      <p:sp>
        <p:nvSpPr>
          <p:cNvPr id="8" name="日付プレースホルダー 3"/>
          <p:cNvSpPr>
            <a:spLocks noGrp="1" noChangeArrowheads="1"/>
          </p:cNvSpPr>
          <p:nvPr>
            <p:ph type="dt" sz="half" idx="11"/>
          </p:nvPr>
        </p:nvSpPr>
        <p:spPr>
          <a:ln/>
        </p:spPr>
        <p:txBody>
          <a:bodyPr/>
          <a:lstStyle>
            <a:lvl1pPr>
              <a:defRPr/>
            </a:lvl1pPr>
          </a:lstStyle>
          <a:p>
            <a:pPr>
              <a:defRPr/>
            </a:pPr>
            <a:r>
              <a:rPr lang="en-US" altLang="ja-JP"/>
              <a:t>2023/04/08</a:t>
            </a:r>
            <a:endParaRPr lang="zh-CN" altLang="en-US"/>
          </a:p>
        </p:txBody>
      </p:sp>
      <p:sp>
        <p:nvSpPr>
          <p:cNvPr id="9" name="フッター プレースホルダー 4"/>
          <p:cNvSpPr>
            <a:spLocks noGrp="1" noChangeArrowheads="1"/>
          </p:cNvSpPr>
          <p:nvPr>
            <p:ph type="ftr" sz="quarter" idx="12"/>
          </p:nvPr>
        </p:nvSpPr>
        <p:spPr>
          <a:ln/>
        </p:spPr>
        <p:txBody>
          <a:bodyPr/>
          <a:lstStyle>
            <a:lvl1pPr>
              <a:defRPr/>
            </a:lvl1pPr>
          </a:lstStyle>
          <a:p>
            <a:pPr>
              <a:defRPr/>
            </a:pPr>
            <a:r>
              <a:rPr lang="zh-TW" altLang="en-US" dirty="0"/>
              <a:t>春学期輪講課題　髙橋研究室</a:t>
            </a:r>
            <a:endParaRPr lang="ja-JP" altLang="en-US" dirty="0"/>
          </a:p>
        </p:txBody>
      </p:sp>
    </p:spTree>
    <p:extLst>
      <p:ext uri="{BB962C8B-B14F-4D97-AF65-F5344CB8AC3E}">
        <p14:creationId xmlns:p14="http://schemas.microsoft.com/office/powerpoint/2010/main" val="710779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535117"/>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93374" y="1535117"/>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9337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r>
              <a:rPr kumimoji="1" lang="en-US" altLang="ja-JP"/>
              <a:t>2023/04/08</a:t>
            </a:r>
            <a:endParaRPr kumimoji="1" lang="ja-JP" altLang="en-US"/>
          </a:p>
        </p:txBody>
      </p:sp>
      <p:sp>
        <p:nvSpPr>
          <p:cNvPr id="8" name="フッター プレースホルダー 7"/>
          <p:cNvSpPr>
            <a:spLocks noGrp="1"/>
          </p:cNvSpPr>
          <p:nvPr>
            <p:ph type="ftr" sz="quarter" idx="11"/>
          </p:nvPr>
        </p:nvSpPr>
        <p:spPr/>
        <p:txBody>
          <a:bodyPr/>
          <a:lstStyle/>
          <a:p>
            <a:r>
              <a:rPr kumimoji="1" lang="zh-TW" altLang="en-US" dirty="0"/>
              <a:t>春学期輪講課題　髙橋研究室</a:t>
            </a:r>
            <a:endParaRPr kumimoji="1" lang="ja-JP" altLang="en-US" dirty="0"/>
          </a:p>
        </p:txBody>
      </p:sp>
      <p:sp>
        <p:nvSpPr>
          <p:cNvPr id="9" name="スライド番号プレースホルダー 8"/>
          <p:cNvSpPr>
            <a:spLocks noGrp="1"/>
          </p:cNvSpPr>
          <p:nvPr>
            <p:ph type="sldNum" sz="quarter" idx="12"/>
          </p:nvPr>
        </p:nvSpPr>
        <p:spPr/>
        <p:txBody>
          <a:bodyPr/>
          <a:lstStyle/>
          <a:p>
            <a:fld id="{47C83FAB-A560-4CB3-95C3-C9624636FEB6}" type="slidenum">
              <a:rPr kumimoji="1" lang="ja-JP" altLang="en-US" smtClean="0"/>
              <a:t>‹#›</a:t>
            </a:fld>
            <a:endParaRPr kumimoji="1" lang="ja-JP" altLang="en-US"/>
          </a:p>
        </p:txBody>
      </p:sp>
    </p:spTree>
    <p:extLst>
      <p:ext uri="{BB962C8B-B14F-4D97-AF65-F5344CB8AC3E}">
        <p14:creationId xmlns:p14="http://schemas.microsoft.com/office/powerpoint/2010/main" val="13774961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6"/>
          <p:cNvSpPr>
            <a:spLocks noGrp="1" noChangeArrowheads="1"/>
          </p:cNvSpPr>
          <p:nvPr>
            <p:ph type="sldNum" sz="quarter" idx="10"/>
          </p:nvPr>
        </p:nvSpPr>
        <p:spPr>
          <a:ln/>
        </p:spPr>
        <p:txBody>
          <a:bodyPr/>
          <a:lstStyle>
            <a:lvl1pPr>
              <a:defRPr/>
            </a:lvl1pPr>
          </a:lstStyle>
          <a:p>
            <a:pPr>
              <a:defRPr/>
            </a:pPr>
            <a:endParaRPr lang="ja-JP" altLang="en-US"/>
          </a:p>
        </p:txBody>
      </p:sp>
      <p:sp>
        <p:nvSpPr>
          <p:cNvPr id="4" name="日付プレースホルダー 3"/>
          <p:cNvSpPr>
            <a:spLocks noGrp="1" noChangeArrowheads="1"/>
          </p:cNvSpPr>
          <p:nvPr>
            <p:ph type="dt" sz="half" idx="11"/>
          </p:nvPr>
        </p:nvSpPr>
        <p:spPr>
          <a:ln/>
        </p:spPr>
        <p:txBody>
          <a:bodyPr/>
          <a:lstStyle>
            <a:lvl1pPr>
              <a:defRPr/>
            </a:lvl1pPr>
          </a:lstStyle>
          <a:p>
            <a:pPr>
              <a:defRPr/>
            </a:pPr>
            <a:r>
              <a:rPr lang="en-US" altLang="ja-JP"/>
              <a:t>2023/04/08</a:t>
            </a:r>
            <a:endParaRPr lang="zh-CN" altLang="en-US"/>
          </a:p>
        </p:txBody>
      </p:sp>
      <p:sp>
        <p:nvSpPr>
          <p:cNvPr id="5" name="フッター プレースホルダー 4"/>
          <p:cNvSpPr>
            <a:spLocks noGrp="1" noChangeArrowheads="1"/>
          </p:cNvSpPr>
          <p:nvPr>
            <p:ph type="ftr" sz="quarter" idx="12"/>
          </p:nvPr>
        </p:nvSpPr>
        <p:spPr>
          <a:ln/>
        </p:spPr>
        <p:txBody>
          <a:bodyPr/>
          <a:lstStyle>
            <a:lvl1pPr>
              <a:defRPr/>
            </a:lvl1pPr>
          </a:lstStyle>
          <a:p>
            <a:pPr>
              <a:defRPr/>
            </a:pPr>
            <a:r>
              <a:rPr lang="zh-TW" altLang="en-US" dirty="0"/>
              <a:t>春学期輪講課題　髙橋研究室</a:t>
            </a:r>
            <a:endParaRPr lang="ja-JP" altLang="en-US" dirty="0"/>
          </a:p>
        </p:txBody>
      </p:sp>
    </p:spTree>
    <p:extLst>
      <p:ext uri="{BB962C8B-B14F-4D97-AF65-F5344CB8AC3E}">
        <p14:creationId xmlns:p14="http://schemas.microsoft.com/office/powerpoint/2010/main" val="27770800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endParaRPr lang="ja-JP" altLang="en-US"/>
          </a:p>
        </p:txBody>
      </p:sp>
      <p:sp>
        <p:nvSpPr>
          <p:cNvPr id="3" name="日付プレースホルダー 3"/>
          <p:cNvSpPr>
            <a:spLocks noGrp="1" noChangeArrowheads="1"/>
          </p:cNvSpPr>
          <p:nvPr>
            <p:ph type="dt" sz="half" idx="11"/>
          </p:nvPr>
        </p:nvSpPr>
        <p:spPr>
          <a:ln/>
        </p:spPr>
        <p:txBody>
          <a:bodyPr/>
          <a:lstStyle>
            <a:lvl1pPr>
              <a:defRPr/>
            </a:lvl1pPr>
          </a:lstStyle>
          <a:p>
            <a:pPr>
              <a:defRPr/>
            </a:pPr>
            <a:r>
              <a:rPr lang="en-US" altLang="ja-JP"/>
              <a:t>2023/04/08</a:t>
            </a:r>
            <a:endParaRPr lang="zh-CN" altLang="en-US"/>
          </a:p>
        </p:txBody>
      </p:sp>
      <p:sp>
        <p:nvSpPr>
          <p:cNvPr id="4" name="フッター プレースホルダー 4"/>
          <p:cNvSpPr>
            <a:spLocks noGrp="1" noChangeArrowheads="1"/>
          </p:cNvSpPr>
          <p:nvPr>
            <p:ph type="ftr" sz="quarter" idx="12"/>
          </p:nvPr>
        </p:nvSpPr>
        <p:spPr>
          <a:ln/>
        </p:spPr>
        <p:txBody>
          <a:bodyPr/>
          <a:lstStyle>
            <a:lvl1pPr>
              <a:defRPr/>
            </a:lvl1pPr>
          </a:lstStyle>
          <a:p>
            <a:pPr>
              <a:defRPr/>
            </a:pPr>
            <a:r>
              <a:rPr lang="zh-TW" altLang="en-US" dirty="0"/>
              <a:t>春学期輪講課題　髙橋研究室</a:t>
            </a:r>
            <a:endParaRPr lang="ja-JP" altLang="en-US" dirty="0"/>
          </a:p>
        </p:txBody>
      </p:sp>
    </p:spTree>
    <p:extLst>
      <p:ext uri="{BB962C8B-B14F-4D97-AF65-F5344CB8AC3E}">
        <p14:creationId xmlns:p14="http://schemas.microsoft.com/office/powerpoint/2010/main" val="24461904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3" y="273054"/>
            <a:ext cx="4011084" cy="1162051"/>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endParaRPr lang="ja-JP" altLang="en-US"/>
          </a:p>
        </p:txBody>
      </p:sp>
      <p:sp>
        <p:nvSpPr>
          <p:cNvPr id="6" name="日付プレースホルダー 3"/>
          <p:cNvSpPr>
            <a:spLocks noGrp="1" noChangeArrowheads="1"/>
          </p:cNvSpPr>
          <p:nvPr>
            <p:ph type="dt" sz="half" idx="11"/>
          </p:nvPr>
        </p:nvSpPr>
        <p:spPr>
          <a:ln/>
        </p:spPr>
        <p:txBody>
          <a:bodyPr/>
          <a:lstStyle>
            <a:lvl1pPr>
              <a:defRPr/>
            </a:lvl1pPr>
          </a:lstStyle>
          <a:p>
            <a:pPr>
              <a:defRPr/>
            </a:pPr>
            <a:r>
              <a:rPr lang="en-US" altLang="ja-JP"/>
              <a:t>2023/04/08</a:t>
            </a:r>
            <a:endParaRPr lang="zh-CN" altLang="en-US"/>
          </a:p>
        </p:txBody>
      </p:sp>
      <p:sp>
        <p:nvSpPr>
          <p:cNvPr id="7" name="フッター プレースホルダー 4"/>
          <p:cNvSpPr>
            <a:spLocks noGrp="1" noChangeArrowheads="1"/>
          </p:cNvSpPr>
          <p:nvPr>
            <p:ph type="ftr" sz="quarter" idx="12"/>
          </p:nvPr>
        </p:nvSpPr>
        <p:spPr>
          <a:ln/>
        </p:spPr>
        <p:txBody>
          <a:bodyPr/>
          <a:lstStyle>
            <a:lvl1pPr>
              <a:defRPr/>
            </a:lvl1pPr>
          </a:lstStyle>
          <a:p>
            <a:pPr>
              <a:defRPr/>
            </a:pPr>
            <a:r>
              <a:rPr lang="zh-TW" altLang="en-US" dirty="0"/>
              <a:t>春学期輪講課題　髙橋研究室</a:t>
            </a:r>
            <a:endParaRPr lang="ja-JP" altLang="en-US" dirty="0"/>
          </a:p>
        </p:txBody>
      </p:sp>
    </p:spTree>
    <p:extLst>
      <p:ext uri="{BB962C8B-B14F-4D97-AF65-F5344CB8AC3E}">
        <p14:creationId xmlns:p14="http://schemas.microsoft.com/office/powerpoint/2010/main" val="190490636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5"/>
            <a:ext cx="7315200" cy="566739"/>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sym typeface="Times New Roman" pitchFamily="18" charset="0"/>
              </a:rPr>
              <a:t>アイコンをクリックして図を追加</a:t>
            </a:r>
          </a:p>
        </p:txBody>
      </p:sp>
      <p:sp>
        <p:nvSpPr>
          <p:cNvPr id="4" name="テキスト プレースホルダー 3"/>
          <p:cNvSpPr>
            <a:spLocks noGrp="1"/>
          </p:cNvSpPr>
          <p:nvPr>
            <p:ph type="body" sz="half" idx="2"/>
          </p:nvPr>
        </p:nvSpPr>
        <p:spPr>
          <a:xfrm>
            <a:off x="2389717" y="5367343"/>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endParaRPr lang="ja-JP" altLang="en-US"/>
          </a:p>
        </p:txBody>
      </p:sp>
      <p:sp>
        <p:nvSpPr>
          <p:cNvPr id="6" name="日付プレースホルダー 3"/>
          <p:cNvSpPr>
            <a:spLocks noGrp="1" noChangeArrowheads="1"/>
          </p:cNvSpPr>
          <p:nvPr>
            <p:ph type="dt" sz="half" idx="11"/>
          </p:nvPr>
        </p:nvSpPr>
        <p:spPr>
          <a:ln/>
        </p:spPr>
        <p:txBody>
          <a:bodyPr/>
          <a:lstStyle>
            <a:lvl1pPr>
              <a:defRPr/>
            </a:lvl1pPr>
          </a:lstStyle>
          <a:p>
            <a:pPr>
              <a:defRPr/>
            </a:pPr>
            <a:r>
              <a:rPr lang="en-US" altLang="ja-JP"/>
              <a:t>2023/04/08</a:t>
            </a:r>
            <a:endParaRPr lang="zh-CN" altLang="en-US"/>
          </a:p>
        </p:txBody>
      </p:sp>
      <p:sp>
        <p:nvSpPr>
          <p:cNvPr id="7" name="フッター プレースホルダー 4"/>
          <p:cNvSpPr>
            <a:spLocks noGrp="1" noChangeArrowheads="1"/>
          </p:cNvSpPr>
          <p:nvPr>
            <p:ph type="ftr" sz="quarter" idx="12"/>
          </p:nvPr>
        </p:nvSpPr>
        <p:spPr>
          <a:ln/>
        </p:spPr>
        <p:txBody>
          <a:bodyPr/>
          <a:lstStyle>
            <a:lvl1pPr>
              <a:defRPr/>
            </a:lvl1pPr>
          </a:lstStyle>
          <a:p>
            <a:pPr>
              <a:defRPr/>
            </a:pPr>
            <a:r>
              <a:rPr lang="zh-TW" altLang="en-US" dirty="0"/>
              <a:t>春学期輪講課題　髙橋研究室</a:t>
            </a:r>
            <a:endParaRPr lang="ja-JP" altLang="en-US" dirty="0"/>
          </a:p>
        </p:txBody>
      </p:sp>
    </p:spTree>
    <p:extLst>
      <p:ext uri="{BB962C8B-B14F-4D97-AF65-F5344CB8AC3E}">
        <p14:creationId xmlns:p14="http://schemas.microsoft.com/office/powerpoint/2010/main" val="14851202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6"/>
          <p:cNvSpPr>
            <a:spLocks noGrp="1" noChangeArrowheads="1"/>
          </p:cNvSpPr>
          <p:nvPr>
            <p:ph type="sldNum" sz="quarter" idx="10"/>
          </p:nvPr>
        </p:nvSpPr>
        <p:spPr>
          <a:ln/>
        </p:spPr>
        <p:txBody>
          <a:bodyPr/>
          <a:lstStyle>
            <a:lvl1pPr>
              <a:defRPr/>
            </a:lvl1pPr>
          </a:lstStyle>
          <a:p>
            <a:pPr>
              <a:defRPr/>
            </a:pPr>
            <a:endParaRPr lang="ja-JP" altLang="en-US"/>
          </a:p>
        </p:txBody>
      </p:sp>
      <p:sp>
        <p:nvSpPr>
          <p:cNvPr id="5" name="日付プレースホルダー 3"/>
          <p:cNvSpPr>
            <a:spLocks noGrp="1" noChangeArrowheads="1"/>
          </p:cNvSpPr>
          <p:nvPr>
            <p:ph type="dt" sz="half" idx="11"/>
          </p:nvPr>
        </p:nvSpPr>
        <p:spPr>
          <a:ln/>
        </p:spPr>
        <p:txBody>
          <a:bodyPr/>
          <a:lstStyle>
            <a:lvl1pPr>
              <a:defRPr/>
            </a:lvl1pPr>
          </a:lstStyle>
          <a:p>
            <a:pPr>
              <a:defRPr/>
            </a:pPr>
            <a:r>
              <a:rPr lang="en-US" altLang="ja-JP"/>
              <a:t>2023/04/08</a:t>
            </a:r>
            <a:endParaRPr lang="zh-CN" altLang="en-US"/>
          </a:p>
        </p:txBody>
      </p:sp>
      <p:sp>
        <p:nvSpPr>
          <p:cNvPr id="6" name="フッター プレースホルダー 4"/>
          <p:cNvSpPr>
            <a:spLocks noGrp="1" noChangeArrowheads="1"/>
          </p:cNvSpPr>
          <p:nvPr>
            <p:ph type="ftr" sz="quarter" idx="12"/>
          </p:nvPr>
        </p:nvSpPr>
        <p:spPr>
          <a:ln/>
        </p:spPr>
        <p:txBody>
          <a:bodyPr/>
          <a:lstStyle>
            <a:lvl1pPr>
              <a:defRPr/>
            </a:lvl1pPr>
          </a:lstStyle>
          <a:p>
            <a:pPr>
              <a:defRPr/>
            </a:pPr>
            <a:r>
              <a:rPr lang="zh-TW" altLang="en-US" dirty="0"/>
              <a:t>春学期輪講課題　髙橋研究室</a:t>
            </a:r>
            <a:endParaRPr lang="ja-JP" altLang="en-US" dirty="0"/>
          </a:p>
        </p:txBody>
      </p:sp>
    </p:spTree>
    <p:extLst>
      <p:ext uri="{BB962C8B-B14F-4D97-AF65-F5344CB8AC3E}">
        <p14:creationId xmlns:p14="http://schemas.microsoft.com/office/powerpoint/2010/main" val="339253588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112251" y="260355"/>
            <a:ext cx="2935816" cy="6264275"/>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304801" y="260355"/>
            <a:ext cx="8604251" cy="62642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6"/>
          <p:cNvSpPr>
            <a:spLocks noGrp="1" noChangeArrowheads="1"/>
          </p:cNvSpPr>
          <p:nvPr>
            <p:ph type="sldNum" sz="quarter" idx="10"/>
          </p:nvPr>
        </p:nvSpPr>
        <p:spPr>
          <a:ln/>
        </p:spPr>
        <p:txBody>
          <a:bodyPr/>
          <a:lstStyle>
            <a:lvl1pPr>
              <a:defRPr/>
            </a:lvl1pPr>
          </a:lstStyle>
          <a:p>
            <a:pPr>
              <a:defRPr/>
            </a:pPr>
            <a:endParaRPr lang="ja-JP" altLang="en-US"/>
          </a:p>
        </p:txBody>
      </p:sp>
      <p:sp>
        <p:nvSpPr>
          <p:cNvPr id="5" name="日付プレースホルダー 3"/>
          <p:cNvSpPr>
            <a:spLocks noGrp="1" noChangeArrowheads="1"/>
          </p:cNvSpPr>
          <p:nvPr>
            <p:ph type="dt" sz="half" idx="11"/>
          </p:nvPr>
        </p:nvSpPr>
        <p:spPr>
          <a:ln/>
        </p:spPr>
        <p:txBody>
          <a:bodyPr/>
          <a:lstStyle>
            <a:lvl1pPr>
              <a:defRPr/>
            </a:lvl1pPr>
          </a:lstStyle>
          <a:p>
            <a:pPr>
              <a:defRPr/>
            </a:pPr>
            <a:r>
              <a:rPr lang="en-US" altLang="ja-JP"/>
              <a:t>2023/04/08</a:t>
            </a:r>
            <a:endParaRPr lang="zh-CN" altLang="en-US"/>
          </a:p>
        </p:txBody>
      </p:sp>
      <p:sp>
        <p:nvSpPr>
          <p:cNvPr id="6" name="フッター プレースホルダー 4"/>
          <p:cNvSpPr>
            <a:spLocks noGrp="1" noChangeArrowheads="1"/>
          </p:cNvSpPr>
          <p:nvPr>
            <p:ph type="ftr" sz="quarter" idx="12"/>
          </p:nvPr>
        </p:nvSpPr>
        <p:spPr>
          <a:ln/>
        </p:spPr>
        <p:txBody>
          <a:bodyPr/>
          <a:lstStyle>
            <a:lvl1pPr>
              <a:defRPr/>
            </a:lvl1pPr>
          </a:lstStyle>
          <a:p>
            <a:pPr>
              <a:defRPr/>
            </a:pPr>
            <a:r>
              <a:rPr lang="zh-TW" altLang="en-US" dirty="0"/>
              <a:t>春学期輪講課題　髙橋研究室</a:t>
            </a:r>
            <a:endParaRPr lang="ja-JP" altLang="en-US" dirty="0"/>
          </a:p>
        </p:txBody>
      </p:sp>
    </p:spTree>
    <p:extLst>
      <p:ext uri="{BB962C8B-B14F-4D97-AF65-F5344CB8AC3E}">
        <p14:creationId xmlns:p14="http://schemas.microsoft.com/office/powerpoint/2010/main" val="42795710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31"/>
            <a:ext cx="103632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17E6CDF3-4037-4E43-9A40-867888E0B2E3}" type="slidenum">
              <a:rPr lang="ja-JP" altLang="en-US"/>
              <a:pPr>
                <a:defRPr/>
              </a:pPr>
              <a:t>‹#›</a:t>
            </a:fld>
            <a:endParaRPr lang="ja-JP" altLang="en-US" sz="1800">
              <a:solidFill>
                <a:schemeClr val="tx1"/>
              </a:solidFill>
            </a:endParaRPr>
          </a:p>
        </p:txBody>
      </p:sp>
      <p:sp>
        <p:nvSpPr>
          <p:cNvPr id="5" name="Rectangle 11"/>
          <p:cNvSpPr>
            <a:spLocks noGrp="1" noChangeArrowheads="1"/>
          </p:cNvSpPr>
          <p:nvPr>
            <p:ph type="dt" sz="half" idx="11"/>
          </p:nvPr>
        </p:nvSpPr>
        <p:spPr>
          <a:ln/>
        </p:spPr>
        <p:txBody>
          <a:bodyPr/>
          <a:lstStyle>
            <a:lvl1pPr>
              <a:defRPr/>
            </a:lvl1pPr>
          </a:lstStyle>
          <a:p>
            <a:pPr>
              <a:defRPr/>
            </a:pPr>
            <a:r>
              <a:rPr lang="en-US" altLang="ja-JP"/>
              <a:t>2023/04/08</a:t>
            </a:r>
            <a:endParaRPr lang="zh-CN" altLang="en-US"/>
          </a:p>
        </p:txBody>
      </p:sp>
      <p:sp>
        <p:nvSpPr>
          <p:cNvPr id="6" name="Rectangle 12"/>
          <p:cNvSpPr>
            <a:spLocks noGrp="1" noChangeArrowheads="1"/>
          </p:cNvSpPr>
          <p:nvPr>
            <p:ph type="ftr" sz="quarter" idx="12"/>
          </p:nvPr>
        </p:nvSpPr>
        <p:spPr>
          <a:ln/>
        </p:spPr>
        <p:txBody>
          <a:bodyPr/>
          <a:lstStyle>
            <a:lvl1pPr>
              <a:defRPr/>
            </a:lvl1pPr>
          </a:lstStyle>
          <a:p>
            <a:pPr>
              <a:defRPr/>
            </a:pPr>
            <a:r>
              <a:rPr lang="zh-TW" altLang="en-US" dirty="0"/>
              <a:t>春学期輪講課題　髙橋研究室</a:t>
            </a:r>
            <a:endParaRPr lang="zh-CN" altLang="en-US" dirty="0"/>
          </a:p>
        </p:txBody>
      </p:sp>
    </p:spTree>
    <p:extLst>
      <p:ext uri="{BB962C8B-B14F-4D97-AF65-F5344CB8AC3E}">
        <p14:creationId xmlns:p14="http://schemas.microsoft.com/office/powerpoint/2010/main" val="31657132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6"/>
          <p:cNvSpPr>
            <a:spLocks noGrp="1" noChangeArrowheads="1"/>
          </p:cNvSpPr>
          <p:nvPr>
            <p:ph type="sldNum" sz="quarter" idx="10"/>
          </p:nvPr>
        </p:nvSpPr>
        <p:spPr>
          <a:ln/>
        </p:spPr>
        <p:txBody>
          <a:bodyPr/>
          <a:lstStyle>
            <a:lvl1pPr>
              <a:defRPr/>
            </a:lvl1pPr>
          </a:lstStyle>
          <a:p>
            <a:pPr>
              <a:defRPr/>
            </a:pPr>
            <a:fld id="{91687710-CA39-4E2E-8779-215E54E8469D}" type="slidenum">
              <a:rPr lang="ja-JP" altLang="en-US"/>
              <a:pPr>
                <a:defRPr/>
              </a:pPr>
              <a:t>‹#›</a:t>
            </a:fld>
            <a:endParaRPr lang="ja-JP" altLang="en-US" sz="1800">
              <a:solidFill>
                <a:schemeClr val="tx1"/>
              </a:solidFill>
            </a:endParaRPr>
          </a:p>
        </p:txBody>
      </p:sp>
      <p:sp>
        <p:nvSpPr>
          <p:cNvPr id="5" name="Rectangle 11"/>
          <p:cNvSpPr>
            <a:spLocks noGrp="1" noChangeArrowheads="1"/>
          </p:cNvSpPr>
          <p:nvPr>
            <p:ph type="dt" sz="half" idx="11"/>
          </p:nvPr>
        </p:nvSpPr>
        <p:spPr>
          <a:ln/>
        </p:spPr>
        <p:txBody>
          <a:bodyPr/>
          <a:lstStyle>
            <a:lvl1pPr>
              <a:defRPr/>
            </a:lvl1pPr>
          </a:lstStyle>
          <a:p>
            <a:pPr>
              <a:defRPr/>
            </a:pPr>
            <a:r>
              <a:rPr lang="en-US" altLang="ja-JP"/>
              <a:t>2023/04/08</a:t>
            </a:r>
            <a:endParaRPr lang="zh-CN" altLang="en-US"/>
          </a:p>
        </p:txBody>
      </p:sp>
      <p:sp>
        <p:nvSpPr>
          <p:cNvPr id="6" name="Rectangle 12"/>
          <p:cNvSpPr>
            <a:spLocks noGrp="1" noChangeArrowheads="1"/>
          </p:cNvSpPr>
          <p:nvPr>
            <p:ph type="ftr" sz="quarter" idx="12"/>
          </p:nvPr>
        </p:nvSpPr>
        <p:spPr>
          <a:ln/>
        </p:spPr>
        <p:txBody>
          <a:bodyPr/>
          <a:lstStyle>
            <a:lvl1pPr>
              <a:defRPr/>
            </a:lvl1pPr>
          </a:lstStyle>
          <a:p>
            <a:pPr>
              <a:defRPr/>
            </a:pPr>
            <a:r>
              <a:rPr lang="zh-TW" altLang="en-US" dirty="0"/>
              <a:t>春学期輪講課題　髙橋研究室</a:t>
            </a:r>
            <a:endParaRPr lang="zh-CN" altLang="en-US" dirty="0"/>
          </a:p>
        </p:txBody>
      </p:sp>
    </p:spTree>
    <p:extLst>
      <p:ext uri="{BB962C8B-B14F-4D97-AF65-F5344CB8AC3E}">
        <p14:creationId xmlns:p14="http://schemas.microsoft.com/office/powerpoint/2010/main" val="359643316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6"/>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75EC7370-2070-4245-8510-16647984ADA6}" type="slidenum">
              <a:rPr lang="ja-JP" altLang="en-US"/>
              <a:pPr>
                <a:defRPr/>
              </a:pPr>
              <a:t>‹#›</a:t>
            </a:fld>
            <a:endParaRPr lang="ja-JP" altLang="en-US" sz="1800">
              <a:solidFill>
                <a:schemeClr val="tx1"/>
              </a:solidFill>
            </a:endParaRPr>
          </a:p>
        </p:txBody>
      </p:sp>
      <p:sp>
        <p:nvSpPr>
          <p:cNvPr id="5" name="Rectangle 11"/>
          <p:cNvSpPr>
            <a:spLocks noGrp="1" noChangeArrowheads="1"/>
          </p:cNvSpPr>
          <p:nvPr>
            <p:ph type="dt" sz="half" idx="11"/>
          </p:nvPr>
        </p:nvSpPr>
        <p:spPr>
          <a:ln/>
        </p:spPr>
        <p:txBody>
          <a:bodyPr/>
          <a:lstStyle>
            <a:lvl1pPr>
              <a:defRPr/>
            </a:lvl1pPr>
          </a:lstStyle>
          <a:p>
            <a:pPr>
              <a:defRPr/>
            </a:pPr>
            <a:r>
              <a:rPr lang="en-US" altLang="ja-JP"/>
              <a:t>2023/04/08</a:t>
            </a:r>
            <a:endParaRPr lang="zh-CN" altLang="en-US"/>
          </a:p>
        </p:txBody>
      </p:sp>
      <p:sp>
        <p:nvSpPr>
          <p:cNvPr id="6" name="Rectangle 12"/>
          <p:cNvSpPr>
            <a:spLocks noGrp="1" noChangeArrowheads="1"/>
          </p:cNvSpPr>
          <p:nvPr>
            <p:ph type="ftr" sz="quarter" idx="12"/>
          </p:nvPr>
        </p:nvSpPr>
        <p:spPr>
          <a:ln/>
        </p:spPr>
        <p:txBody>
          <a:bodyPr/>
          <a:lstStyle>
            <a:lvl1pPr>
              <a:defRPr/>
            </a:lvl1pPr>
          </a:lstStyle>
          <a:p>
            <a:pPr>
              <a:defRPr/>
            </a:pPr>
            <a:r>
              <a:rPr lang="zh-TW" altLang="en-US" dirty="0"/>
              <a:t>春学期輪講課題　髙橋研究室</a:t>
            </a:r>
            <a:endParaRPr lang="zh-CN" altLang="en-US" dirty="0"/>
          </a:p>
        </p:txBody>
      </p:sp>
    </p:spTree>
    <p:extLst>
      <p:ext uri="{BB962C8B-B14F-4D97-AF65-F5344CB8AC3E}">
        <p14:creationId xmlns:p14="http://schemas.microsoft.com/office/powerpoint/2010/main" val="13918725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304806" y="765174"/>
            <a:ext cx="5770033" cy="5759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278040" y="765174"/>
            <a:ext cx="5770033" cy="5759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6"/>
          <p:cNvSpPr>
            <a:spLocks noGrp="1" noChangeArrowheads="1"/>
          </p:cNvSpPr>
          <p:nvPr>
            <p:ph type="sldNum" sz="quarter" idx="10"/>
          </p:nvPr>
        </p:nvSpPr>
        <p:spPr>
          <a:ln/>
        </p:spPr>
        <p:txBody>
          <a:bodyPr/>
          <a:lstStyle>
            <a:lvl1pPr>
              <a:defRPr/>
            </a:lvl1pPr>
          </a:lstStyle>
          <a:p>
            <a:pPr>
              <a:defRPr/>
            </a:pPr>
            <a:fld id="{B89406E3-DE8C-4352-BDC4-9CF76880222F}" type="slidenum">
              <a:rPr lang="ja-JP" altLang="en-US"/>
              <a:pPr>
                <a:defRPr/>
              </a:pPr>
              <a:t>‹#›</a:t>
            </a:fld>
            <a:endParaRPr lang="ja-JP" altLang="en-US" sz="1800">
              <a:solidFill>
                <a:schemeClr val="tx1"/>
              </a:solidFill>
            </a:endParaRPr>
          </a:p>
        </p:txBody>
      </p:sp>
      <p:sp>
        <p:nvSpPr>
          <p:cNvPr id="6" name="Rectangle 11"/>
          <p:cNvSpPr>
            <a:spLocks noGrp="1" noChangeArrowheads="1"/>
          </p:cNvSpPr>
          <p:nvPr>
            <p:ph type="dt" sz="half" idx="11"/>
          </p:nvPr>
        </p:nvSpPr>
        <p:spPr>
          <a:ln/>
        </p:spPr>
        <p:txBody>
          <a:bodyPr/>
          <a:lstStyle>
            <a:lvl1pPr>
              <a:defRPr/>
            </a:lvl1pPr>
          </a:lstStyle>
          <a:p>
            <a:pPr>
              <a:defRPr/>
            </a:pPr>
            <a:r>
              <a:rPr lang="en-US" altLang="ja-JP"/>
              <a:t>2023/04/08</a:t>
            </a:r>
            <a:endParaRPr lang="zh-CN" altLang="en-US"/>
          </a:p>
        </p:txBody>
      </p:sp>
      <p:sp>
        <p:nvSpPr>
          <p:cNvPr id="7" name="Rectangle 12"/>
          <p:cNvSpPr>
            <a:spLocks noGrp="1" noChangeArrowheads="1"/>
          </p:cNvSpPr>
          <p:nvPr>
            <p:ph type="ftr" sz="quarter" idx="12"/>
          </p:nvPr>
        </p:nvSpPr>
        <p:spPr>
          <a:ln/>
        </p:spPr>
        <p:txBody>
          <a:bodyPr/>
          <a:lstStyle>
            <a:lvl1pPr>
              <a:defRPr/>
            </a:lvl1pPr>
          </a:lstStyle>
          <a:p>
            <a:pPr>
              <a:defRPr/>
            </a:pPr>
            <a:r>
              <a:rPr lang="zh-TW" altLang="en-US" dirty="0"/>
              <a:t>春学期輪講課題　髙橋研究室</a:t>
            </a:r>
            <a:endParaRPr lang="zh-CN" altLang="en-US" dirty="0"/>
          </a:p>
        </p:txBody>
      </p:sp>
    </p:spTree>
    <p:extLst>
      <p:ext uri="{BB962C8B-B14F-4D97-AF65-F5344CB8AC3E}">
        <p14:creationId xmlns:p14="http://schemas.microsoft.com/office/powerpoint/2010/main" val="3028714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r>
              <a:rPr kumimoji="1" lang="en-US" altLang="ja-JP"/>
              <a:t>2023/04/08</a:t>
            </a:r>
            <a:endParaRPr kumimoji="1" lang="ja-JP" altLang="en-US"/>
          </a:p>
        </p:txBody>
      </p:sp>
      <p:sp>
        <p:nvSpPr>
          <p:cNvPr id="4" name="フッター プレースホルダー 3"/>
          <p:cNvSpPr>
            <a:spLocks noGrp="1"/>
          </p:cNvSpPr>
          <p:nvPr>
            <p:ph type="ftr" sz="quarter" idx="11"/>
          </p:nvPr>
        </p:nvSpPr>
        <p:spPr/>
        <p:txBody>
          <a:bodyPr/>
          <a:lstStyle/>
          <a:p>
            <a:r>
              <a:rPr kumimoji="1" lang="zh-TW" altLang="en-US" dirty="0"/>
              <a:t>春学期輪講課題　髙橋研究室</a:t>
            </a:r>
            <a:endParaRPr kumimoji="1" lang="ja-JP" altLang="en-US" dirty="0"/>
          </a:p>
        </p:txBody>
      </p:sp>
      <p:sp>
        <p:nvSpPr>
          <p:cNvPr id="5" name="スライド番号プレースホルダー 4"/>
          <p:cNvSpPr>
            <a:spLocks noGrp="1"/>
          </p:cNvSpPr>
          <p:nvPr>
            <p:ph type="sldNum" sz="quarter" idx="12"/>
          </p:nvPr>
        </p:nvSpPr>
        <p:spPr/>
        <p:txBody>
          <a:bodyPr/>
          <a:lstStyle/>
          <a:p>
            <a:fld id="{47C83FAB-A560-4CB3-95C3-C9624636FEB6}" type="slidenum">
              <a:rPr kumimoji="1" lang="ja-JP" altLang="en-US" smtClean="0"/>
              <a:t>‹#›</a:t>
            </a:fld>
            <a:endParaRPr kumimoji="1" lang="ja-JP" altLang="en-US"/>
          </a:p>
        </p:txBody>
      </p:sp>
    </p:spTree>
    <p:extLst>
      <p:ext uri="{BB962C8B-B14F-4D97-AF65-F5344CB8AC3E}">
        <p14:creationId xmlns:p14="http://schemas.microsoft.com/office/powerpoint/2010/main" val="398828193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7"/>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7"/>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73" y="1535117"/>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6"/>
          <p:cNvSpPr>
            <a:spLocks noGrp="1" noChangeArrowheads="1"/>
          </p:cNvSpPr>
          <p:nvPr>
            <p:ph type="sldNum" sz="quarter" idx="10"/>
          </p:nvPr>
        </p:nvSpPr>
        <p:spPr>
          <a:ln/>
        </p:spPr>
        <p:txBody>
          <a:bodyPr/>
          <a:lstStyle>
            <a:lvl1pPr>
              <a:defRPr/>
            </a:lvl1pPr>
          </a:lstStyle>
          <a:p>
            <a:pPr>
              <a:defRPr/>
            </a:pPr>
            <a:fld id="{264CE9F9-6818-46B3-993A-7B821DADAAE8}" type="slidenum">
              <a:rPr lang="ja-JP" altLang="en-US"/>
              <a:pPr>
                <a:defRPr/>
              </a:pPr>
              <a:t>‹#›</a:t>
            </a:fld>
            <a:endParaRPr lang="ja-JP" altLang="en-US" sz="1800">
              <a:solidFill>
                <a:schemeClr val="tx1"/>
              </a:solidFill>
            </a:endParaRPr>
          </a:p>
        </p:txBody>
      </p:sp>
      <p:sp>
        <p:nvSpPr>
          <p:cNvPr id="8" name="Rectangle 11"/>
          <p:cNvSpPr>
            <a:spLocks noGrp="1" noChangeArrowheads="1"/>
          </p:cNvSpPr>
          <p:nvPr>
            <p:ph type="dt" sz="half" idx="11"/>
          </p:nvPr>
        </p:nvSpPr>
        <p:spPr>
          <a:ln/>
        </p:spPr>
        <p:txBody>
          <a:bodyPr/>
          <a:lstStyle>
            <a:lvl1pPr>
              <a:defRPr/>
            </a:lvl1pPr>
          </a:lstStyle>
          <a:p>
            <a:pPr>
              <a:defRPr/>
            </a:pPr>
            <a:r>
              <a:rPr lang="en-US" altLang="ja-JP"/>
              <a:t>2023/04/08</a:t>
            </a:r>
            <a:endParaRPr lang="zh-CN" altLang="en-US"/>
          </a:p>
        </p:txBody>
      </p:sp>
      <p:sp>
        <p:nvSpPr>
          <p:cNvPr id="9" name="Rectangle 12"/>
          <p:cNvSpPr>
            <a:spLocks noGrp="1" noChangeArrowheads="1"/>
          </p:cNvSpPr>
          <p:nvPr>
            <p:ph type="ftr" sz="quarter" idx="12"/>
          </p:nvPr>
        </p:nvSpPr>
        <p:spPr>
          <a:ln/>
        </p:spPr>
        <p:txBody>
          <a:bodyPr/>
          <a:lstStyle>
            <a:lvl1pPr>
              <a:defRPr/>
            </a:lvl1pPr>
          </a:lstStyle>
          <a:p>
            <a:pPr>
              <a:defRPr/>
            </a:pPr>
            <a:r>
              <a:rPr lang="zh-TW" altLang="en-US" dirty="0"/>
              <a:t>春学期輪講課題　髙橋研究室</a:t>
            </a:r>
            <a:endParaRPr lang="zh-CN" altLang="en-US" dirty="0"/>
          </a:p>
        </p:txBody>
      </p:sp>
    </p:spTree>
    <p:extLst>
      <p:ext uri="{BB962C8B-B14F-4D97-AF65-F5344CB8AC3E}">
        <p14:creationId xmlns:p14="http://schemas.microsoft.com/office/powerpoint/2010/main" val="384776067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6"/>
          <p:cNvSpPr>
            <a:spLocks noGrp="1" noChangeArrowheads="1"/>
          </p:cNvSpPr>
          <p:nvPr>
            <p:ph type="sldNum" sz="quarter" idx="10"/>
          </p:nvPr>
        </p:nvSpPr>
        <p:spPr>
          <a:ln/>
        </p:spPr>
        <p:txBody>
          <a:bodyPr/>
          <a:lstStyle>
            <a:lvl1pPr>
              <a:defRPr/>
            </a:lvl1pPr>
          </a:lstStyle>
          <a:p>
            <a:pPr>
              <a:defRPr/>
            </a:pPr>
            <a:fld id="{779545BE-822C-4A05-9B0B-76DAFD8AFF2A}" type="slidenum">
              <a:rPr lang="ja-JP" altLang="en-US"/>
              <a:pPr>
                <a:defRPr/>
              </a:pPr>
              <a:t>‹#›</a:t>
            </a:fld>
            <a:endParaRPr lang="ja-JP" altLang="en-US" sz="1800">
              <a:solidFill>
                <a:schemeClr val="tx1"/>
              </a:solidFill>
            </a:endParaRPr>
          </a:p>
        </p:txBody>
      </p:sp>
      <p:sp>
        <p:nvSpPr>
          <p:cNvPr id="4" name="Rectangle 11"/>
          <p:cNvSpPr>
            <a:spLocks noGrp="1" noChangeArrowheads="1"/>
          </p:cNvSpPr>
          <p:nvPr>
            <p:ph type="dt" sz="half" idx="11"/>
          </p:nvPr>
        </p:nvSpPr>
        <p:spPr>
          <a:ln/>
        </p:spPr>
        <p:txBody>
          <a:bodyPr/>
          <a:lstStyle>
            <a:lvl1pPr>
              <a:defRPr/>
            </a:lvl1pPr>
          </a:lstStyle>
          <a:p>
            <a:pPr>
              <a:defRPr/>
            </a:pPr>
            <a:r>
              <a:rPr lang="en-US" altLang="ja-JP"/>
              <a:t>2023/04/08</a:t>
            </a:r>
            <a:endParaRPr lang="zh-CN" altLang="en-US"/>
          </a:p>
        </p:txBody>
      </p:sp>
      <p:sp>
        <p:nvSpPr>
          <p:cNvPr id="5" name="Rectangle 12"/>
          <p:cNvSpPr>
            <a:spLocks noGrp="1" noChangeArrowheads="1"/>
          </p:cNvSpPr>
          <p:nvPr>
            <p:ph type="ftr" sz="quarter" idx="12"/>
          </p:nvPr>
        </p:nvSpPr>
        <p:spPr>
          <a:ln/>
        </p:spPr>
        <p:txBody>
          <a:bodyPr/>
          <a:lstStyle>
            <a:lvl1pPr>
              <a:defRPr/>
            </a:lvl1pPr>
          </a:lstStyle>
          <a:p>
            <a:pPr>
              <a:defRPr/>
            </a:pPr>
            <a:r>
              <a:rPr lang="zh-TW" altLang="en-US" dirty="0"/>
              <a:t>春学期輪講課題　髙橋研究室</a:t>
            </a:r>
            <a:endParaRPr lang="zh-CN" altLang="en-US" dirty="0"/>
          </a:p>
        </p:txBody>
      </p:sp>
    </p:spTree>
    <p:extLst>
      <p:ext uri="{BB962C8B-B14F-4D97-AF65-F5344CB8AC3E}">
        <p14:creationId xmlns:p14="http://schemas.microsoft.com/office/powerpoint/2010/main" val="42083137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86E4A3D-C3F2-4DEA-A8FA-219752798D00}" type="slidenum">
              <a:rPr lang="ja-JP" altLang="en-US"/>
              <a:pPr>
                <a:defRPr/>
              </a:pPr>
              <a:t>‹#›</a:t>
            </a:fld>
            <a:endParaRPr lang="ja-JP" altLang="en-US" sz="1800">
              <a:solidFill>
                <a:schemeClr val="tx1"/>
              </a:solidFill>
            </a:endParaRPr>
          </a:p>
        </p:txBody>
      </p:sp>
      <p:sp>
        <p:nvSpPr>
          <p:cNvPr id="3" name="Rectangle 11"/>
          <p:cNvSpPr>
            <a:spLocks noGrp="1" noChangeArrowheads="1"/>
          </p:cNvSpPr>
          <p:nvPr>
            <p:ph type="dt" sz="half" idx="11"/>
          </p:nvPr>
        </p:nvSpPr>
        <p:spPr>
          <a:ln/>
        </p:spPr>
        <p:txBody>
          <a:bodyPr/>
          <a:lstStyle>
            <a:lvl1pPr>
              <a:defRPr/>
            </a:lvl1pPr>
          </a:lstStyle>
          <a:p>
            <a:pPr>
              <a:defRPr/>
            </a:pPr>
            <a:r>
              <a:rPr lang="en-US" altLang="ja-JP"/>
              <a:t>2023/04/08</a:t>
            </a:r>
            <a:endParaRPr lang="zh-CN" altLang="en-US"/>
          </a:p>
        </p:txBody>
      </p:sp>
      <p:sp>
        <p:nvSpPr>
          <p:cNvPr id="4" name="Rectangle 12"/>
          <p:cNvSpPr>
            <a:spLocks noGrp="1" noChangeArrowheads="1"/>
          </p:cNvSpPr>
          <p:nvPr>
            <p:ph type="ftr" sz="quarter" idx="12"/>
          </p:nvPr>
        </p:nvSpPr>
        <p:spPr>
          <a:ln/>
        </p:spPr>
        <p:txBody>
          <a:bodyPr/>
          <a:lstStyle>
            <a:lvl1pPr>
              <a:defRPr/>
            </a:lvl1pPr>
          </a:lstStyle>
          <a:p>
            <a:pPr>
              <a:defRPr/>
            </a:pPr>
            <a:r>
              <a:rPr lang="zh-TW" altLang="en-US" dirty="0"/>
              <a:t>春学期輪講課題　髙橋研究室</a:t>
            </a:r>
            <a:endParaRPr lang="zh-CN" altLang="en-US" dirty="0"/>
          </a:p>
        </p:txBody>
      </p:sp>
    </p:spTree>
    <p:extLst>
      <p:ext uri="{BB962C8B-B14F-4D97-AF65-F5344CB8AC3E}">
        <p14:creationId xmlns:p14="http://schemas.microsoft.com/office/powerpoint/2010/main" val="115268880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3" y="273054"/>
            <a:ext cx="4011084" cy="1162051"/>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CC02B219-A522-41F4-8CA0-07008E4E21D2}" type="slidenum">
              <a:rPr lang="ja-JP" altLang="en-US"/>
              <a:pPr>
                <a:defRPr/>
              </a:pPr>
              <a:t>‹#›</a:t>
            </a:fld>
            <a:endParaRPr lang="ja-JP" altLang="en-US" sz="1800">
              <a:solidFill>
                <a:schemeClr val="tx1"/>
              </a:solidFill>
            </a:endParaRPr>
          </a:p>
        </p:txBody>
      </p:sp>
      <p:sp>
        <p:nvSpPr>
          <p:cNvPr id="6" name="Rectangle 11"/>
          <p:cNvSpPr>
            <a:spLocks noGrp="1" noChangeArrowheads="1"/>
          </p:cNvSpPr>
          <p:nvPr>
            <p:ph type="dt" sz="half" idx="11"/>
          </p:nvPr>
        </p:nvSpPr>
        <p:spPr>
          <a:ln/>
        </p:spPr>
        <p:txBody>
          <a:bodyPr/>
          <a:lstStyle>
            <a:lvl1pPr>
              <a:defRPr/>
            </a:lvl1pPr>
          </a:lstStyle>
          <a:p>
            <a:pPr>
              <a:defRPr/>
            </a:pPr>
            <a:r>
              <a:rPr lang="en-US" altLang="ja-JP"/>
              <a:t>2023/04/08</a:t>
            </a:r>
            <a:endParaRPr lang="zh-CN" altLang="en-US"/>
          </a:p>
        </p:txBody>
      </p:sp>
      <p:sp>
        <p:nvSpPr>
          <p:cNvPr id="7" name="Rectangle 12"/>
          <p:cNvSpPr>
            <a:spLocks noGrp="1" noChangeArrowheads="1"/>
          </p:cNvSpPr>
          <p:nvPr>
            <p:ph type="ftr" sz="quarter" idx="12"/>
          </p:nvPr>
        </p:nvSpPr>
        <p:spPr>
          <a:ln/>
        </p:spPr>
        <p:txBody>
          <a:bodyPr/>
          <a:lstStyle>
            <a:lvl1pPr>
              <a:defRPr/>
            </a:lvl1pPr>
          </a:lstStyle>
          <a:p>
            <a:pPr>
              <a:defRPr/>
            </a:pPr>
            <a:r>
              <a:rPr lang="zh-TW" altLang="en-US" dirty="0"/>
              <a:t>春学期輪講課題　髙橋研究室</a:t>
            </a:r>
            <a:endParaRPr lang="zh-CN" altLang="en-US" dirty="0"/>
          </a:p>
        </p:txBody>
      </p:sp>
    </p:spTree>
    <p:extLst>
      <p:ext uri="{BB962C8B-B14F-4D97-AF65-F5344CB8AC3E}">
        <p14:creationId xmlns:p14="http://schemas.microsoft.com/office/powerpoint/2010/main" val="299917265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5"/>
            <a:ext cx="7315200" cy="566739"/>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sym typeface="Times New Roman" pitchFamily="18" charset="0"/>
              </a:rPr>
              <a:t>アイコンをクリックして図を追加</a:t>
            </a:r>
          </a:p>
        </p:txBody>
      </p:sp>
      <p:sp>
        <p:nvSpPr>
          <p:cNvPr id="4" name="テキスト プレースホルダー 3"/>
          <p:cNvSpPr>
            <a:spLocks noGrp="1"/>
          </p:cNvSpPr>
          <p:nvPr>
            <p:ph type="body" sz="half" idx="2"/>
          </p:nvPr>
        </p:nvSpPr>
        <p:spPr>
          <a:xfrm>
            <a:off x="2389717" y="5367343"/>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00E27FEF-8CD1-4742-A03C-499BA1EF6966}" type="slidenum">
              <a:rPr lang="ja-JP" altLang="en-US"/>
              <a:pPr>
                <a:defRPr/>
              </a:pPr>
              <a:t>‹#›</a:t>
            </a:fld>
            <a:endParaRPr lang="ja-JP" altLang="en-US" sz="1800">
              <a:solidFill>
                <a:schemeClr val="tx1"/>
              </a:solidFill>
            </a:endParaRPr>
          </a:p>
        </p:txBody>
      </p:sp>
      <p:sp>
        <p:nvSpPr>
          <p:cNvPr id="6" name="Rectangle 11"/>
          <p:cNvSpPr>
            <a:spLocks noGrp="1" noChangeArrowheads="1"/>
          </p:cNvSpPr>
          <p:nvPr>
            <p:ph type="dt" sz="half" idx="11"/>
          </p:nvPr>
        </p:nvSpPr>
        <p:spPr>
          <a:ln/>
        </p:spPr>
        <p:txBody>
          <a:bodyPr/>
          <a:lstStyle>
            <a:lvl1pPr>
              <a:defRPr/>
            </a:lvl1pPr>
          </a:lstStyle>
          <a:p>
            <a:pPr>
              <a:defRPr/>
            </a:pPr>
            <a:r>
              <a:rPr lang="en-US" altLang="ja-JP"/>
              <a:t>2023/04/08</a:t>
            </a:r>
            <a:endParaRPr lang="zh-CN" altLang="en-US"/>
          </a:p>
        </p:txBody>
      </p:sp>
      <p:sp>
        <p:nvSpPr>
          <p:cNvPr id="7" name="Rectangle 12"/>
          <p:cNvSpPr>
            <a:spLocks noGrp="1" noChangeArrowheads="1"/>
          </p:cNvSpPr>
          <p:nvPr>
            <p:ph type="ftr" sz="quarter" idx="12"/>
          </p:nvPr>
        </p:nvSpPr>
        <p:spPr>
          <a:ln/>
        </p:spPr>
        <p:txBody>
          <a:bodyPr/>
          <a:lstStyle>
            <a:lvl1pPr>
              <a:defRPr/>
            </a:lvl1pPr>
          </a:lstStyle>
          <a:p>
            <a:pPr>
              <a:defRPr/>
            </a:pPr>
            <a:r>
              <a:rPr lang="zh-TW" altLang="en-US" dirty="0"/>
              <a:t>春学期輪講課題　髙橋研究室</a:t>
            </a:r>
            <a:endParaRPr lang="zh-CN" altLang="en-US" dirty="0"/>
          </a:p>
        </p:txBody>
      </p:sp>
    </p:spTree>
    <p:extLst>
      <p:ext uri="{BB962C8B-B14F-4D97-AF65-F5344CB8AC3E}">
        <p14:creationId xmlns:p14="http://schemas.microsoft.com/office/powerpoint/2010/main" val="167683482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6"/>
          <p:cNvSpPr>
            <a:spLocks noGrp="1" noChangeArrowheads="1"/>
          </p:cNvSpPr>
          <p:nvPr>
            <p:ph type="sldNum" sz="quarter" idx="10"/>
          </p:nvPr>
        </p:nvSpPr>
        <p:spPr>
          <a:ln/>
        </p:spPr>
        <p:txBody>
          <a:bodyPr/>
          <a:lstStyle>
            <a:lvl1pPr>
              <a:defRPr/>
            </a:lvl1pPr>
          </a:lstStyle>
          <a:p>
            <a:pPr>
              <a:defRPr/>
            </a:pPr>
            <a:fld id="{C7C79D93-D510-4A87-AD33-FD618F3F73FE}" type="slidenum">
              <a:rPr lang="ja-JP" altLang="en-US"/>
              <a:pPr>
                <a:defRPr/>
              </a:pPr>
              <a:t>‹#›</a:t>
            </a:fld>
            <a:endParaRPr lang="ja-JP" altLang="en-US" sz="1800">
              <a:solidFill>
                <a:schemeClr val="tx1"/>
              </a:solidFill>
            </a:endParaRPr>
          </a:p>
        </p:txBody>
      </p:sp>
      <p:sp>
        <p:nvSpPr>
          <p:cNvPr id="5" name="Rectangle 11"/>
          <p:cNvSpPr>
            <a:spLocks noGrp="1" noChangeArrowheads="1"/>
          </p:cNvSpPr>
          <p:nvPr>
            <p:ph type="dt" sz="half" idx="11"/>
          </p:nvPr>
        </p:nvSpPr>
        <p:spPr>
          <a:ln/>
        </p:spPr>
        <p:txBody>
          <a:bodyPr/>
          <a:lstStyle>
            <a:lvl1pPr>
              <a:defRPr/>
            </a:lvl1pPr>
          </a:lstStyle>
          <a:p>
            <a:pPr>
              <a:defRPr/>
            </a:pPr>
            <a:r>
              <a:rPr lang="en-US" altLang="ja-JP"/>
              <a:t>2023/04/08</a:t>
            </a:r>
            <a:endParaRPr lang="zh-CN" altLang="en-US"/>
          </a:p>
        </p:txBody>
      </p:sp>
      <p:sp>
        <p:nvSpPr>
          <p:cNvPr id="6" name="Rectangle 12"/>
          <p:cNvSpPr>
            <a:spLocks noGrp="1" noChangeArrowheads="1"/>
          </p:cNvSpPr>
          <p:nvPr>
            <p:ph type="ftr" sz="quarter" idx="12"/>
          </p:nvPr>
        </p:nvSpPr>
        <p:spPr>
          <a:ln/>
        </p:spPr>
        <p:txBody>
          <a:bodyPr/>
          <a:lstStyle>
            <a:lvl1pPr>
              <a:defRPr/>
            </a:lvl1pPr>
          </a:lstStyle>
          <a:p>
            <a:pPr>
              <a:defRPr/>
            </a:pPr>
            <a:r>
              <a:rPr lang="zh-TW" altLang="en-US" dirty="0"/>
              <a:t>春学期輪講課題　髙橋研究室</a:t>
            </a:r>
            <a:endParaRPr lang="zh-CN" altLang="en-US" dirty="0"/>
          </a:p>
        </p:txBody>
      </p:sp>
    </p:spTree>
    <p:extLst>
      <p:ext uri="{BB962C8B-B14F-4D97-AF65-F5344CB8AC3E}">
        <p14:creationId xmlns:p14="http://schemas.microsoft.com/office/powerpoint/2010/main" val="203406955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112251" y="260355"/>
            <a:ext cx="2935816" cy="6264275"/>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304801" y="260355"/>
            <a:ext cx="8604251" cy="62642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6"/>
          <p:cNvSpPr>
            <a:spLocks noGrp="1" noChangeArrowheads="1"/>
          </p:cNvSpPr>
          <p:nvPr>
            <p:ph type="sldNum" sz="quarter" idx="10"/>
          </p:nvPr>
        </p:nvSpPr>
        <p:spPr>
          <a:ln/>
        </p:spPr>
        <p:txBody>
          <a:bodyPr/>
          <a:lstStyle>
            <a:lvl1pPr>
              <a:defRPr/>
            </a:lvl1pPr>
          </a:lstStyle>
          <a:p>
            <a:pPr>
              <a:defRPr/>
            </a:pPr>
            <a:fld id="{D697311B-705C-4911-8A5B-303FE092CB42}" type="slidenum">
              <a:rPr lang="ja-JP" altLang="en-US"/>
              <a:pPr>
                <a:defRPr/>
              </a:pPr>
              <a:t>‹#›</a:t>
            </a:fld>
            <a:endParaRPr lang="ja-JP" altLang="en-US" sz="1800">
              <a:solidFill>
                <a:schemeClr val="tx1"/>
              </a:solidFill>
            </a:endParaRPr>
          </a:p>
        </p:txBody>
      </p:sp>
      <p:sp>
        <p:nvSpPr>
          <p:cNvPr id="5" name="Rectangle 11"/>
          <p:cNvSpPr>
            <a:spLocks noGrp="1" noChangeArrowheads="1"/>
          </p:cNvSpPr>
          <p:nvPr>
            <p:ph type="dt" sz="half" idx="11"/>
          </p:nvPr>
        </p:nvSpPr>
        <p:spPr>
          <a:ln/>
        </p:spPr>
        <p:txBody>
          <a:bodyPr/>
          <a:lstStyle>
            <a:lvl1pPr>
              <a:defRPr/>
            </a:lvl1pPr>
          </a:lstStyle>
          <a:p>
            <a:pPr>
              <a:defRPr/>
            </a:pPr>
            <a:r>
              <a:rPr lang="en-US" altLang="ja-JP"/>
              <a:t>2023/04/08</a:t>
            </a:r>
            <a:endParaRPr lang="zh-CN" altLang="en-US"/>
          </a:p>
        </p:txBody>
      </p:sp>
      <p:sp>
        <p:nvSpPr>
          <p:cNvPr id="6" name="Rectangle 12"/>
          <p:cNvSpPr>
            <a:spLocks noGrp="1" noChangeArrowheads="1"/>
          </p:cNvSpPr>
          <p:nvPr>
            <p:ph type="ftr" sz="quarter" idx="12"/>
          </p:nvPr>
        </p:nvSpPr>
        <p:spPr>
          <a:ln/>
        </p:spPr>
        <p:txBody>
          <a:bodyPr/>
          <a:lstStyle>
            <a:lvl1pPr>
              <a:defRPr/>
            </a:lvl1pPr>
          </a:lstStyle>
          <a:p>
            <a:pPr>
              <a:defRPr/>
            </a:pPr>
            <a:r>
              <a:rPr lang="zh-TW" altLang="en-US" dirty="0"/>
              <a:t>春学期輪講課題　髙橋研究室</a:t>
            </a:r>
            <a:endParaRPr lang="zh-CN" altLang="en-US" dirty="0"/>
          </a:p>
        </p:txBody>
      </p:sp>
    </p:spTree>
    <p:extLst>
      <p:ext uri="{BB962C8B-B14F-4D97-AF65-F5344CB8AC3E}">
        <p14:creationId xmlns:p14="http://schemas.microsoft.com/office/powerpoint/2010/main" val="83095545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31"/>
            <a:ext cx="103632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
        <p:nvSpPr>
          <p:cNvPr id="4" name="日付プレースホルダー 3"/>
          <p:cNvSpPr>
            <a:spLocks noGrp="1" noChangeArrowheads="1"/>
          </p:cNvSpPr>
          <p:nvPr>
            <p:ph type="dt" sz="half" idx="10"/>
          </p:nvPr>
        </p:nvSpPr>
        <p:spPr>
          <a:ln/>
        </p:spPr>
        <p:txBody>
          <a:bodyPr/>
          <a:lstStyle>
            <a:lvl1pPr>
              <a:defRPr/>
            </a:lvl1pPr>
          </a:lstStyle>
          <a:p>
            <a:pPr>
              <a:defRPr/>
            </a:pPr>
            <a:r>
              <a:rPr lang="en-US" altLang="ja-JP"/>
              <a:t>2023/04/08</a:t>
            </a:r>
            <a:endParaRPr lang="zh-CN" altLang="en-US"/>
          </a:p>
        </p:txBody>
      </p:sp>
      <p:sp>
        <p:nvSpPr>
          <p:cNvPr id="5" name="フッター プレースホルダー 4"/>
          <p:cNvSpPr>
            <a:spLocks noGrp="1" noChangeArrowheads="1"/>
          </p:cNvSpPr>
          <p:nvPr>
            <p:ph type="ftr" sz="quarter" idx="11"/>
          </p:nvPr>
        </p:nvSpPr>
        <p:spPr>
          <a:ln/>
        </p:spPr>
        <p:txBody>
          <a:bodyPr/>
          <a:lstStyle>
            <a:lvl1pPr>
              <a:defRPr/>
            </a:lvl1pPr>
          </a:lstStyle>
          <a:p>
            <a:pPr>
              <a:defRPr/>
            </a:pPr>
            <a:r>
              <a:rPr lang="zh-TW" altLang="en-US" dirty="0"/>
              <a:t>春学期輪講課題　髙橋研究室</a:t>
            </a:r>
            <a:endParaRPr lang="ja-JP" altLang="en-US" dirty="0"/>
          </a:p>
        </p:txBody>
      </p:sp>
      <p:sp>
        <p:nvSpPr>
          <p:cNvPr id="6" name="スライド番号プレースホルダー 5"/>
          <p:cNvSpPr>
            <a:spLocks noGrp="1" noChangeArrowheads="1"/>
          </p:cNvSpPr>
          <p:nvPr>
            <p:ph type="sldNum" sz="quarter" idx="12"/>
          </p:nvPr>
        </p:nvSpPr>
        <p:spPr>
          <a:ln/>
        </p:spPr>
        <p:txBody>
          <a:bodyPr/>
          <a:lstStyle>
            <a:lvl1pPr>
              <a:defRPr/>
            </a:lvl1pPr>
          </a:lstStyle>
          <a:p>
            <a:pPr>
              <a:defRPr/>
            </a:pPr>
            <a:fld id="{3B22E994-C8EF-4E7C-B913-FA40D9ED6B0D}" type="slidenum">
              <a:rPr lang="ja-JP" altLang="en-US"/>
              <a:pPr>
                <a:defRPr/>
              </a:pPr>
              <a:t>‹#›</a:t>
            </a:fld>
            <a:endParaRPr lang="ja-JP" altLang="en-US" sz="1800"/>
          </a:p>
        </p:txBody>
      </p:sp>
    </p:spTree>
    <p:extLst>
      <p:ext uri="{BB962C8B-B14F-4D97-AF65-F5344CB8AC3E}">
        <p14:creationId xmlns:p14="http://schemas.microsoft.com/office/powerpoint/2010/main" val="300999356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noChangeArrowheads="1"/>
          </p:cNvSpPr>
          <p:nvPr>
            <p:ph type="dt" sz="half" idx="10"/>
          </p:nvPr>
        </p:nvSpPr>
        <p:spPr>
          <a:ln/>
        </p:spPr>
        <p:txBody>
          <a:bodyPr/>
          <a:lstStyle>
            <a:lvl1pPr>
              <a:defRPr/>
            </a:lvl1pPr>
          </a:lstStyle>
          <a:p>
            <a:pPr>
              <a:defRPr/>
            </a:pPr>
            <a:r>
              <a:rPr lang="en-US" altLang="ja-JP"/>
              <a:t>2023/04/08</a:t>
            </a:r>
            <a:endParaRPr lang="zh-CN" altLang="en-US"/>
          </a:p>
        </p:txBody>
      </p:sp>
      <p:sp>
        <p:nvSpPr>
          <p:cNvPr id="5" name="フッター プレースホルダー 4"/>
          <p:cNvSpPr>
            <a:spLocks noGrp="1" noChangeArrowheads="1"/>
          </p:cNvSpPr>
          <p:nvPr>
            <p:ph type="ftr" sz="quarter" idx="11"/>
          </p:nvPr>
        </p:nvSpPr>
        <p:spPr>
          <a:ln/>
        </p:spPr>
        <p:txBody>
          <a:bodyPr/>
          <a:lstStyle>
            <a:lvl1pPr>
              <a:defRPr/>
            </a:lvl1pPr>
          </a:lstStyle>
          <a:p>
            <a:pPr>
              <a:defRPr/>
            </a:pPr>
            <a:r>
              <a:rPr lang="zh-TW" altLang="en-US" dirty="0"/>
              <a:t>春学期輪講課題　髙橋研究室</a:t>
            </a:r>
            <a:endParaRPr lang="ja-JP" altLang="en-US" dirty="0"/>
          </a:p>
        </p:txBody>
      </p:sp>
      <p:sp>
        <p:nvSpPr>
          <p:cNvPr id="6" name="スライド番号プレースホルダー 5"/>
          <p:cNvSpPr>
            <a:spLocks noGrp="1" noChangeArrowheads="1"/>
          </p:cNvSpPr>
          <p:nvPr>
            <p:ph type="sldNum" sz="quarter" idx="12"/>
          </p:nvPr>
        </p:nvSpPr>
        <p:spPr>
          <a:ln/>
        </p:spPr>
        <p:txBody>
          <a:bodyPr/>
          <a:lstStyle>
            <a:lvl1pPr>
              <a:defRPr/>
            </a:lvl1pPr>
          </a:lstStyle>
          <a:p>
            <a:pPr>
              <a:defRPr/>
            </a:pPr>
            <a:fld id="{A6039665-AC45-4B35-81B5-BFF931C2D1A6}" type="slidenum">
              <a:rPr lang="ja-JP" altLang="en-US"/>
              <a:pPr>
                <a:defRPr/>
              </a:pPr>
              <a:t>‹#›</a:t>
            </a:fld>
            <a:endParaRPr lang="ja-JP" altLang="en-US" sz="1800"/>
          </a:p>
        </p:txBody>
      </p:sp>
    </p:spTree>
    <p:extLst>
      <p:ext uri="{BB962C8B-B14F-4D97-AF65-F5344CB8AC3E}">
        <p14:creationId xmlns:p14="http://schemas.microsoft.com/office/powerpoint/2010/main" val="81038455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6"/>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日付プレースホルダー 3"/>
          <p:cNvSpPr>
            <a:spLocks noGrp="1" noChangeArrowheads="1"/>
          </p:cNvSpPr>
          <p:nvPr>
            <p:ph type="dt" sz="half" idx="10"/>
          </p:nvPr>
        </p:nvSpPr>
        <p:spPr>
          <a:ln/>
        </p:spPr>
        <p:txBody>
          <a:bodyPr/>
          <a:lstStyle>
            <a:lvl1pPr>
              <a:defRPr/>
            </a:lvl1pPr>
          </a:lstStyle>
          <a:p>
            <a:pPr>
              <a:defRPr/>
            </a:pPr>
            <a:r>
              <a:rPr lang="en-US" altLang="ja-JP"/>
              <a:t>2023/04/08</a:t>
            </a:r>
            <a:endParaRPr lang="zh-CN" altLang="en-US"/>
          </a:p>
        </p:txBody>
      </p:sp>
      <p:sp>
        <p:nvSpPr>
          <p:cNvPr id="5" name="フッター プレースホルダー 4"/>
          <p:cNvSpPr>
            <a:spLocks noGrp="1" noChangeArrowheads="1"/>
          </p:cNvSpPr>
          <p:nvPr>
            <p:ph type="ftr" sz="quarter" idx="11"/>
          </p:nvPr>
        </p:nvSpPr>
        <p:spPr>
          <a:ln/>
        </p:spPr>
        <p:txBody>
          <a:bodyPr/>
          <a:lstStyle>
            <a:lvl1pPr>
              <a:defRPr/>
            </a:lvl1pPr>
          </a:lstStyle>
          <a:p>
            <a:pPr>
              <a:defRPr/>
            </a:pPr>
            <a:r>
              <a:rPr lang="zh-TW" altLang="en-US" dirty="0"/>
              <a:t>春学期輪講課題　髙橋研究室</a:t>
            </a:r>
            <a:endParaRPr lang="ja-JP" altLang="en-US" dirty="0"/>
          </a:p>
        </p:txBody>
      </p:sp>
      <p:sp>
        <p:nvSpPr>
          <p:cNvPr id="6" name="スライド番号プレースホルダー 5"/>
          <p:cNvSpPr>
            <a:spLocks noGrp="1" noChangeArrowheads="1"/>
          </p:cNvSpPr>
          <p:nvPr>
            <p:ph type="sldNum" sz="quarter" idx="12"/>
          </p:nvPr>
        </p:nvSpPr>
        <p:spPr>
          <a:ln/>
        </p:spPr>
        <p:txBody>
          <a:bodyPr/>
          <a:lstStyle>
            <a:lvl1pPr>
              <a:defRPr/>
            </a:lvl1pPr>
          </a:lstStyle>
          <a:p>
            <a:pPr>
              <a:defRPr/>
            </a:pPr>
            <a:fld id="{8C234F41-887B-4CB4-A644-638822BCAB2A}" type="slidenum">
              <a:rPr lang="ja-JP" altLang="en-US"/>
              <a:pPr>
                <a:defRPr/>
              </a:pPr>
              <a:t>‹#›</a:t>
            </a:fld>
            <a:endParaRPr lang="ja-JP" altLang="en-US" sz="1800"/>
          </a:p>
        </p:txBody>
      </p:sp>
    </p:spTree>
    <p:extLst>
      <p:ext uri="{BB962C8B-B14F-4D97-AF65-F5344CB8AC3E}">
        <p14:creationId xmlns:p14="http://schemas.microsoft.com/office/powerpoint/2010/main" val="314116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a:t>2023/04/08</a:t>
            </a:r>
            <a:endParaRPr kumimoji="1" lang="ja-JP" altLang="en-US"/>
          </a:p>
        </p:txBody>
      </p:sp>
      <p:sp>
        <p:nvSpPr>
          <p:cNvPr id="3" name="フッター プレースホルダー 2"/>
          <p:cNvSpPr>
            <a:spLocks noGrp="1"/>
          </p:cNvSpPr>
          <p:nvPr>
            <p:ph type="ftr" sz="quarter" idx="11"/>
          </p:nvPr>
        </p:nvSpPr>
        <p:spPr/>
        <p:txBody>
          <a:bodyPr/>
          <a:lstStyle/>
          <a:p>
            <a:r>
              <a:rPr kumimoji="1" lang="zh-TW" altLang="en-US" dirty="0"/>
              <a:t>春学期輪講課題　髙橋研究室</a:t>
            </a:r>
            <a:endParaRPr kumimoji="1" lang="ja-JP" altLang="en-US" dirty="0"/>
          </a:p>
        </p:txBody>
      </p:sp>
      <p:sp>
        <p:nvSpPr>
          <p:cNvPr id="4" name="スライド番号プレースホルダー 3"/>
          <p:cNvSpPr>
            <a:spLocks noGrp="1"/>
          </p:cNvSpPr>
          <p:nvPr>
            <p:ph type="sldNum" sz="quarter" idx="12"/>
          </p:nvPr>
        </p:nvSpPr>
        <p:spPr/>
        <p:txBody>
          <a:bodyPr/>
          <a:lstStyle/>
          <a:p>
            <a:fld id="{47C83FAB-A560-4CB3-95C3-C9624636FEB6}" type="slidenum">
              <a:rPr kumimoji="1" lang="ja-JP" altLang="en-US" smtClean="0"/>
              <a:t>‹#›</a:t>
            </a:fld>
            <a:endParaRPr kumimoji="1" lang="ja-JP" altLang="en-US"/>
          </a:p>
        </p:txBody>
      </p:sp>
    </p:spTree>
    <p:extLst>
      <p:ext uri="{BB962C8B-B14F-4D97-AF65-F5344CB8AC3E}">
        <p14:creationId xmlns:p14="http://schemas.microsoft.com/office/powerpoint/2010/main" val="387940335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3"/>
          <p:cNvSpPr>
            <a:spLocks noGrp="1" noChangeArrowheads="1"/>
          </p:cNvSpPr>
          <p:nvPr>
            <p:ph type="dt" sz="half" idx="10"/>
          </p:nvPr>
        </p:nvSpPr>
        <p:spPr>
          <a:ln/>
        </p:spPr>
        <p:txBody>
          <a:bodyPr/>
          <a:lstStyle>
            <a:lvl1pPr>
              <a:defRPr/>
            </a:lvl1pPr>
          </a:lstStyle>
          <a:p>
            <a:pPr>
              <a:defRPr/>
            </a:pPr>
            <a:r>
              <a:rPr lang="en-US" altLang="ja-JP"/>
              <a:t>2023/04/08</a:t>
            </a:r>
            <a:endParaRPr lang="zh-CN" altLang="en-US"/>
          </a:p>
        </p:txBody>
      </p:sp>
      <p:sp>
        <p:nvSpPr>
          <p:cNvPr id="6" name="フッター プレースホルダー 4"/>
          <p:cNvSpPr>
            <a:spLocks noGrp="1" noChangeArrowheads="1"/>
          </p:cNvSpPr>
          <p:nvPr>
            <p:ph type="ftr" sz="quarter" idx="11"/>
          </p:nvPr>
        </p:nvSpPr>
        <p:spPr>
          <a:ln/>
        </p:spPr>
        <p:txBody>
          <a:bodyPr/>
          <a:lstStyle>
            <a:lvl1pPr>
              <a:defRPr/>
            </a:lvl1pPr>
          </a:lstStyle>
          <a:p>
            <a:pPr>
              <a:defRPr/>
            </a:pPr>
            <a:r>
              <a:rPr lang="zh-TW" altLang="en-US" dirty="0"/>
              <a:t>春学期輪講課題　髙橋研究室</a:t>
            </a:r>
            <a:endParaRPr lang="ja-JP" altLang="en-US" dirty="0"/>
          </a:p>
        </p:txBody>
      </p:sp>
      <p:sp>
        <p:nvSpPr>
          <p:cNvPr id="7" name="スライド番号プレースホルダー 5"/>
          <p:cNvSpPr>
            <a:spLocks noGrp="1" noChangeArrowheads="1"/>
          </p:cNvSpPr>
          <p:nvPr>
            <p:ph type="sldNum" sz="quarter" idx="12"/>
          </p:nvPr>
        </p:nvSpPr>
        <p:spPr>
          <a:ln/>
        </p:spPr>
        <p:txBody>
          <a:bodyPr/>
          <a:lstStyle>
            <a:lvl1pPr>
              <a:defRPr/>
            </a:lvl1pPr>
          </a:lstStyle>
          <a:p>
            <a:pPr>
              <a:defRPr/>
            </a:pPr>
            <a:fld id="{D62CCAB1-6121-4DD9-ABE8-46A9FD3671A7}" type="slidenum">
              <a:rPr lang="ja-JP" altLang="en-US"/>
              <a:pPr>
                <a:defRPr/>
              </a:pPr>
              <a:t>‹#›</a:t>
            </a:fld>
            <a:endParaRPr lang="ja-JP" altLang="en-US" sz="1800"/>
          </a:p>
        </p:txBody>
      </p:sp>
    </p:spTree>
    <p:extLst>
      <p:ext uri="{BB962C8B-B14F-4D97-AF65-F5344CB8AC3E}">
        <p14:creationId xmlns:p14="http://schemas.microsoft.com/office/powerpoint/2010/main" val="7661238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7"/>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73" y="1535117"/>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3"/>
          <p:cNvSpPr>
            <a:spLocks noGrp="1" noChangeArrowheads="1"/>
          </p:cNvSpPr>
          <p:nvPr>
            <p:ph type="dt" sz="half" idx="10"/>
          </p:nvPr>
        </p:nvSpPr>
        <p:spPr>
          <a:ln/>
        </p:spPr>
        <p:txBody>
          <a:bodyPr/>
          <a:lstStyle>
            <a:lvl1pPr>
              <a:defRPr/>
            </a:lvl1pPr>
          </a:lstStyle>
          <a:p>
            <a:pPr>
              <a:defRPr/>
            </a:pPr>
            <a:r>
              <a:rPr lang="en-US" altLang="ja-JP"/>
              <a:t>2023/04/08</a:t>
            </a:r>
            <a:endParaRPr lang="zh-CN" altLang="en-US"/>
          </a:p>
        </p:txBody>
      </p:sp>
      <p:sp>
        <p:nvSpPr>
          <p:cNvPr id="8" name="フッター プレースホルダー 4"/>
          <p:cNvSpPr>
            <a:spLocks noGrp="1" noChangeArrowheads="1"/>
          </p:cNvSpPr>
          <p:nvPr>
            <p:ph type="ftr" sz="quarter" idx="11"/>
          </p:nvPr>
        </p:nvSpPr>
        <p:spPr>
          <a:ln/>
        </p:spPr>
        <p:txBody>
          <a:bodyPr/>
          <a:lstStyle>
            <a:lvl1pPr>
              <a:defRPr/>
            </a:lvl1pPr>
          </a:lstStyle>
          <a:p>
            <a:pPr>
              <a:defRPr/>
            </a:pPr>
            <a:r>
              <a:rPr lang="zh-TW" altLang="en-US" dirty="0"/>
              <a:t>春学期輪講課題　髙橋研究室</a:t>
            </a:r>
            <a:endParaRPr lang="ja-JP" altLang="en-US" dirty="0"/>
          </a:p>
        </p:txBody>
      </p:sp>
      <p:sp>
        <p:nvSpPr>
          <p:cNvPr id="9" name="スライド番号プレースホルダー 5"/>
          <p:cNvSpPr>
            <a:spLocks noGrp="1" noChangeArrowheads="1"/>
          </p:cNvSpPr>
          <p:nvPr>
            <p:ph type="sldNum" sz="quarter" idx="12"/>
          </p:nvPr>
        </p:nvSpPr>
        <p:spPr>
          <a:ln/>
        </p:spPr>
        <p:txBody>
          <a:bodyPr/>
          <a:lstStyle>
            <a:lvl1pPr>
              <a:defRPr/>
            </a:lvl1pPr>
          </a:lstStyle>
          <a:p>
            <a:pPr>
              <a:defRPr/>
            </a:pPr>
            <a:fld id="{528695F8-3403-4E34-A09B-859F7D6CB7AD}" type="slidenum">
              <a:rPr lang="ja-JP" altLang="en-US"/>
              <a:pPr>
                <a:defRPr/>
              </a:pPr>
              <a:t>‹#›</a:t>
            </a:fld>
            <a:endParaRPr lang="ja-JP" altLang="en-US" sz="1800"/>
          </a:p>
        </p:txBody>
      </p:sp>
    </p:spTree>
    <p:extLst>
      <p:ext uri="{BB962C8B-B14F-4D97-AF65-F5344CB8AC3E}">
        <p14:creationId xmlns:p14="http://schemas.microsoft.com/office/powerpoint/2010/main" val="67360689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日付プレースホルダー 3"/>
          <p:cNvSpPr>
            <a:spLocks noGrp="1" noChangeArrowheads="1"/>
          </p:cNvSpPr>
          <p:nvPr>
            <p:ph type="dt" sz="half" idx="10"/>
          </p:nvPr>
        </p:nvSpPr>
        <p:spPr>
          <a:ln/>
        </p:spPr>
        <p:txBody>
          <a:bodyPr/>
          <a:lstStyle>
            <a:lvl1pPr>
              <a:defRPr/>
            </a:lvl1pPr>
          </a:lstStyle>
          <a:p>
            <a:pPr>
              <a:defRPr/>
            </a:pPr>
            <a:r>
              <a:rPr lang="en-US" altLang="ja-JP"/>
              <a:t>2023/04/08</a:t>
            </a:r>
            <a:endParaRPr lang="zh-CN" altLang="en-US"/>
          </a:p>
        </p:txBody>
      </p:sp>
      <p:sp>
        <p:nvSpPr>
          <p:cNvPr id="4" name="フッター プレースホルダー 4"/>
          <p:cNvSpPr>
            <a:spLocks noGrp="1" noChangeArrowheads="1"/>
          </p:cNvSpPr>
          <p:nvPr>
            <p:ph type="ftr" sz="quarter" idx="11"/>
          </p:nvPr>
        </p:nvSpPr>
        <p:spPr>
          <a:ln/>
        </p:spPr>
        <p:txBody>
          <a:bodyPr/>
          <a:lstStyle>
            <a:lvl1pPr>
              <a:defRPr/>
            </a:lvl1pPr>
          </a:lstStyle>
          <a:p>
            <a:pPr>
              <a:defRPr/>
            </a:pPr>
            <a:r>
              <a:rPr lang="zh-TW" altLang="en-US" dirty="0"/>
              <a:t>春学期輪講課題　髙橋研究室</a:t>
            </a:r>
            <a:endParaRPr lang="ja-JP" altLang="en-US" dirty="0"/>
          </a:p>
        </p:txBody>
      </p:sp>
      <p:sp>
        <p:nvSpPr>
          <p:cNvPr id="5" name="スライド番号プレースホルダー 5"/>
          <p:cNvSpPr>
            <a:spLocks noGrp="1" noChangeArrowheads="1"/>
          </p:cNvSpPr>
          <p:nvPr>
            <p:ph type="sldNum" sz="quarter" idx="12"/>
          </p:nvPr>
        </p:nvSpPr>
        <p:spPr>
          <a:ln/>
        </p:spPr>
        <p:txBody>
          <a:bodyPr/>
          <a:lstStyle>
            <a:lvl1pPr>
              <a:defRPr/>
            </a:lvl1pPr>
          </a:lstStyle>
          <a:p>
            <a:pPr>
              <a:defRPr/>
            </a:pPr>
            <a:fld id="{8CC118A0-DE95-47BF-A08E-383DE493081F}" type="slidenum">
              <a:rPr lang="ja-JP" altLang="en-US"/>
              <a:pPr>
                <a:defRPr/>
              </a:pPr>
              <a:t>‹#›</a:t>
            </a:fld>
            <a:endParaRPr lang="ja-JP" altLang="en-US" sz="1800"/>
          </a:p>
        </p:txBody>
      </p:sp>
    </p:spTree>
    <p:extLst>
      <p:ext uri="{BB962C8B-B14F-4D97-AF65-F5344CB8AC3E}">
        <p14:creationId xmlns:p14="http://schemas.microsoft.com/office/powerpoint/2010/main" val="87954328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3"/>
          <p:cNvSpPr>
            <a:spLocks noGrp="1" noChangeArrowheads="1"/>
          </p:cNvSpPr>
          <p:nvPr>
            <p:ph type="dt" sz="half" idx="10"/>
          </p:nvPr>
        </p:nvSpPr>
        <p:spPr>
          <a:ln/>
        </p:spPr>
        <p:txBody>
          <a:bodyPr/>
          <a:lstStyle>
            <a:lvl1pPr>
              <a:defRPr/>
            </a:lvl1pPr>
          </a:lstStyle>
          <a:p>
            <a:pPr>
              <a:defRPr/>
            </a:pPr>
            <a:r>
              <a:rPr lang="en-US" altLang="ja-JP"/>
              <a:t>2023/04/08</a:t>
            </a:r>
            <a:endParaRPr lang="zh-CN" altLang="en-US"/>
          </a:p>
        </p:txBody>
      </p:sp>
      <p:sp>
        <p:nvSpPr>
          <p:cNvPr id="3" name="フッター プレースホルダー 4"/>
          <p:cNvSpPr>
            <a:spLocks noGrp="1" noChangeArrowheads="1"/>
          </p:cNvSpPr>
          <p:nvPr>
            <p:ph type="ftr" sz="quarter" idx="11"/>
          </p:nvPr>
        </p:nvSpPr>
        <p:spPr>
          <a:ln/>
        </p:spPr>
        <p:txBody>
          <a:bodyPr/>
          <a:lstStyle>
            <a:lvl1pPr>
              <a:defRPr/>
            </a:lvl1pPr>
          </a:lstStyle>
          <a:p>
            <a:pPr>
              <a:defRPr/>
            </a:pPr>
            <a:r>
              <a:rPr lang="zh-TW" altLang="en-US" dirty="0"/>
              <a:t>春学期輪講課題　髙橋研究室</a:t>
            </a:r>
            <a:endParaRPr lang="ja-JP" altLang="en-US" dirty="0"/>
          </a:p>
        </p:txBody>
      </p:sp>
      <p:sp>
        <p:nvSpPr>
          <p:cNvPr id="4" name="スライド番号プレースホルダー 5"/>
          <p:cNvSpPr>
            <a:spLocks noGrp="1" noChangeArrowheads="1"/>
          </p:cNvSpPr>
          <p:nvPr>
            <p:ph type="sldNum" sz="quarter" idx="12"/>
          </p:nvPr>
        </p:nvSpPr>
        <p:spPr>
          <a:ln/>
        </p:spPr>
        <p:txBody>
          <a:bodyPr/>
          <a:lstStyle>
            <a:lvl1pPr>
              <a:defRPr/>
            </a:lvl1pPr>
          </a:lstStyle>
          <a:p>
            <a:pPr>
              <a:defRPr/>
            </a:pPr>
            <a:fld id="{62E8D2D0-6441-4712-ABE9-742CF75F47E0}" type="slidenum">
              <a:rPr lang="ja-JP" altLang="en-US"/>
              <a:pPr>
                <a:defRPr/>
              </a:pPr>
              <a:t>‹#›</a:t>
            </a:fld>
            <a:endParaRPr lang="ja-JP" altLang="en-US" sz="1800"/>
          </a:p>
        </p:txBody>
      </p:sp>
    </p:spTree>
    <p:extLst>
      <p:ext uri="{BB962C8B-B14F-4D97-AF65-F5344CB8AC3E}">
        <p14:creationId xmlns:p14="http://schemas.microsoft.com/office/powerpoint/2010/main" val="25444741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3" y="273054"/>
            <a:ext cx="4011084" cy="1162051"/>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3"/>
          <p:cNvSpPr>
            <a:spLocks noGrp="1" noChangeArrowheads="1"/>
          </p:cNvSpPr>
          <p:nvPr>
            <p:ph type="dt" sz="half" idx="10"/>
          </p:nvPr>
        </p:nvSpPr>
        <p:spPr>
          <a:ln/>
        </p:spPr>
        <p:txBody>
          <a:bodyPr/>
          <a:lstStyle>
            <a:lvl1pPr>
              <a:defRPr/>
            </a:lvl1pPr>
          </a:lstStyle>
          <a:p>
            <a:pPr>
              <a:defRPr/>
            </a:pPr>
            <a:r>
              <a:rPr lang="en-US" altLang="ja-JP"/>
              <a:t>2023/04/08</a:t>
            </a:r>
            <a:endParaRPr lang="zh-CN" altLang="en-US"/>
          </a:p>
        </p:txBody>
      </p:sp>
      <p:sp>
        <p:nvSpPr>
          <p:cNvPr id="6" name="フッター プレースホルダー 4"/>
          <p:cNvSpPr>
            <a:spLocks noGrp="1" noChangeArrowheads="1"/>
          </p:cNvSpPr>
          <p:nvPr>
            <p:ph type="ftr" sz="quarter" idx="11"/>
          </p:nvPr>
        </p:nvSpPr>
        <p:spPr>
          <a:ln/>
        </p:spPr>
        <p:txBody>
          <a:bodyPr/>
          <a:lstStyle>
            <a:lvl1pPr>
              <a:defRPr/>
            </a:lvl1pPr>
          </a:lstStyle>
          <a:p>
            <a:pPr>
              <a:defRPr/>
            </a:pPr>
            <a:r>
              <a:rPr lang="zh-TW" altLang="en-US" dirty="0"/>
              <a:t>春学期輪講課題　髙橋研究室</a:t>
            </a:r>
            <a:endParaRPr lang="ja-JP" altLang="en-US" dirty="0"/>
          </a:p>
        </p:txBody>
      </p:sp>
      <p:sp>
        <p:nvSpPr>
          <p:cNvPr id="7" name="スライド番号プレースホルダー 5"/>
          <p:cNvSpPr>
            <a:spLocks noGrp="1" noChangeArrowheads="1"/>
          </p:cNvSpPr>
          <p:nvPr>
            <p:ph type="sldNum" sz="quarter" idx="12"/>
          </p:nvPr>
        </p:nvSpPr>
        <p:spPr>
          <a:ln/>
        </p:spPr>
        <p:txBody>
          <a:bodyPr/>
          <a:lstStyle>
            <a:lvl1pPr>
              <a:defRPr/>
            </a:lvl1pPr>
          </a:lstStyle>
          <a:p>
            <a:pPr>
              <a:defRPr/>
            </a:pPr>
            <a:fld id="{B24C8D79-6012-4BF4-B164-EB0EE69F9532}" type="slidenum">
              <a:rPr lang="ja-JP" altLang="en-US"/>
              <a:pPr>
                <a:defRPr/>
              </a:pPr>
              <a:t>‹#›</a:t>
            </a:fld>
            <a:endParaRPr lang="ja-JP" altLang="en-US" sz="1800"/>
          </a:p>
        </p:txBody>
      </p:sp>
    </p:spTree>
    <p:extLst>
      <p:ext uri="{BB962C8B-B14F-4D97-AF65-F5344CB8AC3E}">
        <p14:creationId xmlns:p14="http://schemas.microsoft.com/office/powerpoint/2010/main" val="216989390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5"/>
            <a:ext cx="7315200" cy="566739"/>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sym typeface="Calibri" pitchFamily="34" charset="0"/>
              </a:rPr>
              <a:t>アイコンをクリックして図を追加</a:t>
            </a:r>
          </a:p>
        </p:txBody>
      </p:sp>
      <p:sp>
        <p:nvSpPr>
          <p:cNvPr id="4" name="テキスト プレースホルダー 3"/>
          <p:cNvSpPr>
            <a:spLocks noGrp="1"/>
          </p:cNvSpPr>
          <p:nvPr>
            <p:ph type="body" sz="half" idx="2"/>
          </p:nvPr>
        </p:nvSpPr>
        <p:spPr>
          <a:xfrm>
            <a:off x="2389717" y="5367343"/>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3"/>
          <p:cNvSpPr>
            <a:spLocks noGrp="1" noChangeArrowheads="1"/>
          </p:cNvSpPr>
          <p:nvPr>
            <p:ph type="dt" sz="half" idx="10"/>
          </p:nvPr>
        </p:nvSpPr>
        <p:spPr>
          <a:ln/>
        </p:spPr>
        <p:txBody>
          <a:bodyPr/>
          <a:lstStyle>
            <a:lvl1pPr>
              <a:defRPr/>
            </a:lvl1pPr>
          </a:lstStyle>
          <a:p>
            <a:pPr>
              <a:defRPr/>
            </a:pPr>
            <a:r>
              <a:rPr lang="en-US" altLang="ja-JP"/>
              <a:t>2023/04/08</a:t>
            </a:r>
            <a:endParaRPr lang="zh-CN" altLang="en-US"/>
          </a:p>
        </p:txBody>
      </p:sp>
      <p:sp>
        <p:nvSpPr>
          <p:cNvPr id="6" name="フッター プレースホルダー 4"/>
          <p:cNvSpPr>
            <a:spLocks noGrp="1" noChangeArrowheads="1"/>
          </p:cNvSpPr>
          <p:nvPr>
            <p:ph type="ftr" sz="quarter" idx="11"/>
          </p:nvPr>
        </p:nvSpPr>
        <p:spPr>
          <a:ln/>
        </p:spPr>
        <p:txBody>
          <a:bodyPr/>
          <a:lstStyle>
            <a:lvl1pPr>
              <a:defRPr/>
            </a:lvl1pPr>
          </a:lstStyle>
          <a:p>
            <a:pPr>
              <a:defRPr/>
            </a:pPr>
            <a:r>
              <a:rPr lang="zh-TW" altLang="en-US" dirty="0"/>
              <a:t>春学期輪講課題　髙橋研究室</a:t>
            </a:r>
            <a:endParaRPr lang="ja-JP" altLang="en-US" dirty="0"/>
          </a:p>
        </p:txBody>
      </p:sp>
      <p:sp>
        <p:nvSpPr>
          <p:cNvPr id="7" name="スライド番号プレースホルダー 5"/>
          <p:cNvSpPr>
            <a:spLocks noGrp="1" noChangeArrowheads="1"/>
          </p:cNvSpPr>
          <p:nvPr>
            <p:ph type="sldNum" sz="quarter" idx="12"/>
          </p:nvPr>
        </p:nvSpPr>
        <p:spPr>
          <a:ln/>
        </p:spPr>
        <p:txBody>
          <a:bodyPr/>
          <a:lstStyle>
            <a:lvl1pPr>
              <a:defRPr/>
            </a:lvl1pPr>
          </a:lstStyle>
          <a:p>
            <a:pPr>
              <a:defRPr/>
            </a:pPr>
            <a:fld id="{273EE30E-2386-42D5-B573-680AB147324C}" type="slidenum">
              <a:rPr lang="ja-JP" altLang="en-US"/>
              <a:pPr>
                <a:defRPr/>
              </a:pPr>
              <a:t>‹#›</a:t>
            </a:fld>
            <a:endParaRPr lang="ja-JP" altLang="en-US" sz="1800"/>
          </a:p>
        </p:txBody>
      </p:sp>
    </p:spTree>
    <p:extLst>
      <p:ext uri="{BB962C8B-B14F-4D97-AF65-F5344CB8AC3E}">
        <p14:creationId xmlns:p14="http://schemas.microsoft.com/office/powerpoint/2010/main" val="400870646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noChangeArrowheads="1"/>
          </p:cNvSpPr>
          <p:nvPr>
            <p:ph type="dt" sz="half" idx="10"/>
          </p:nvPr>
        </p:nvSpPr>
        <p:spPr>
          <a:ln/>
        </p:spPr>
        <p:txBody>
          <a:bodyPr/>
          <a:lstStyle>
            <a:lvl1pPr>
              <a:defRPr/>
            </a:lvl1pPr>
          </a:lstStyle>
          <a:p>
            <a:pPr>
              <a:defRPr/>
            </a:pPr>
            <a:r>
              <a:rPr lang="en-US" altLang="ja-JP"/>
              <a:t>2023/04/08</a:t>
            </a:r>
            <a:endParaRPr lang="zh-CN" altLang="en-US"/>
          </a:p>
        </p:txBody>
      </p:sp>
      <p:sp>
        <p:nvSpPr>
          <p:cNvPr id="5" name="フッター プレースホルダー 4"/>
          <p:cNvSpPr>
            <a:spLocks noGrp="1" noChangeArrowheads="1"/>
          </p:cNvSpPr>
          <p:nvPr>
            <p:ph type="ftr" sz="quarter" idx="11"/>
          </p:nvPr>
        </p:nvSpPr>
        <p:spPr>
          <a:ln/>
        </p:spPr>
        <p:txBody>
          <a:bodyPr/>
          <a:lstStyle>
            <a:lvl1pPr>
              <a:defRPr/>
            </a:lvl1pPr>
          </a:lstStyle>
          <a:p>
            <a:pPr>
              <a:defRPr/>
            </a:pPr>
            <a:r>
              <a:rPr lang="zh-TW" altLang="en-US" dirty="0"/>
              <a:t>春学期輪講課題　髙橋研究室</a:t>
            </a:r>
            <a:endParaRPr lang="ja-JP" altLang="en-US" dirty="0"/>
          </a:p>
        </p:txBody>
      </p:sp>
      <p:sp>
        <p:nvSpPr>
          <p:cNvPr id="6" name="スライド番号プレースホルダー 5"/>
          <p:cNvSpPr>
            <a:spLocks noGrp="1" noChangeArrowheads="1"/>
          </p:cNvSpPr>
          <p:nvPr>
            <p:ph type="sldNum" sz="quarter" idx="12"/>
          </p:nvPr>
        </p:nvSpPr>
        <p:spPr>
          <a:ln/>
        </p:spPr>
        <p:txBody>
          <a:bodyPr/>
          <a:lstStyle>
            <a:lvl1pPr>
              <a:defRPr/>
            </a:lvl1pPr>
          </a:lstStyle>
          <a:p>
            <a:pPr>
              <a:defRPr/>
            </a:pPr>
            <a:fld id="{8A1E7CB0-BFB2-4757-B32C-E888224D0B76}" type="slidenum">
              <a:rPr lang="ja-JP" altLang="en-US"/>
              <a:pPr>
                <a:defRPr/>
              </a:pPr>
              <a:t>‹#›</a:t>
            </a:fld>
            <a:endParaRPr lang="ja-JP" altLang="en-US" sz="1800"/>
          </a:p>
        </p:txBody>
      </p:sp>
    </p:spTree>
    <p:extLst>
      <p:ext uri="{BB962C8B-B14F-4D97-AF65-F5344CB8AC3E}">
        <p14:creationId xmlns:p14="http://schemas.microsoft.com/office/powerpoint/2010/main" val="30883237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44"/>
            <a:ext cx="2743200" cy="5851525"/>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609600" y="274644"/>
            <a:ext cx="802640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noChangeArrowheads="1"/>
          </p:cNvSpPr>
          <p:nvPr>
            <p:ph type="dt" sz="half" idx="10"/>
          </p:nvPr>
        </p:nvSpPr>
        <p:spPr>
          <a:ln/>
        </p:spPr>
        <p:txBody>
          <a:bodyPr/>
          <a:lstStyle>
            <a:lvl1pPr>
              <a:defRPr/>
            </a:lvl1pPr>
          </a:lstStyle>
          <a:p>
            <a:pPr>
              <a:defRPr/>
            </a:pPr>
            <a:r>
              <a:rPr lang="en-US" altLang="ja-JP"/>
              <a:t>2023/04/08</a:t>
            </a:r>
            <a:endParaRPr lang="zh-CN" altLang="en-US"/>
          </a:p>
        </p:txBody>
      </p:sp>
      <p:sp>
        <p:nvSpPr>
          <p:cNvPr id="5" name="フッター プレースホルダー 4"/>
          <p:cNvSpPr>
            <a:spLocks noGrp="1" noChangeArrowheads="1"/>
          </p:cNvSpPr>
          <p:nvPr>
            <p:ph type="ftr" sz="quarter" idx="11"/>
          </p:nvPr>
        </p:nvSpPr>
        <p:spPr>
          <a:ln/>
        </p:spPr>
        <p:txBody>
          <a:bodyPr/>
          <a:lstStyle>
            <a:lvl1pPr>
              <a:defRPr/>
            </a:lvl1pPr>
          </a:lstStyle>
          <a:p>
            <a:pPr>
              <a:defRPr/>
            </a:pPr>
            <a:r>
              <a:rPr lang="zh-TW" altLang="en-US" dirty="0"/>
              <a:t>春学期輪講課題　髙橋研究室</a:t>
            </a:r>
            <a:endParaRPr lang="ja-JP" altLang="en-US" dirty="0"/>
          </a:p>
        </p:txBody>
      </p:sp>
      <p:sp>
        <p:nvSpPr>
          <p:cNvPr id="6" name="スライド番号プレースホルダー 5"/>
          <p:cNvSpPr>
            <a:spLocks noGrp="1" noChangeArrowheads="1"/>
          </p:cNvSpPr>
          <p:nvPr>
            <p:ph type="sldNum" sz="quarter" idx="12"/>
          </p:nvPr>
        </p:nvSpPr>
        <p:spPr>
          <a:ln/>
        </p:spPr>
        <p:txBody>
          <a:bodyPr/>
          <a:lstStyle>
            <a:lvl1pPr>
              <a:defRPr/>
            </a:lvl1pPr>
          </a:lstStyle>
          <a:p>
            <a:pPr>
              <a:defRPr/>
            </a:pPr>
            <a:fld id="{3F1FB4F2-155B-4E52-8F94-7A1476A63333}" type="slidenum">
              <a:rPr lang="ja-JP" altLang="en-US"/>
              <a:pPr>
                <a:defRPr/>
              </a:pPr>
              <a:t>‹#›</a:t>
            </a:fld>
            <a:endParaRPr lang="ja-JP" altLang="en-US" sz="1800"/>
          </a:p>
        </p:txBody>
      </p:sp>
    </p:spTree>
    <p:extLst>
      <p:ext uri="{BB962C8B-B14F-4D97-AF65-F5344CB8AC3E}">
        <p14:creationId xmlns:p14="http://schemas.microsoft.com/office/powerpoint/2010/main" val="3935472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3" y="273054"/>
            <a:ext cx="4011084" cy="1162051"/>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4766733" y="273058"/>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r>
              <a:rPr kumimoji="1" lang="en-US" altLang="ja-JP"/>
              <a:t>2023/04/08</a:t>
            </a:r>
            <a:endParaRPr kumimoji="1" lang="ja-JP" altLang="en-US"/>
          </a:p>
        </p:txBody>
      </p:sp>
      <p:sp>
        <p:nvSpPr>
          <p:cNvPr id="6" name="フッター プレースホルダー 5"/>
          <p:cNvSpPr>
            <a:spLocks noGrp="1"/>
          </p:cNvSpPr>
          <p:nvPr>
            <p:ph type="ftr" sz="quarter" idx="11"/>
          </p:nvPr>
        </p:nvSpPr>
        <p:spPr/>
        <p:txBody>
          <a:bodyPr/>
          <a:lstStyle/>
          <a:p>
            <a:r>
              <a:rPr kumimoji="1" lang="zh-TW" altLang="en-US" dirty="0"/>
              <a:t>春学期輪講課題　髙橋研究室</a:t>
            </a:r>
            <a:endParaRPr kumimoji="1" lang="ja-JP" altLang="en-US" dirty="0"/>
          </a:p>
        </p:txBody>
      </p:sp>
      <p:sp>
        <p:nvSpPr>
          <p:cNvPr id="7" name="スライド番号プレースホルダー 6"/>
          <p:cNvSpPr>
            <a:spLocks noGrp="1"/>
          </p:cNvSpPr>
          <p:nvPr>
            <p:ph type="sldNum" sz="quarter" idx="12"/>
          </p:nvPr>
        </p:nvSpPr>
        <p:spPr/>
        <p:txBody>
          <a:bodyPr/>
          <a:lstStyle/>
          <a:p>
            <a:fld id="{47C83FAB-A560-4CB3-95C3-C9624636FEB6}" type="slidenum">
              <a:rPr kumimoji="1" lang="ja-JP" altLang="en-US" smtClean="0"/>
              <a:t>‹#›</a:t>
            </a:fld>
            <a:endParaRPr kumimoji="1" lang="ja-JP" altLang="en-US"/>
          </a:p>
        </p:txBody>
      </p:sp>
    </p:spTree>
    <p:extLst>
      <p:ext uri="{BB962C8B-B14F-4D97-AF65-F5344CB8AC3E}">
        <p14:creationId xmlns:p14="http://schemas.microsoft.com/office/powerpoint/2010/main" val="3355327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5"/>
            <a:ext cx="7315200" cy="566739"/>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2389717" y="5367343"/>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r>
              <a:rPr kumimoji="1" lang="en-US" altLang="ja-JP"/>
              <a:t>2023/04/08</a:t>
            </a:r>
            <a:endParaRPr kumimoji="1" lang="ja-JP" altLang="en-US"/>
          </a:p>
        </p:txBody>
      </p:sp>
      <p:sp>
        <p:nvSpPr>
          <p:cNvPr id="6" name="フッター プレースホルダー 5"/>
          <p:cNvSpPr>
            <a:spLocks noGrp="1"/>
          </p:cNvSpPr>
          <p:nvPr>
            <p:ph type="ftr" sz="quarter" idx="11"/>
          </p:nvPr>
        </p:nvSpPr>
        <p:spPr/>
        <p:txBody>
          <a:bodyPr/>
          <a:lstStyle/>
          <a:p>
            <a:r>
              <a:rPr kumimoji="1" lang="zh-TW" altLang="en-US" dirty="0"/>
              <a:t>春学期輪講課題　髙橋研究室</a:t>
            </a:r>
            <a:endParaRPr kumimoji="1" lang="ja-JP" altLang="en-US" dirty="0"/>
          </a:p>
        </p:txBody>
      </p:sp>
      <p:sp>
        <p:nvSpPr>
          <p:cNvPr id="7" name="スライド番号プレースホルダー 6"/>
          <p:cNvSpPr>
            <a:spLocks noGrp="1"/>
          </p:cNvSpPr>
          <p:nvPr>
            <p:ph type="sldNum" sz="quarter" idx="12"/>
          </p:nvPr>
        </p:nvSpPr>
        <p:spPr/>
        <p:txBody>
          <a:bodyPr/>
          <a:lstStyle/>
          <a:p>
            <a:fld id="{47C83FAB-A560-4CB3-95C3-C9624636FEB6}" type="slidenum">
              <a:rPr kumimoji="1" lang="ja-JP" altLang="en-US" smtClean="0"/>
              <a:t>‹#›</a:t>
            </a:fld>
            <a:endParaRPr kumimoji="1" lang="ja-JP" altLang="en-US"/>
          </a:p>
        </p:txBody>
      </p:sp>
    </p:spTree>
    <p:extLst>
      <p:ext uri="{BB962C8B-B14F-4D97-AF65-F5344CB8AC3E}">
        <p14:creationId xmlns:p14="http://schemas.microsoft.com/office/powerpoint/2010/main" val="291159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microsoft.com/office/2007/relationships/hdphoto" Target="../media/hdphoto1.wdp"/></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4.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4.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4.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2023/04/08</a:t>
            </a:r>
            <a:endParaRPr kumimoji="1" lang="ja-JP" altLang="en-US"/>
          </a:p>
        </p:txBody>
      </p:sp>
      <p:sp>
        <p:nvSpPr>
          <p:cNvPr id="5" name="フッター プレースホルダー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zh-TW" altLang="en-US" dirty="0"/>
              <a:t>春学期輪講課題　髙橋研究室</a:t>
            </a:r>
            <a:endParaRPr kumimoji="1" lang="ja-JP" altLang="en-US" dirty="0"/>
          </a:p>
        </p:txBody>
      </p:sp>
      <p:sp>
        <p:nvSpPr>
          <p:cNvPr id="6" name="スライド番号プレースホルダー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C83FAB-A560-4CB3-95C3-C9624636FEB6}" type="slidenum">
              <a:rPr kumimoji="1" lang="ja-JP" altLang="en-US" smtClean="0"/>
              <a:t>‹#›</a:t>
            </a:fld>
            <a:endParaRPr kumimoji="1" lang="ja-JP" altLang="en-US"/>
          </a:p>
        </p:txBody>
      </p:sp>
    </p:spTree>
    <p:extLst>
      <p:ext uri="{BB962C8B-B14F-4D97-AF65-F5344CB8AC3E}">
        <p14:creationId xmlns:p14="http://schemas.microsoft.com/office/powerpoint/2010/main" val="2836146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2023/04/08</a:t>
            </a:r>
            <a:endParaRPr kumimoji="1" lang="ja-JP" altLang="en-US"/>
          </a:p>
        </p:txBody>
      </p:sp>
      <p:sp>
        <p:nvSpPr>
          <p:cNvPr id="5" name="フッター プレースホルダー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zh-TW" altLang="en-US" dirty="0"/>
              <a:t>春学期輪講課題　髙橋研究室</a:t>
            </a:r>
            <a:endParaRPr kumimoji="1" lang="ja-JP" altLang="en-US" dirty="0"/>
          </a:p>
        </p:txBody>
      </p:sp>
      <p:sp>
        <p:nvSpPr>
          <p:cNvPr id="6" name="スライド番号プレースホルダー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443386-CBF7-428F-9405-FC6E32B1EF99}" type="slidenum">
              <a:rPr kumimoji="1" lang="ja-JP" altLang="en-US" smtClean="0"/>
              <a:t>‹#›</a:t>
            </a:fld>
            <a:endParaRPr kumimoji="1" lang="ja-JP" altLang="en-US"/>
          </a:p>
        </p:txBody>
      </p:sp>
    </p:spTree>
    <p:extLst>
      <p:ext uri="{BB962C8B-B14F-4D97-AF65-F5344CB8AC3E}">
        <p14:creationId xmlns:p14="http://schemas.microsoft.com/office/powerpoint/2010/main" val="28361465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9" name="グループ化 8"/>
          <p:cNvGrpSpPr/>
          <p:nvPr/>
        </p:nvGrpSpPr>
        <p:grpSpPr>
          <a:xfrm>
            <a:off x="0" y="6358981"/>
            <a:ext cx="12192000" cy="498801"/>
            <a:chOff x="0" y="6309320"/>
            <a:chExt cx="9144000" cy="548680"/>
          </a:xfrm>
        </p:grpSpPr>
        <p:sp>
          <p:nvSpPr>
            <p:cNvPr id="7" name="正方形/長方形 6"/>
            <p:cNvSpPr/>
            <p:nvPr/>
          </p:nvSpPr>
          <p:spPr>
            <a:xfrm>
              <a:off x="0" y="6309320"/>
              <a:ext cx="9144000" cy="54868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8" name="正方形/長方形 7"/>
            <p:cNvSpPr/>
            <p:nvPr/>
          </p:nvSpPr>
          <p:spPr>
            <a:xfrm>
              <a:off x="0" y="6384601"/>
              <a:ext cx="9144000" cy="6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grpSp>
      <p:sp>
        <p:nvSpPr>
          <p:cNvPr id="2" name="タイトル プレースホルダー 1"/>
          <p:cNvSpPr>
            <a:spLocks noGrp="1"/>
          </p:cNvSpPr>
          <p:nvPr>
            <p:ph type="title"/>
          </p:nvPr>
        </p:nvSpPr>
        <p:spPr>
          <a:xfrm>
            <a:off x="858089" y="58109"/>
            <a:ext cx="10382944" cy="85061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196754"/>
            <a:ext cx="10972800" cy="4929411"/>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527381" y="6450069"/>
            <a:ext cx="2844800" cy="365125"/>
          </a:xfrm>
          <a:prstGeom prst="rect">
            <a:avLst/>
          </a:prstGeom>
        </p:spPr>
        <p:txBody>
          <a:bodyPr vert="horz" lIns="91440" tIns="45720" rIns="91440" bIns="45720" rtlCol="0" anchor="ctr"/>
          <a:lstStyle>
            <a:lvl1pPr algn="l">
              <a:defRPr sz="1200">
                <a:solidFill>
                  <a:schemeClr val="bg1"/>
                </a:solidFill>
              </a:defRPr>
            </a:lvl1pPr>
          </a:lstStyle>
          <a:p>
            <a:r>
              <a:rPr kumimoji="1" lang="en-US" altLang="ja-JP"/>
              <a:t>2023/04/08</a:t>
            </a:r>
            <a:endParaRPr kumimoji="1" lang="ja-JP" altLang="en-US"/>
          </a:p>
        </p:txBody>
      </p:sp>
      <p:sp>
        <p:nvSpPr>
          <p:cNvPr id="5" name="フッター プレースホルダー 4"/>
          <p:cNvSpPr>
            <a:spLocks noGrp="1"/>
          </p:cNvSpPr>
          <p:nvPr>
            <p:ph type="ftr" sz="quarter" idx="3"/>
          </p:nvPr>
        </p:nvSpPr>
        <p:spPr>
          <a:xfrm>
            <a:off x="2754737" y="6443352"/>
            <a:ext cx="7277705" cy="365125"/>
          </a:xfrm>
          <a:prstGeom prst="rect">
            <a:avLst/>
          </a:prstGeom>
        </p:spPr>
        <p:txBody>
          <a:bodyPr vert="horz" lIns="91440" tIns="45720" rIns="91440" bIns="45720" rtlCol="0" anchor="ctr"/>
          <a:lstStyle>
            <a:lvl1pPr algn="ctr">
              <a:defRPr sz="1200">
                <a:solidFill>
                  <a:schemeClr val="bg1"/>
                </a:solidFill>
              </a:defRPr>
            </a:lvl1pPr>
          </a:lstStyle>
          <a:p>
            <a:r>
              <a:rPr kumimoji="1" lang="zh-TW" altLang="en-US" dirty="0"/>
              <a:t>春学期輪講課題　髙橋研究室</a:t>
            </a:r>
            <a:endParaRPr kumimoji="1" lang="ja-JP" altLang="en-US" dirty="0"/>
          </a:p>
        </p:txBody>
      </p:sp>
      <p:sp>
        <p:nvSpPr>
          <p:cNvPr id="6" name="スライド番号プレースホルダー 5"/>
          <p:cNvSpPr>
            <a:spLocks noGrp="1"/>
          </p:cNvSpPr>
          <p:nvPr>
            <p:ph type="sldNum" sz="quarter" idx="4"/>
          </p:nvPr>
        </p:nvSpPr>
        <p:spPr>
          <a:xfrm>
            <a:off x="8989119" y="6450069"/>
            <a:ext cx="2844800" cy="365125"/>
          </a:xfrm>
          <a:prstGeom prst="rect">
            <a:avLst/>
          </a:prstGeom>
        </p:spPr>
        <p:txBody>
          <a:bodyPr vert="horz" lIns="91440" tIns="45720" rIns="91440" bIns="45720" rtlCol="0" anchor="ctr"/>
          <a:lstStyle>
            <a:lvl1pPr algn="r">
              <a:defRPr sz="1600">
                <a:solidFill>
                  <a:schemeClr val="bg1"/>
                </a:solidFill>
              </a:defRPr>
            </a:lvl1pPr>
          </a:lstStyle>
          <a:p>
            <a:fld id="{5D853A80-38D2-488B-8DA7-E1D6FD08192D}" type="slidenum">
              <a:rPr kumimoji="1" lang="ja-JP" altLang="en-US" smtClean="0"/>
              <a:t>‹#›</a:t>
            </a:fld>
            <a:endParaRPr kumimoji="1" lang="ja-JP" altLang="en-US"/>
          </a:p>
        </p:txBody>
      </p:sp>
      <p:pic>
        <p:nvPicPr>
          <p:cNvPr id="1026" name="Picture 2"/>
          <p:cNvPicPr>
            <a:picLocks noChangeAspect="1" noChangeArrowheads="1"/>
          </p:cNvPicPr>
          <p:nvPr/>
        </p:nvPicPr>
        <p:blipFill rotWithShape="1">
          <a:blip r:embed="rId13" cstate="print">
            <a:extLst>
              <a:ext uri="{BEBA8EAE-BF5A-486C-A8C5-ECC9F3942E4B}">
                <a14:imgProps xmlns:a14="http://schemas.microsoft.com/office/drawing/2010/main">
                  <a14:imgLayer r:embed="rId14">
                    <a14:imgEffect>
                      <a14:backgroundRemoval t="0" b="100000" l="0" r="100000">
                        <a14:foregroundMark x1="6494" y1="2899" x2="6494" y2="7246"/>
                        <a14:foregroundMark x1="9091" y1="14493" x2="9091" y2="14493"/>
                        <a14:foregroundMark x1="15584" y1="27536" x2="15584" y2="27536"/>
                        <a14:foregroundMark x1="22078" y1="42029" x2="22078" y2="42029"/>
                        <a14:foregroundMark x1="35065" y1="56522" x2="35065" y2="56522"/>
                        <a14:foregroundMark x1="27273" y1="60870" x2="27273" y2="60870"/>
                      </a14:backgroundRemoval>
                    </a14:imgEffect>
                    <a14:imgEffect>
                      <a14:saturation sat="66000"/>
                    </a14:imgEffect>
                  </a14:imgLayer>
                </a14:imgProps>
              </a:ext>
              <a:ext uri="{28A0092B-C50C-407E-A947-70E740481C1C}">
                <a14:useLocalDpi xmlns:a14="http://schemas.microsoft.com/office/drawing/2010/main" val="0"/>
              </a:ext>
            </a:extLst>
          </a:blip>
          <a:srcRect/>
          <a:stretch/>
        </p:blipFill>
        <p:spPr bwMode="auto">
          <a:xfrm>
            <a:off x="2537916" y="6513993"/>
            <a:ext cx="431005" cy="28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01454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bwMode="auto">
          <a:xfrm>
            <a:off x="304801" y="260351"/>
            <a:ext cx="1174326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ja-JP">
                <a:sym typeface="Times New Roman" pitchFamily="18" charset="0"/>
              </a:rPr>
              <a:t>マスタ タイトルの書式設定</a:t>
            </a:r>
          </a:p>
        </p:txBody>
      </p:sp>
      <p:sp>
        <p:nvSpPr>
          <p:cNvPr id="4099" name="Rectangle 3"/>
          <p:cNvSpPr>
            <a:spLocks noGrp="1" noChangeArrowheads="1"/>
          </p:cNvSpPr>
          <p:nvPr>
            <p:ph type="body" idx="1"/>
          </p:nvPr>
        </p:nvSpPr>
        <p:spPr bwMode="auto">
          <a:xfrm>
            <a:off x="304801" y="765174"/>
            <a:ext cx="11743267" cy="575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ja-JP">
                <a:sym typeface="Times New Roman" pitchFamily="18" charset="0"/>
              </a:rPr>
              <a:t>マスタ テキストの書式設定</a:t>
            </a:r>
          </a:p>
          <a:p>
            <a:pPr lvl="1"/>
            <a:r>
              <a:rPr lang="zh-CN" altLang="ja-JP">
                <a:sym typeface="Times New Roman" pitchFamily="18" charset="0"/>
              </a:rPr>
              <a:t>第 </a:t>
            </a:r>
            <a:r>
              <a:rPr lang="ja-JP" altLang="zh-CN">
                <a:sym typeface="Times New Roman" pitchFamily="18" charset="0"/>
              </a:rPr>
              <a:t>2 </a:t>
            </a:r>
            <a:r>
              <a:rPr lang="zh-CN" altLang="ja-JP">
                <a:sym typeface="Times New Roman" pitchFamily="18" charset="0"/>
              </a:rPr>
              <a:t>レベル</a:t>
            </a:r>
          </a:p>
          <a:p>
            <a:pPr lvl="2"/>
            <a:r>
              <a:rPr lang="zh-CN" altLang="ja-JP">
                <a:sym typeface="Times New Roman" pitchFamily="18" charset="0"/>
              </a:rPr>
              <a:t>第 </a:t>
            </a:r>
            <a:r>
              <a:rPr lang="ja-JP" altLang="zh-CN">
                <a:sym typeface="Times New Roman" pitchFamily="18" charset="0"/>
              </a:rPr>
              <a:t>3 </a:t>
            </a:r>
            <a:r>
              <a:rPr lang="zh-CN" altLang="ja-JP">
                <a:sym typeface="Times New Roman" pitchFamily="18" charset="0"/>
              </a:rPr>
              <a:t>レベル</a:t>
            </a:r>
          </a:p>
          <a:p>
            <a:pPr lvl="3"/>
            <a:r>
              <a:rPr lang="zh-CN" altLang="ja-JP">
                <a:sym typeface="Times New Roman" pitchFamily="18" charset="0"/>
              </a:rPr>
              <a:t>第 </a:t>
            </a:r>
            <a:r>
              <a:rPr lang="ja-JP" altLang="zh-CN">
                <a:sym typeface="Times New Roman" pitchFamily="18" charset="0"/>
              </a:rPr>
              <a:t>4 </a:t>
            </a:r>
            <a:r>
              <a:rPr lang="zh-CN" altLang="ja-JP">
                <a:sym typeface="Times New Roman" pitchFamily="18" charset="0"/>
              </a:rPr>
              <a:t>レベル</a:t>
            </a:r>
          </a:p>
          <a:p>
            <a:pPr lvl="4"/>
            <a:r>
              <a:rPr lang="zh-CN" altLang="ja-JP">
                <a:sym typeface="Times New Roman" pitchFamily="18" charset="0"/>
              </a:rPr>
              <a:t>第 </a:t>
            </a:r>
            <a:r>
              <a:rPr lang="ja-JP" altLang="zh-CN">
                <a:sym typeface="Times New Roman" pitchFamily="18" charset="0"/>
              </a:rPr>
              <a:t>5 </a:t>
            </a:r>
            <a:r>
              <a:rPr lang="zh-CN" altLang="ja-JP">
                <a:sym typeface="Times New Roman" pitchFamily="18" charset="0"/>
              </a:rPr>
              <a:t>レベル</a:t>
            </a:r>
          </a:p>
        </p:txBody>
      </p:sp>
      <p:sp>
        <p:nvSpPr>
          <p:cNvPr id="4100" name="Rectangle 6"/>
          <p:cNvSpPr>
            <a:spLocks noGrp="1" noChangeArrowheads="1"/>
          </p:cNvSpPr>
          <p:nvPr>
            <p:ph type="sldNum" sz="quarter" idx="4"/>
          </p:nvPr>
        </p:nvSpPr>
        <p:spPr bwMode="auto">
          <a:xfrm>
            <a:off x="9647767" y="6524625"/>
            <a:ext cx="2540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buFont typeface="Arial" pitchFamily="34" charset="0"/>
              <a:buNone/>
              <a:defRPr sz="1400" smtClean="0">
                <a:solidFill>
                  <a:srgbClr val="003366"/>
                </a:solidFill>
                <a:latin typeface="Arial" pitchFamily="34" charset="0"/>
                <a:sym typeface="Arial" pitchFamily="34" charset="0"/>
              </a:defRPr>
            </a:lvl1pPr>
          </a:lstStyle>
          <a:p>
            <a:fld id="{D2D8002D-B5B0-4BAC-B1F6-782DDCCE6D9C}" type="slidenum">
              <a:rPr kumimoji="1" lang="ja-JP" altLang="en-US" smtClean="0"/>
              <a:t>‹#›</a:t>
            </a:fld>
            <a:endParaRPr kumimoji="1" lang="ja-JP" altLang="en-US"/>
          </a:p>
        </p:txBody>
      </p:sp>
      <p:sp>
        <p:nvSpPr>
          <p:cNvPr id="4101" name="Rectangle 7"/>
          <p:cNvSpPr>
            <a:spLocks noChangeArrowheads="1"/>
          </p:cNvSpPr>
          <p:nvPr/>
        </p:nvSpPr>
        <p:spPr bwMode="auto">
          <a:xfrm>
            <a:off x="0" y="1588"/>
            <a:ext cx="12192000" cy="228600"/>
          </a:xfrm>
          <a:prstGeom prst="rect">
            <a:avLst/>
          </a:prstGeom>
          <a:gradFill rotWithShape="0">
            <a:gsLst>
              <a:gs pos="0">
                <a:srgbClr val="333333"/>
              </a:gs>
              <a:gs pos="100000">
                <a:srgbClr val="6A6A6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ＭＳ Ｐゴシック" pitchFamily="50" charset="-128"/>
              </a:defRPr>
            </a:lvl1pPr>
            <a:lvl2pPr marL="742950" indent="-285750" eaLnBrk="0" hangingPunct="0">
              <a:defRPr>
                <a:solidFill>
                  <a:schemeClr val="tx1"/>
                </a:solidFill>
                <a:latin typeface="Arial" pitchFamily="34" charset="0"/>
                <a:ea typeface="ＭＳ Ｐゴシック" pitchFamily="50" charset="-128"/>
              </a:defRPr>
            </a:lvl2pPr>
            <a:lvl3pPr marL="1143000" indent="-228600" eaLnBrk="0" hangingPunct="0">
              <a:defRPr>
                <a:solidFill>
                  <a:schemeClr val="tx1"/>
                </a:solidFill>
                <a:latin typeface="Arial" pitchFamily="34" charset="0"/>
                <a:ea typeface="ＭＳ Ｐゴシック" pitchFamily="50" charset="-128"/>
              </a:defRPr>
            </a:lvl3pPr>
            <a:lvl4pPr marL="1600200" indent="-228600" eaLnBrk="0" hangingPunct="0">
              <a:defRPr>
                <a:solidFill>
                  <a:schemeClr val="tx1"/>
                </a:solidFill>
                <a:latin typeface="Arial" pitchFamily="34" charset="0"/>
                <a:ea typeface="ＭＳ Ｐゴシック" pitchFamily="50" charset="-128"/>
              </a:defRPr>
            </a:lvl4pPr>
            <a:lvl5pPr marL="2057400" indent="-228600" eaLnBrk="0" hangingPunct="0">
              <a:defRPr>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9pPr>
          </a:lstStyle>
          <a:p>
            <a:pPr eaLnBrk="1" hangingPunct="1">
              <a:buFont typeface="Arial" pitchFamily="34" charset="0"/>
              <a:buNone/>
              <a:defRPr/>
            </a:pPr>
            <a:endParaRPr lang="ja-JP" altLang="en-US" sz="1800">
              <a:solidFill>
                <a:srgbClr val="000000"/>
              </a:solidFill>
              <a:latin typeface="Times New Roman" pitchFamily="18" charset="0"/>
              <a:ea typeface="メイリオ" pitchFamily="50" charset="-128"/>
              <a:sym typeface="Times New Roman" pitchFamily="18" charset="0"/>
            </a:endParaRPr>
          </a:p>
        </p:txBody>
      </p:sp>
      <p:sp>
        <p:nvSpPr>
          <p:cNvPr id="4102" name="Rectangle 8"/>
          <p:cNvSpPr>
            <a:spLocks noChangeArrowheads="1"/>
          </p:cNvSpPr>
          <p:nvPr/>
        </p:nvSpPr>
        <p:spPr bwMode="auto">
          <a:xfrm flipV="1">
            <a:off x="0" y="1588"/>
            <a:ext cx="304800" cy="228600"/>
          </a:xfrm>
          <a:prstGeom prst="rect">
            <a:avLst/>
          </a:prstGeom>
          <a:gradFill rotWithShape="1">
            <a:gsLst>
              <a:gs pos="0">
                <a:srgbClr val="29869F"/>
              </a:gs>
              <a:gs pos="79999">
                <a:srgbClr val="36B0D0"/>
              </a:gs>
              <a:gs pos="100000">
                <a:srgbClr val="33B3D5"/>
              </a:gs>
            </a:gsLst>
            <a:lin ang="5400000" scaled="1"/>
          </a:gradFill>
          <a:ln w="9525" cmpd="sng">
            <a:solidFill>
              <a:srgbClr val="4BACC6"/>
            </a:solidFill>
            <a:miter lim="800000"/>
            <a:headEnd/>
            <a:tailEnd/>
          </a:ln>
        </p:spPr>
        <p:txBody>
          <a:bodyPr wrap="none" anchor="ctr"/>
          <a:lstStyle>
            <a:lvl1pPr eaLnBrk="0" hangingPunct="0">
              <a:defRPr>
                <a:solidFill>
                  <a:schemeClr val="tx1"/>
                </a:solidFill>
                <a:latin typeface="Arial" pitchFamily="34" charset="0"/>
                <a:ea typeface="ＭＳ Ｐゴシック" pitchFamily="50" charset="-128"/>
              </a:defRPr>
            </a:lvl1pPr>
            <a:lvl2pPr marL="742950" indent="-285750" eaLnBrk="0" hangingPunct="0">
              <a:defRPr>
                <a:solidFill>
                  <a:schemeClr val="tx1"/>
                </a:solidFill>
                <a:latin typeface="Arial" pitchFamily="34" charset="0"/>
                <a:ea typeface="ＭＳ Ｐゴシック" pitchFamily="50" charset="-128"/>
              </a:defRPr>
            </a:lvl2pPr>
            <a:lvl3pPr marL="1143000" indent="-228600" eaLnBrk="0" hangingPunct="0">
              <a:defRPr>
                <a:solidFill>
                  <a:schemeClr val="tx1"/>
                </a:solidFill>
                <a:latin typeface="Arial" pitchFamily="34" charset="0"/>
                <a:ea typeface="ＭＳ Ｐゴシック" pitchFamily="50" charset="-128"/>
              </a:defRPr>
            </a:lvl3pPr>
            <a:lvl4pPr marL="1600200" indent="-228600" eaLnBrk="0" hangingPunct="0">
              <a:defRPr>
                <a:solidFill>
                  <a:schemeClr val="tx1"/>
                </a:solidFill>
                <a:latin typeface="Arial" pitchFamily="34" charset="0"/>
                <a:ea typeface="ＭＳ Ｐゴシック" pitchFamily="50" charset="-128"/>
              </a:defRPr>
            </a:lvl4pPr>
            <a:lvl5pPr marL="2057400" indent="-228600" eaLnBrk="0" hangingPunct="0">
              <a:defRPr>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9pPr>
          </a:lstStyle>
          <a:p>
            <a:pPr eaLnBrk="1" hangingPunct="1">
              <a:buFont typeface="Arial" pitchFamily="34" charset="0"/>
              <a:buNone/>
              <a:defRPr/>
            </a:pPr>
            <a:endParaRPr lang="ja-JP" altLang="en-US" sz="1800">
              <a:solidFill>
                <a:srgbClr val="FFFFFF"/>
              </a:solidFill>
            </a:endParaRPr>
          </a:p>
        </p:txBody>
      </p:sp>
      <p:sp>
        <p:nvSpPr>
          <p:cNvPr id="4103" name="Text Box 9"/>
          <p:cNvSpPr>
            <a:spLocks noChangeArrowheads="1"/>
          </p:cNvSpPr>
          <p:nvPr/>
        </p:nvSpPr>
        <p:spPr bwMode="auto">
          <a:xfrm>
            <a:off x="8707972" y="-22224"/>
            <a:ext cx="26162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50" charset="-128"/>
              </a:defRPr>
            </a:lvl1pPr>
            <a:lvl2pPr marL="742950" indent="-285750" eaLnBrk="0" hangingPunct="0">
              <a:defRPr>
                <a:solidFill>
                  <a:schemeClr val="tx1"/>
                </a:solidFill>
                <a:latin typeface="Arial" pitchFamily="34" charset="0"/>
                <a:ea typeface="ＭＳ Ｐゴシック" pitchFamily="50" charset="-128"/>
              </a:defRPr>
            </a:lvl2pPr>
            <a:lvl3pPr marL="1143000" indent="-228600" eaLnBrk="0" hangingPunct="0">
              <a:defRPr>
                <a:solidFill>
                  <a:schemeClr val="tx1"/>
                </a:solidFill>
                <a:latin typeface="Arial" pitchFamily="34" charset="0"/>
                <a:ea typeface="ＭＳ Ｐゴシック" pitchFamily="50" charset="-128"/>
              </a:defRPr>
            </a:lvl3pPr>
            <a:lvl4pPr marL="1600200" indent="-228600" eaLnBrk="0" hangingPunct="0">
              <a:defRPr>
                <a:solidFill>
                  <a:schemeClr val="tx1"/>
                </a:solidFill>
                <a:latin typeface="Arial" pitchFamily="34" charset="0"/>
                <a:ea typeface="ＭＳ Ｐゴシック" pitchFamily="50" charset="-128"/>
              </a:defRPr>
            </a:lvl4pPr>
            <a:lvl5pPr marL="2057400" indent="-228600" eaLnBrk="0" hangingPunct="0">
              <a:defRPr>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9pPr>
          </a:lstStyle>
          <a:p>
            <a:pPr>
              <a:buFont typeface="Arial" pitchFamily="34" charset="0"/>
              <a:buNone/>
              <a:defRPr/>
            </a:pPr>
            <a:r>
              <a:rPr lang="en-US" altLang="ja-JP" sz="1400" i="1">
                <a:solidFill>
                  <a:srgbClr val="FFFFFF"/>
                </a:solidFill>
                <a:latin typeface="Tahoma" pitchFamily="34" charset="0"/>
                <a:ea typeface="Gulim" pitchFamily="34" charset="-127"/>
                <a:sym typeface="Tahoma" pitchFamily="34" charset="0"/>
              </a:rPr>
              <a:t>Keio University, Takahashi Lab.</a:t>
            </a:r>
          </a:p>
        </p:txBody>
      </p:sp>
      <p:sp>
        <p:nvSpPr>
          <p:cNvPr id="4104" name="Line 10"/>
          <p:cNvSpPr>
            <a:spLocks noChangeShapeType="1"/>
          </p:cNvSpPr>
          <p:nvPr/>
        </p:nvSpPr>
        <p:spPr bwMode="auto">
          <a:xfrm>
            <a:off x="0" y="228600"/>
            <a:ext cx="12192000" cy="0"/>
          </a:xfrm>
          <a:prstGeom prst="line">
            <a:avLst/>
          </a:prstGeom>
          <a:noFill/>
          <a:ln w="9525">
            <a:solidFill>
              <a:srgbClr val="4BACC6"/>
            </a:solidFill>
            <a:round/>
            <a:headEnd/>
            <a:tailEnd/>
          </a:ln>
          <a:extLst>
            <a:ext uri="{909E8E84-426E-40DD-AFC4-6F175D3DCCD1}">
              <a14:hiddenFill xmlns:a14="http://schemas.microsoft.com/office/drawing/2010/main">
                <a:noFill/>
              </a14:hiddenFill>
            </a:ext>
          </a:extLst>
        </p:spPr>
        <p:txBody>
          <a:bodyPr/>
          <a:lstStyle/>
          <a:p>
            <a:endParaRPr lang="ja-JP" altLang="en-US" sz="1800"/>
          </a:p>
        </p:txBody>
      </p:sp>
      <p:sp>
        <p:nvSpPr>
          <p:cNvPr id="4105" name="Line 11"/>
          <p:cNvSpPr>
            <a:spLocks noChangeShapeType="1"/>
          </p:cNvSpPr>
          <p:nvPr/>
        </p:nvSpPr>
        <p:spPr bwMode="auto">
          <a:xfrm>
            <a:off x="304800" y="228600"/>
            <a:ext cx="0" cy="6629400"/>
          </a:xfrm>
          <a:prstGeom prst="line">
            <a:avLst/>
          </a:prstGeom>
          <a:noFill/>
          <a:ln w="9525">
            <a:solidFill>
              <a:srgbClr val="4BACC6"/>
            </a:solidFill>
            <a:round/>
            <a:headEnd/>
            <a:tailEnd/>
          </a:ln>
          <a:extLst>
            <a:ext uri="{909E8E84-426E-40DD-AFC4-6F175D3DCCD1}">
              <a14:hiddenFill xmlns:a14="http://schemas.microsoft.com/office/drawing/2010/main">
                <a:noFill/>
              </a14:hiddenFill>
            </a:ext>
          </a:extLst>
        </p:spPr>
        <p:txBody>
          <a:bodyPr/>
          <a:lstStyle/>
          <a:p>
            <a:endParaRPr lang="ja-JP" altLang="en-US" sz="1800"/>
          </a:p>
        </p:txBody>
      </p:sp>
      <p:pic>
        <p:nvPicPr>
          <p:cNvPr id="4106" name="Picture 13" descr="ペンマーク"/>
          <p:cNvPicPr>
            <a:picLocks noChangeAspect="1" noChangeArrowheads="1"/>
          </p:cNvPicPr>
          <p:nvPr/>
        </p:nvPicPr>
        <p:blipFill>
          <a:blip r:embed="rId1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8534401" y="25400"/>
            <a:ext cx="287867"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7" name="日付プレースホルダー 3"/>
          <p:cNvSpPr>
            <a:spLocks noGrp="1" noChangeArrowheads="1"/>
          </p:cNvSpPr>
          <p:nvPr>
            <p:ph type="dt" sz="half" idx="2"/>
          </p:nvPr>
        </p:nvSpPr>
        <p:spPr bwMode="auto">
          <a:xfrm>
            <a:off x="624417" y="6524631"/>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ea typeface="SimSun" pitchFamily="2" charset="-122"/>
              </a:defRPr>
            </a:lvl1pPr>
          </a:lstStyle>
          <a:p>
            <a:r>
              <a:rPr kumimoji="1" lang="en-US" altLang="ja-JP"/>
              <a:t>2023/04/08</a:t>
            </a:r>
            <a:endParaRPr kumimoji="1" lang="ja-JP" altLang="en-US"/>
          </a:p>
        </p:txBody>
      </p:sp>
      <p:sp>
        <p:nvSpPr>
          <p:cNvPr id="4108" name="フッター プレースホルダー 4"/>
          <p:cNvSpPr>
            <a:spLocks noGrp="1" noChangeArrowheads="1"/>
          </p:cNvSpPr>
          <p:nvPr>
            <p:ph type="ftr" sz="quarter" idx="3"/>
          </p:nvPr>
        </p:nvSpPr>
        <p:spPr bwMode="auto">
          <a:xfrm>
            <a:off x="4176184" y="6524631"/>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ea typeface="SimSun" pitchFamily="2" charset="-122"/>
              </a:defRPr>
            </a:lvl1pPr>
          </a:lstStyle>
          <a:p>
            <a:r>
              <a:rPr kumimoji="1" lang="zh-TW" altLang="en-US" dirty="0"/>
              <a:t>春学期輪講課題　髙橋研究室</a:t>
            </a:r>
            <a:endParaRPr kumimoji="1" lang="ja-JP" alt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rtl="0" eaLnBrk="1" fontAlgn="base" hangingPunct="1">
        <a:spcBef>
          <a:spcPct val="0"/>
        </a:spcBef>
        <a:spcAft>
          <a:spcPct val="0"/>
        </a:spcAft>
        <a:defRPr kumimoji="1" sz="3200">
          <a:solidFill>
            <a:srgbClr val="003366"/>
          </a:solidFill>
          <a:latin typeface="+mj-lt"/>
          <a:ea typeface="+mj-ea"/>
          <a:cs typeface="+mj-cs"/>
          <a:sym typeface="Times New Roman" pitchFamily="18" charset="0"/>
        </a:defRPr>
      </a:lvl1pPr>
      <a:lvl2pPr algn="l" rtl="0" eaLnBrk="1" fontAlgn="base" hangingPunct="1">
        <a:spcBef>
          <a:spcPct val="0"/>
        </a:spcBef>
        <a:spcAft>
          <a:spcPct val="0"/>
        </a:spcAft>
        <a:defRPr kumimoji="1" sz="3200">
          <a:solidFill>
            <a:srgbClr val="003366"/>
          </a:solidFill>
          <a:latin typeface="Times New Roman" pitchFamily="18" charset="0"/>
          <a:ea typeface="メイリオ" pitchFamily="50" charset="-128"/>
          <a:cs typeface="メイリオ" pitchFamily="50" charset="-128"/>
          <a:sym typeface="Times New Roman" pitchFamily="18" charset="0"/>
        </a:defRPr>
      </a:lvl2pPr>
      <a:lvl3pPr algn="l" rtl="0" eaLnBrk="1" fontAlgn="base" hangingPunct="1">
        <a:spcBef>
          <a:spcPct val="0"/>
        </a:spcBef>
        <a:spcAft>
          <a:spcPct val="0"/>
        </a:spcAft>
        <a:defRPr kumimoji="1" sz="3200">
          <a:solidFill>
            <a:srgbClr val="003366"/>
          </a:solidFill>
          <a:latin typeface="Times New Roman" pitchFamily="18" charset="0"/>
          <a:ea typeface="メイリオ" pitchFamily="50" charset="-128"/>
          <a:cs typeface="メイリオ" pitchFamily="50" charset="-128"/>
          <a:sym typeface="Times New Roman" pitchFamily="18" charset="0"/>
        </a:defRPr>
      </a:lvl3pPr>
      <a:lvl4pPr algn="l" rtl="0" eaLnBrk="1" fontAlgn="base" hangingPunct="1">
        <a:spcBef>
          <a:spcPct val="0"/>
        </a:spcBef>
        <a:spcAft>
          <a:spcPct val="0"/>
        </a:spcAft>
        <a:defRPr kumimoji="1" sz="3200">
          <a:solidFill>
            <a:srgbClr val="003366"/>
          </a:solidFill>
          <a:latin typeface="Times New Roman" pitchFamily="18" charset="0"/>
          <a:ea typeface="メイリオ" pitchFamily="50" charset="-128"/>
          <a:cs typeface="メイリオ" pitchFamily="50" charset="-128"/>
          <a:sym typeface="Times New Roman" pitchFamily="18" charset="0"/>
        </a:defRPr>
      </a:lvl4pPr>
      <a:lvl5pPr algn="l" rtl="0" eaLnBrk="1" fontAlgn="base" hangingPunct="1">
        <a:spcBef>
          <a:spcPct val="0"/>
        </a:spcBef>
        <a:spcAft>
          <a:spcPct val="0"/>
        </a:spcAft>
        <a:defRPr kumimoji="1" sz="3200">
          <a:solidFill>
            <a:srgbClr val="003366"/>
          </a:solidFill>
          <a:latin typeface="Times New Roman" pitchFamily="18" charset="0"/>
          <a:ea typeface="メイリオ" pitchFamily="50" charset="-128"/>
          <a:cs typeface="メイリオ" pitchFamily="50" charset="-128"/>
          <a:sym typeface="Times New Roman" pitchFamily="18" charset="0"/>
        </a:defRPr>
      </a:lvl5pPr>
      <a:lvl6pPr marL="457200" algn="l" rtl="0" eaLnBrk="1" fontAlgn="base" hangingPunct="1">
        <a:spcBef>
          <a:spcPct val="0"/>
        </a:spcBef>
        <a:spcAft>
          <a:spcPct val="0"/>
        </a:spcAft>
        <a:defRPr kumimoji="1" sz="3200">
          <a:solidFill>
            <a:srgbClr val="003366"/>
          </a:solidFill>
          <a:latin typeface="Times New Roman" pitchFamily="18" charset="0"/>
          <a:ea typeface="メイリオ" pitchFamily="50" charset="-128"/>
          <a:cs typeface="メイリオ" pitchFamily="50" charset="-128"/>
          <a:sym typeface="Times New Roman" pitchFamily="18" charset="0"/>
        </a:defRPr>
      </a:lvl6pPr>
      <a:lvl7pPr marL="914400" algn="l" rtl="0" eaLnBrk="1" fontAlgn="base" hangingPunct="1">
        <a:spcBef>
          <a:spcPct val="0"/>
        </a:spcBef>
        <a:spcAft>
          <a:spcPct val="0"/>
        </a:spcAft>
        <a:defRPr kumimoji="1" sz="3200">
          <a:solidFill>
            <a:srgbClr val="003366"/>
          </a:solidFill>
          <a:latin typeface="Times New Roman" pitchFamily="18" charset="0"/>
          <a:ea typeface="メイリオ" pitchFamily="50" charset="-128"/>
          <a:cs typeface="メイリオ" pitchFamily="50" charset="-128"/>
          <a:sym typeface="Times New Roman" pitchFamily="18" charset="0"/>
        </a:defRPr>
      </a:lvl7pPr>
      <a:lvl8pPr marL="1371600" algn="l" rtl="0" eaLnBrk="1" fontAlgn="base" hangingPunct="1">
        <a:spcBef>
          <a:spcPct val="0"/>
        </a:spcBef>
        <a:spcAft>
          <a:spcPct val="0"/>
        </a:spcAft>
        <a:defRPr kumimoji="1" sz="3200">
          <a:solidFill>
            <a:srgbClr val="003366"/>
          </a:solidFill>
          <a:latin typeface="Times New Roman" pitchFamily="18" charset="0"/>
          <a:ea typeface="メイリオ" pitchFamily="50" charset="-128"/>
          <a:cs typeface="メイリオ" pitchFamily="50" charset="-128"/>
          <a:sym typeface="Times New Roman" pitchFamily="18" charset="0"/>
        </a:defRPr>
      </a:lvl8pPr>
      <a:lvl9pPr marL="1828800" algn="l" rtl="0" eaLnBrk="1" fontAlgn="base" hangingPunct="1">
        <a:spcBef>
          <a:spcPct val="0"/>
        </a:spcBef>
        <a:spcAft>
          <a:spcPct val="0"/>
        </a:spcAft>
        <a:defRPr kumimoji="1" sz="3200">
          <a:solidFill>
            <a:srgbClr val="003366"/>
          </a:solidFill>
          <a:latin typeface="Times New Roman" pitchFamily="18" charset="0"/>
          <a:ea typeface="メイリオ" pitchFamily="50" charset="-128"/>
          <a:cs typeface="メイリオ" pitchFamily="50" charset="-128"/>
          <a:sym typeface="Times New Roman" pitchFamily="18" charset="0"/>
        </a:defRPr>
      </a:lvl9pPr>
    </p:titleStyle>
    <p:bodyStyle>
      <a:lvl1pPr marL="342900" indent="-342900" algn="l" defTabSz="0" rtl="0" eaLnBrk="1" fontAlgn="base" hangingPunct="1">
        <a:spcBef>
          <a:spcPct val="20000"/>
        </a:spcBef>
        <a:spcAft>
          <a:spcPct val="0"/>
        </a:spcAft>
        <a:buClr>
          <a:schemeClr val="tx2"/>
        </a:buClr>
        <a:buSzPct val="80000"/>
        <a:buFont typeface="Wingdings" pitchFamily="2" charset="2"/>
        <a:buChar char="n"/>
        <a:defRPr kumimoji="1" sz="2800">
          <a:solidFill>
            <a:srgbClr val="17365D"/>
          </a:solidFill>
          <a:latin typeface="+mn-lt"/>
          <a:ea typeface="+mn-ea"/>
          <a:cs typeface="+mn-cs"/>
          <a:sym typeface="Times New Roman" pitchFamily="18" charset="0"/>
        </a:defRPr>
      </a:lvl1pPr>
      <a:lvl2pPr marL="742950" indent="-285750" algn="l" defTabSz="0" rtl="0" eaLnBrk="1" fontAlgn="base" hangingPunct="1">
        <a:spcBef>
          <a:spcPct val="20000"/>
        </a:spcBef>
        <a:spcAft>
          <a:spcPct val="0"/>
        </a:spcAft>
        <a:buClr>
          <a:schemeClr val="tx2"/>
        </a:buClr>
        <a:buSzPct val="80000"/>
        <a:buFont typeface="Wingdings" pitchFamily="2" charset="2"/>
        <a:buChar char="l"/>
        <a:defRPr kumimoji="1" sz="2400">
          <a:solidFill>
            <a:schemeClr val="tx1"/>
          </a:solidFill>
          <a:latin typeface="+mn-lt"/>
          <a:ea typeface="+mn-ea"/>
          <a:cs typeface="+mn-cs"/>
          <a:sym typeface="Times New Roman" pitchFamily="18" charset="0"/>
        </a:defRPr>
      </a:lvl2pPr>
      <a:lvl3pPr marL="1143000" indent="-228600" algn="l" defTabSz="0" rtl="0" eaLnBrk="1" fontAlgn="base" hangingPunct="1">
        <a:spcBef>
          <a:spcPct val="20000"/>
        </a:spcBef>
        <a:spcAft>
          <a:spcPct val="0"/>
        </a:spcAft>
        <a:buClr>
          <a:schemeClr val="tx2"/>
        </a:buClr>
        <a:buSzPct val="80000"/>
        <a:buFont typeface="Wingdings" pitchFamily="2" charset="2"/>
        <a:buChar char="l"/>
        <a:defRPr kumimoji="1" sz="2000">
          <a:solidFill>
            <a:schemeClr val="tx1"/>
          </a:solidFill>
          <a:latin typeface="+mn-lt"/>
          <a:ea typeface="+mn-ea"/>
          <a:cs typeface="+mn-cs"/>
          <a:sym typeface="Times New Roman" pitchFamily="18" charset="0"/>
        </a:defRPr>
      </a:lvl3pPr>
      <a:lvl4pPr marL="1600200" indent="-228600" algn="l" defTabSz="0" rtl="0" eaLnBrk="1" fontAlgn="base" hangingPunct="1">
        <a:spcBef>
          <a:spcPct val="20000"/>
        </a:spcBef>
        <a:spcAft>
          <a:spcPct val="0"/>
        </a:spcAft>
        <a:buClr>
          <a:schemeClr val="tx2"/>
        </a:buClr>
        <a:buSzPct val="80000"/>
        <a:buFont typeface="Wingdings" pitchFamily="2" charset="2"/>
        <a:buChar char="l"/>
        <a:defRPr kumimoji="1" sz="1600">
          <a:solidFill>
            <a:schemeClr val="tx1"/>
          </a:solidFill>
          <a:latin typeface="+mn-lt"/>
          <a:ea typeface="+mn-ea"/>
          <a:cs typeface="+mn-cs"/>
          <a:sym typeface="Times New Roman" pitchFamily="18" charset="0"/>
        </a:defRPr>
      </a:lvl4pPr>
      <a:lvl5pPr marL="2057400" indent="-228600" algn="l" defTabSz="0" rtl="0" eaLnBrk="1" fontAlgn="base" hangingPunct="1">
        <a:spcBef>
          <a:spcPct val="20000"/>
        </a:spcBef>
        <a:spcAft>
          <a:spcPct val="0"/>
        </a:spcAft>
        <a:buClr>
          <a:schemeClr val="tx2"/>
        </a:buClr>
        <a:buSzPct val="80000"/>
        <a:buFont typeface="Wingdings" pitchFamily="2" charset="2"/>
        <a:buChar char="l"/>
        <a:defRPr kumimoji="1" sz="1400">
          <a:solidFill>
            <a:schemeClr val="tx1"/>
          </a:solidFill>
          <a:latin typeface="+mn-lt"/>
          <a:ea typeface="+mn-ea"/>
          <a:cs typeface="+mn-cs"/>
          <a:sym typeface="Times New Roman" pitchFamily="18" charset="0"/>
        </a:defRPr>
      </a:lvl5pPr>
      <a:lvl6pPr marL="2514600" indent="-228600" algn="l" defTabSz="0" rtl="0" eaLnBrk="1" fontAlgn="base" hangingPunct="1">
        <a:spcBef>
          <a:spcPct val="20000"/>
        </a:spcBef>
        <a:spcAft>
          <a:spcPct val="0"/>
        </a:spcAft>
        <a:buClr>
          <a:schemeClr val="tx2"/>
        </a:buClr>
        <a:buSzPct val="80000"/>
        <a:buFont typeface="Wingdings" pitchFamily="2" charset="2"/>
        <a:buChar char="l"/>
        <a:defRPr kumimoji="1" sz="1400">
          <a:solidFill>
            <a:schemeClr val="tx1"/>
          </a:solidFill>
          <a:latin typeface="+mn-lt"/>
          <a:ea typeface="+mn-ea"/>
          <a:cs typeface="+mn-cs"/>
          <a:sym typeface="Times New Roman" pitchFamily="18" charset="0"/>
        </a:defRPr>
      </a:lvl6pPr>
      <a:lvl7pPr marL="2971800" indent="-228600" algn="l" defTabSz="0" rtl="0" eaLnBrk="1" fontAlgn="base" hangingPunct="1">
        <a:spcBef>
          <a:spcPct val="20000"/>
        </a:spcBef>
        <a:spcAft>
          <a:spcPct val="0"/>
        </a:spcAft>
        <a:buClr>
          <a:schemeClr val="tx2"/>
        </a:buClr>
        <a:buSzPct val="80000"/>
        <a:buFont typeface="Wingdings" pitchFamily="2" charset="2"/>
        <a:buChar char="l"/>
        <a:defRPr kumimoji="1" sz="1400">
          <a:solidFill>
            <a:schemeClr val="tx1"/>
          </a:solidFill>
          <a:latin typeface="+mn-lt"/>
          <a:ea typeface="+mn-ea"/>
          <a:cs typeface="+mn-cs"/>
          <a:sym typeface="Times New Roman" pitchFamily="18" charset="0"/>
        </a:defRPr>
      </a:lvl7pPr>
      <a:lvl8pPr marL="3429000" indent="-228600" algn="l" defTabSz="0" rtl="0" eaLnBrk="1" fontAlgn="base" hangingPunct="1">
        <a:spcBef>
          <a:spcPct val="20000"/>
        </a:spcBef>
        <a:spcAft>
          <a:spcPct val="0"/>
        </a:spcAft>
        <a:buClr>
          <a:schemeClr val="tx2"/>
        </a:buClr>
        <a:buSzPct val="80000"/>
        <a:buFont typeface="Wingdings" pitchFamily="2" charset="2"/>
        <a:buChar char="l"/>
        <a:defRPr kumimoji="1" sz="1400">
          <a:solidFill>
            <a:schemeClr val="tx1"/>
          </a:solidFill>
          <a:latin typeface="+mn-lt"/>
          <a:ea typeface="+mn-ea"/>
          <a:cs typeface="+mn-cs"/>
          <a:sym typeface="Times New Roman" pitchFamily="18" charset="0"/>
        </a:defRPr>
      </a:lvl8pPr>
      <a:lvl9pPr marL="3886200" indent="-228600" algn="l" defTabSz="0" rtl="0" eaLnBrk="1" fontAlgn="base" hangingPunct="1">
        <a:spcBef>
          <a:spcPct val="20000"/>
        </a:spcBef>
        <a:spcAft>
          <a:spcPct val="0"/>
        </a:spcAft>
        <a:buClr>
          <a:schemeClr val="tx2"/>
        </a:buClr>
        <a:buSzPct val="80000"/>
        <a:buFont typeface="Wingdings" pitchFamily="2" charset="2"/>
        <a:buChar char="l"/>
        <a:defRPr kumimoji="1" sz="1400">
          <a:solidFill>
            <a:schemeClr val="tx1"/>
          </a:solidFill>
          <a:latin typeface="+mn-lt"/>
          <a:ea typeface="+mn-ea"/>
          <a:cs typeface="+mn-cs"/>
          <a:sym typeface="Times New Roman" pitchFamily="18" charset="0"/>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304801" y="260351"/>
            <a:ext cx="1174326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ja-JP">
                <a:sym typeface="Times New Roman" pitchFamily="18" charset="0"/>
              </a:rPr>
              <a:t>マスタ タイトルの書式設定</a:t>
            </a:r>
          </a:p>
        </p:txBody>
      </p:sp>
      <p:sp>
        <p:nvSpPr>
          <p:cNvPr id="1027" name="Rectangle 3"/>
          <p:cNvSpPr>
            <a:spLocks noGrp="1" noChangeArrowheads="1"/>
          </p:cNvSpPr>
          <p:nvPr>
            <p:ph type="body" idx="1"/>
          </p:nvPr>
        </p:nvSpPr>
        <p:spPr bwMode="auto">
          <a:xfrm>
            <a:off x="304801" y="765174"/>
            <a:ext cx="11743267" cy="575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ja-JP">
                <a:sym typeface="Times New Roman" pitchFamily="18" charset="0"/>
              </a:rPr>
              <a:t>マスタ テキストの書式設定</a:t>
            </a:r>
          </a:p>
          <a:p>
            <a:pPr lvl="1"/>
            <a:r>
              <a:rPr lang="zh-CN" altLang="ja-JP">
                <a:sym typeface="Times New Roman" pitchFamily="18" charset="0"/>
              </a:rPr>
              <a:t>第 </a:t>
            </a:r>
            <a:r>
              <a:rPr lang="ja-JP" altLang="zh-CN">
                <a:sym typeface="Times New Roman" pitchFamily="18" charset="0"/>
              </a:rPr>
              <a:t>2 </a:t>
            </a:r>
            <a:r>
              <a:rPr lang="zh-CN" altLang="ja-JP">
                <a:sym typeface="Times New Roman" pitchFamily="18" charset="0"/>
              </a:rPr>
              <a:t>レベル</a:t>
            </a:r>
          </a:p>
          <a:p>
            <a:pPr lvl="2"/>
            <a:r>
              <a:rPr lang="zh-CN" altLang="ja-JP">
                <a:sym typeface="Times New Roman" pitchFamily="18" charset="0"/>
              </a:rPr>
              <a:t>第 </a:t>
            </a:r>
            <a:r>
              <a:rPr lang="ja-JP" altLang="zh-CN">
                <a:sym typeface="Times New Roman" pitchFamily="18" charset="0"/>
              </a:rPr>
              <a:t>3 </a:t>
            </a:r>
            <a:r>
              <a:rPr lang="zh-CN" altLang="ja-JP">
                <a:sym typeface="Times New Roman" pitchFamily="18" charset="0"/>
              </a:rPr>
              <a:t>レベル</a:t>
            </a:r>
          </a:p>
          <a:p>
            <a:pPr lvl="3"/>
            <a:r>
              <a:rPr lang="zh-CN" altLang="ja-JP">
                <a:sym typeface="Times New Roman" pitchFamily="18" charset="0"/>
              </a:rPr>
              <a:t>第 </a:t>
            </a:r>
            <a:r>
              <a:rPr lang="ja-JP" altLang="zh-CN">
                <a:sym typeface="Times New Roman" pitchFamily="18" charset="0"/>
              </a:rPr>
              <a:t>4 </a:t>
            </a:r>
            <a:r>
              <a:rPr lang="zh-CN" altLang="ja-JP">
                <a:sym typeface="Times New Roman" pitchFamily="18" charset="0"/>
              </a:rPr>
              <a:t>レベル</a:t>
            </a:r>
          </a:p>
          <a:p>
            <a:pPr lvl="4"/>
            <a:r>
              <a:rPr lang="zh-CN" altLang="ja-JP">
                <a:sym typeface="Times New Roman" pitchFamily="18" charset="0"/>
              </a:rPr>
              <a:t>第 </a:t>
            </a:r>
            <a:r>
              <a:rPr lang="ja-JP" altLang="zh-CN">
                <a:sym typeface="Times New Roman" pitchFamily="18" charset="0"/>
              </a:rPr>
              <a:t>5 </a:t>
            </a:r>
            <a:r>
              <a:rPr lang="zh-CN" altLang="ja-JP">
                <a:sym typeface="Times New Roman" pitchFamily="18" charset="0"/>
              </a:rPr>
              <a:t>レベル</a:t>
            </a:r>
          </a:p>
        </p:txBody>
      </p:sp>
      <p:sp>
        <p:nvSpPr>
          <p:cNvPr id="1028" name="Rectangle 6"/>
          <p:cNvSpPr>
            <a:spLocks noGrp="1" noChangeArrowheads="1"/>
          </p:cNvSpPr>
          <p:nvPr>
            <p:ph type="sldNum" sz="quarter" idx="4"/>
          </p:nvPr>
        </p:nvSpPr>
        <p:spPr bwMode="auto">
          <a:xfrm>
            <a:off x="9652000" y="6553200"/>
            <a:ext cx="2540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buFont typeface="Arial" pitchFamily="34" charset="0"/>
              <a:buNone/>
              <a:defRPr smtClean="0">
                <a:latin typeface="Arial" pitchFamily="34" charset="0"/>
              </a:defRPr>
            </a:lvl1pPr>
          </a:lstStyle>
          <a:p>
            <a:pPr>
              <a:defRPr/>
            </a:pPr>
            <a:endParaRPr lang="ja-JP" altLang="en-US"/>
          </a:p>
        </p:txBody>
      </p:sp>
      <p:sp>
        <p:nvSpPr>
          <p:cNvPr id="1029" name="Rectangle 7"/>
          <p:cNvSpPr>
            <a:spLocks noChangeArrowheads="1"/>
          </p:cNvSpPr>
          <p:nvPr/>
        </p:nvSpPr>
        <p:spPr bwMode="auto">
          <a:xfrm>
            <a:off x="0" y="1588"/>
            <a:ext cx="12192000" cy="228600"/>
          </a:xfrm>
          <a:prstGeom prst="rect">
            <a:avLst/>
          </a:prstGeom>
          <a:gradFill rotWithShape="0">
            <a:gsLst>
              <a:gs pos="0">
                <a:srgbClr val="333333"/>
              </a:gs>
              <a:gs pos="100000">
                <a:srgbClr val="6A6A6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ＭＳ Ｐゴシック" pitchFamily="50" charset="-128"/>
              </a:defRPr>
            </a:lvl1pPr>
            <a:lvl2pPr marL="742950" indent="-285750" eaLnBrk="0" hangingPunct="0">
              <a:defRPr>
                <a:solidFill>
                  <a:schemeClr val="tx1"/>
                </a:solidFill>
                <a:latin typeface="Arial" pitchFamily="34" charset="0"/>
                <a:ea typeface="ＭＳ Ｐゴシック" pitchFamily="50" charset="-128"/>
              </a:defRPr>
            </a:lvl2pPr>
            <a:lvl3pPr marL="1143000" indent="-228600" eaLnBrk="0" hangingPunct="0">
              <a:defRPr>
                <a:solidFill>
                  <a:schemeClr val="tx1"/>
                </a:solidFill>
                <a:latin typeface="Arial" pitchFamily="34" charset="0"/>
                <a:ea typeface="ＭＳ Ｐゴシック" pitchFamily="50" charset="-128"/>
              </a:defRPr>
            </a:lvl3pPr>
            <a:lvl4pPr marL="1600200" indent="-228600" eaLnBrk="0" hangingPunct="0">
              <a:defRPr>
                <a:solidFill>
                  <a:schemeClr val="tx1"/>
                </a:solidFill>
                <a:latin typeface="Arial" pitchFamily="34" charset="0"/>
                <a:ea typeface="ＭＳ Ｐゴシック" pitchFamily="50" charset="-128"/>
              </a:defRPr>
            </a:lvl4pPr>
            <a:lvl5pPr marL="2057400" indent="-228600" eaLnBrk="0" hangingPunct="0">
              <a:defRPr>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9pPr>
          </a:lstStyle>
          <a:p>
            <a:pPr eaLnBrk="1" hangingPunct="1">
              <a:buFont typeface="Arial" pitchFamily="34" charset="0"/>
              <a:buNone/>
              <a:defRPr/>
            </a:pPr>
            <a:endParaRPr lang="ja-JP" altLang="en-US" sz="1800">
              <a:solidFill>
                <a:srgbClr val="000000"/>
              </a:solidFill>
              <a:latin typeface="Times New Roman" pitchFamily="18" charset="0"/>
              <a:ea typeface="メイリオ" pitchFamily="50" charset="-128"/>
              <a:sym typeface="Times New Roman" pitchFamily="18" charset="0"/>
            </a:endParaRPr>
          </a:p>
        </p:txBody>
      </p:sp>
      <p:sp>
        <p:nvSpPr>
          <p:cNvPr id="1030" name="Rectangle 8"/>
          <p:cNvSpPr>
            <a:spLocks noChangeArrowheads="1"/>
          </p:cNvSpPr>
          <p:nvPr/>
        </p:nvSpPr>
        <p:spPr bwMode="auto">
          <a:xfrm flipV="1">
            <a:off x="0" y="1588"/>
            <a:ext cx="304800" cy="228600"/>
          </a:xfrm>
          <a:prstGeom prst="rect">
            <a:avLst/>
          </a:prstGeom>
          <a:gradFill rotWithShape="1">
            <a:gsLst>
              <a:gs pos="0">
                <a:srgbClr val="29869F"/>
              </a:gs>
              <a:gs pos="79999">
                <a:srgbClr val="36B0D0"/>
              </a:gs>
              <a:gs pos="100000">
                <a:srgbClr val="33B3D5"/>
              </a:gs>
            </a:gsLst>
            <a:lin ang="5400000" scaled="1"/>
          </a:gradFill>
          <a:ln w="9525" cmpd="sng">
            <a:solidFill>
              <a:srgbClr val="4BACC6"/>
            </a:solidFill>
            <a:miter lim="800000"/>
            <a:headEnd/>
            <a:tailEnd/>
          </a:ln>
        </p:spPr>
        <p:txBody>
          <a:bodyPr wrap="none" anchor="ctr"/>
          <a:lstStyle>
            <a:lvl1pPr eaLnBrk="0" hangingPunct="0">
              <a:defRPr>
                <a:solidFill>
                  <a:schemeClr val="tx1"/>
                </a:solidFill>
                <a:latin typeface="Arial" pitchFamily="34" charset="0"/>
                <a:ea typeface="ＭＳ Ｐゴシック" pitchFamily="50" charset="-128"/>
              </a:defRPr>
            </a:lvl1pPr>
            <a:lvl2pPr marL="742950" indent="-285750" eaLnBrk="0" hangingPunct="0">
              <a:defRPr>
                <a:solidFill>
                  <a:schemeClr val="tx1"/>
                </a:solidFill>
                <a:latin typeface="Arial" pitchFamily="34" charset="0"/>
                <a:ea typeface="ＭＳ Ｐゴシック" pitchFamily="50" charset="-128"/>
              </a:defRPr>
            </a:lvl2pPr>
            <a:lvl3pPr marL="1143000" indent="-228600" eaLnBrk="0" hangingPunct="0">
              <a:defRPr>
                <a:solidFill>
                  <a:schemeClr val="tx1"/>
                </a:solidFill>
                <a:latin typeface="Arial" pitchFamily="34" charset="0"/>
                <a:ea typeface="ＭＳ Ｐゴシック" pitchFamily="50" charset="-128"/>
              </a:defRPr>
            </a:lvl3pPr>
            <a:lvl4pPr marL="1600200" indent="-228600" eaLnBrk="0" hangingPunct="0">
              <a:defRPr>
                <a:solidFill>
                  <a:schemeClr val="tx1"/>
                </a:solidFill>
                <a:latin typeface="Arial" pitchFamily="34" charset="0"/>
                <a:ea typeface="ＭＳ Ｐゴシック" pitchFamily="50" charset="-128"/>
              </a:defRPr>
            </a:lvl4pPr>
            <a:lvl5pPr marL="2057400" indent="-228600" eaLnBrk="0" hangingPunct="0">
              <a:defRPr>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9pPr>
          </a:lstStyle>
          <a:p>
            <a:pPr eaLnBrk="1" hangingPunct="1">
              <a:buFont typeface="Arial" pitchFamily="34" charset="0"/>
              <a:buNone/>
              <a:defRPr/>
            </a:pPr>
            <a:endParaRPr lang="ja-JP" altLang="en-US" sz="1800">
              <a:solidFill>
                <a:srgbClr val="FFFFFF"/>
              </a:solidFill>
            </a:endParaRPr>
          </a:p>
        </p:txBody>
      </p:sp>
      <p:sp>
        <p:nvSpPr>
          <p:cNvPr id="1031" name="Text Box 9"/>
          <p:cNvSpPr>
            <a:spLocks noChangeArrowheads="1"/>
          </p:cNvSpPr>
          <p:nvPr/>
        </p:nvSpPr>
        <p:spPr bwMode="auto">
          <a:xfrm>
            <a:off x="8707972" y="-22224"/>
            <a:ext cx="26162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50" charset="-128"/>
              </a:defRPr>
            </a:lvl1pPr>
            <a:lvl2pPr marL="742950" indent="-285750" eaLnBrk="0" hangingPunct="0">
              <a:defRPr>
                <a:solidFill>
                  <a:schemeClr val="tx1"/>
                </a:solidFill>
                <a:latin typeface="Arial" pitchFamily="34" charset="0"/>
                <a:ea typeface="ＭＳ Ｐゴシック" pitchFamily="50" charset="-128"/>
              </a:defRPr>
            </a:lvl2pPr>
            <a:lvl3pPr marL="1143000" indent="-228600" eaLnBrk="0" hangingPunct="0">
              <a:defRPr>
                <a:solidFill>
                  <a:schemeClr val="tx1"/>
                </a:solidFill>
                <a:latin typeface="Arial" pitchFamily="34" charset="0"/>
                <a:ea typeface="ＭＳ Ｐゴシック" pitchFamily="50" charset="-128"/>
              </a:defRPr>
            </a:lvl3pPr>
            <a:lvl4pPr marL="1600200" indent="-228600" eaLnBrk="0" hangingPunct="0">
              <a:defRPr>
                <a:solidFill>
                  <a:schemeClr val="tx1"/>
                </a:solidFill>
                <a:latin typeface="Arial" pitchFamily="34" charset="0"/>
                <a:ea typeface="ＭＳ Ｐゴシック" pitchFamily="50" charset="-128"/>
              </a:defRPr>
            </a:lvl4pPr>
            <a:lvl5pPr marL="2057400" indent="-228600" eaLnBrk="0" hangingPunct="0">
              <a:defRPr>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9pPr>
          </a:lstStyle>
          <a:p>
            <a:pPr>
              <a:buFont typeface="Arial" pitchFamily="34" charset="0"/>
              <a:buNone/>
              <a:defRPr/>
            </a:pPr>
            <a:r>
              <a:rPr lang="en-US" altLang="ja-JP" sz="1400" i="1">
                <a:solidFill>
                  <a:srgbClr val="FFFFFF"/>
                </a:solidFill>
                <a:latin typeface="Tahoma" pitchFamily="34" charset="0"/>
                <a:ea typeface="Gulim" pitchFamily="34" charset="-127"/>
                <a:sym typeface="Tahoma" pitchFamily="34" charset="0"/>
              </a:rPr>
              <a:t>Keio University, Takahashi Lab.</a:t>
            </a:r>
          </a:p>
        </p:txBody>
      </p:sp>
      <p:sp>
        <p:nvSpPr>
          <p:cNvPr id="1032" name="Line 10"/>
          <p:cNvSpPr>
            <a:spLocks noChangeShapeType="1"/>
          </p:cNvSpPr>
          <p:nvPr/>
        </p:nvSpPr>
        <p:spPr bwMode="auto">
          <a:xfrm>
            <a:off x="0" y="228600"/>
            <a:ext cx="12192000" cy="0"/>
          </a:xfrm>
          <a:prstGeom prst="line">
            <a:avLst/>
          </a:prstGeom>
          <a:noFill/>
          <a:ln w="9525">
            <a:solidFill>
              <a:srgbClr val="4BACC6"/>
            </a:solidFill>
            <a:round/>
            <a:headEnd/>
            <a:tailEnd/>
          </a:ln>
          <a:extLst>
            <a:ext uri="{909E8E84-426E-40DD-AFC4-6F175D3DCCD1}">
              <a14:hiddenFill xmlns:a14="http://schemas.microsoft.com/office/drawing/2010/main">
                <a:noFill/>
              </a14:hiddenFill>
            </a:ext>
          </a:extLst>
        </p:spPr>
        <p:txBody>
          <a:bodyPr/>
          <a:lstStyle/>
          <a:p>
            <a:endParaRPr lang="ja-JP" altLang="en-US" sz="1800"/>
          </a:p>
        </p:txBody>
      </p:sp>
      <p:sp>
        <p:nvSpPr>
          <p:cNvPr id="1033" name="Line 11"/>
          <p:cNvSpPr>
            <a:spLocks noChangeShapeType="1"/>
          </p:cNvSpPr>
          <p:nvPr/>
        </p:nvSpPr>
        <p:spPr bwMode="auto">
          <a:xfrm>
            <a:off x="304800" y="228600"/>
            <a:ext cx="0" cy="6629400"/>
          </a:xfrm>
          <a:prstGeom prst="line">
            <a:avLst/>
          </a:prstGeom>
          <a:noFill/>
          <a:ln w="9525">
            <a:solidFill>
              <a:srgbClr val="4BACC6"/>
            </a:solidFill>
            <a:round/>
            <a:headEnd/>
            <a:tailEnd/>
          </a:ln>
          <a:extLst>
            <a:ext uri="{909E8E84-426E-40DD-AFC4-6F175D3DCCD1}">
              <a14:hiddenFill xmlns:a14="http://schemas.microsoft.com/office/drawing/2010/main">
                <a:noFill/>
              </a14:hiddenFill>
            </a:ext>
          </a:extLst>
        </p:spPr>
        <p:txBody>
          <a:bodyPr/>
          <a:lstStyle/>
          <a:p>
            <a:endParaRPr lang="ja-JP" altLang="en-US" sz="1800"/>
          </a:p>
        </p:txBody>
      </p:sp>
      <p:pic>
        <p:nvPicPr>
          <p:cNvPr id="1034" name="Picture 13" descr="ペンマーク"/>
          <p:cNvPicPr>
            <a:picLocks noChangeAspect="1" noChangeArrowheads="1"/>
          </p:cNvPicPr>
          <p:nvPr/>
        </p:nvPicPr>
        <p:blipFill>
          <a:blip r:embed="rId1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8534401" y="25400"/>
            <a:ext cx="287867"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日付プレースホルダー 3"/>
          <p:cNvSpPr>
            <a:spLocks noGrp="1" noChangeArrowheads="1"/>
          </p:cNvSpPr>
          <p:nvPr>
            <p:ph type="dt" sz="half" idx="2"/>
          </p:nvPr>
        </p:nvSpPr>
        <p:spPr bwMode="auto">
          <a:xfrm>
            <a:off x="609600" y="6524631"/>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ea typeface="SimSun" pitchFamily="2" charset="-122"/>
              </a:defRPr>
            </a:lvl1pPr>
          </a:lstStyle>
          <a:p>
            <a:pPr>
              <a:defRPr/>
            </a:pPr>
            <a:r>
              <a:rPr lang="en-US" altLang="ja-JP"/>
              <a:t>2023/04/08</a:t>
            </a:r>
            <a:endParaRPr lang="zh-CN" altLang="en-US"/>
          </a:p>
        </p:txBody>
      </p:sp>
      <p:sp>
        <p:nvSpPr>
          <p:cNvPr id="1036" name="フッター プレースホルダー 4"/>
          <p:cNvSpPr>
            <a:spLocks noGrp="1" noChangeArrowheads="1"/>
          </p:cNvSpPr>
          <p:nvPr>
            <p:ph type="ftr" sz="quarter" idx="3"/>
          </p:nvPr>
        </p:nvSpPr>
        <p:spPr bwMode="auto">
          <a:xfrm>
            <a:off x="4165600" y="6524631"/>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buFont typeface="Arial" pitchFamily="34" charset="0"/>
              <a:buNone/>
              <a:defRPr smtClean="0">
                <a:latin typeface="Arial" pitchFamily="34" charset="0"/>
              </a:defRPr>
            </a:lvl1pPr>
          </a:lstStyle>
          <a:p>
            <a:pPr>
              <a:defRPr/>
            </a:pPr>
            <a:r>
              <a:rPr lang="zh-TW" altLang="en-US" dirty="0"/>
              <a:t>春学期輪講課題　髙橋研究室</a:t>
            </a:r>
            <a:endParaRPr lang="ja-JP" alt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rtl="0" eaLnBrk="1" fontAlgn="base" hangingPunct="1">
        <a:spcBef>
          <a:spcPct val="0"/>
        </a:spcBef>
        <a:spcAft>
          <a:spcPct val="0"/>
        </a:spcAft>
        <a:defRPr kumimoji="1" sz="3200">
          <a:solidFill>
            <a:srgbClr val="003366"/>
          </a:solidFill>
          <a:latin typeface="+mj-lt"/>
          <a:ea typeface="+mj-ea"/>
          <a:cs typeface="+mj-cs"/>
          <a:sym typeface="Times New Roman" pitchFamily="18" charset="0"/>
        </a:defRPr>
      </a:lvl1pPr>
      <a:lvl2pPr algn="l" rtl="0" eaLnBrk="1" fontAlgn="base" hangingPunct="1">
        <a:spcBef>
          <a:spcPct val="0"/>
        </a:spcBef>
        <a:spcAft>
          <a:spcPct val="0"/>
        </a:spcAft>
        <a:defRPr kumimoji="1" sz="3200">
          <a:solidFill>
            <a:srgbClr val="003366"/>
          </a:solidFill>
          <a:latin typeface="Times New Roman" pitchFamily="18" charset="0"/>
          <a:ea typeface="メイリオ" pitchFamily="50" charset="-128"/>
          <a:cs typeface="メイリオ" pitchFamily="50" charset="-128"/>
          <a:sym typeface="Times New Roman" pitchFamily="18" charset="0"/>
        </a:defRPr>
      </a:lvl2pPr>
      <a:lvl3pPr algn="l" rtl="0" eaLnBrk="1" fontAlgn="base" hangingPunct="1">
        <a:spcBef>
          <a:spcPct val="0"/>
        </a:spcBef>
        <a:spcAft>
          <a:spcPct val="0"/>
        </a:spcAft>
        <a:defRPr kumimoji="1" sz="3200">
          <a:solidFill>
            <a:srgbClr val="003366"/>
          </a:solidFill>
          <a:latin typeface="Times New Roman" pitchFamily="18" charset="0"/>
          <a:ea typeface="メイリオ" pitchFamily="50" charset="-128"/>
          <a:cs typeface="メイリオ" pitchFamily="50" charset="-128"/>
          <a:sym typeface="Times New Roman" pitchFamily="18" charset="0"/>
        </a:defRPr>
      </a:lvl3pPr>
      <a:lvl4pPr algn="l" rtl="0" eaLnBrk="1" fontAlgn="base" hangingPunct="1">
        <a:spcBef>
          <a:spcPct val="0"/>
        </a:spcBef>
        <a:spcAft>
          <a:spcPct val="0"/>
        </a:spcAft>
        <a:defRPr kumimoji="1" sz="3200">
          <a:solidFill>
            <a:srgbClr val="003366"/>
          </a:solidFill>
          <a:latin typeface="Times New Roman" pitchFamily="18" charset="0"/>
          <a:ea typeface="メイリオ" pitchFamily="50" charset="-128"/>
          <a:cs typeface="メイリオ" pitchFamily="50" charset="-128"/>
          <a:sym typeface="Times New Roman" pitchFamily="18" charset="0"/>
        </a:defRPr>
      </a:lvl4pPr>
      <a:lvl5pPr algn="l" rtl="0" eaLnBrk="1" fontAlgn="base" hangingPunct="1">
        <a:spcBef>
          <a:spcPct val="0"/>
        </a:spcBef>
        <a:spcAft>
          <a:spcPct val="0"/>
        </a:spcAft>
        <a:defRPr kumimoji="1" sz="3200">
          <a:solidFill>
            <a:srgbClr val="003366"/>
          </a:solidFill>
          <a:latin typeface="Times New Roman" pitchFamily="18" charset="0"/>
          <a:ea typeface="メイリオ" pitchFamily="50" charset="-128"/>
          <a:cs typeface="メイリオ" pitchFamily="50" charset="-128"/>
          <a:sym typeface="Times New Roman" pitchFamily="18" charset="0"/>
        </a:defRPr>
      </a:lvl5pPr>
      <a:lvl6pPr marL="457200" algn="l" rtl="0" eaLnBrk="1" fontAlgn="base" hangingPunct="1">
        <a:spcBef>
          <a:spcPct val="0"/>
        </a:spcBef>
        <a:spcAft>
          <a:spcPct val="0"/>
        </a:spcAft>
        <a:defRPr kumimoji="1" sz="3200">
          <a:solidFill>
            <a:srgbClr val="003366"/>
          </a:solidFill>
          <a:latin typeface="Times New Roman" pitchFamily="18" charset="0"/>
          <a:ea typeface="メイリオ" pitchFamily="50" charset="-128"/>
          <a:cs typeface="メイリオ" pitchFamily="50" charset="-128"/>
          <a:sym typeface="Times New Roman" pitchFamily="18" charset="0"/>
        </a:defRPr>
      </a:lvl6pPr>
      <a:lvl7pPr marL="914400" algn="l" rtl="0" eaLnBrk="1" fontAlgn="base" hangingPunct="1">
        <a:spcBef>
          <a:spcPct val="0"/>
        </a:spcBef>
        <a:spcAft>
          <a:spcPct val="0"/>
        </a:spcAft>
        <a:defRPr kumimoji="1" sz="3200">
          <a:solidFill>
            <a:srgbClr val="003366"/>
          </a:solidFill>
          <a:latin typeface="Times New Roman" pitchFamily="18" charset="0"/>
          <a:ea typeface="メイリオ" pitchFamily="50" charset="-128"/>
          <a:cs typeface="メイリオ" pitchFamily="50" charset="-128"/>
          <a:sym typeface="Times New Roman" pitchFamily="18" charset="0"/>
        </a:defRPr>
      </a:lvl7pPr>
      <a:lvl8pPr marL="1371600" algn="l" rtl="0" eaLnBrk="1" fontAlgn="base" hangingPunct="1">
        <a:spcBef>
          <a:spcPct val="0"/>
        </a:spcBef>
        <a:spcAft>
          <a:spcPct val="0"/>
        </a:spcAft>
        <a:defRPr kumimoji="1" sz="3200">
          <a:solidFill>
            <a:srgbClr val="003366"/>
          </a:solidFill>
          <a:latin typeface="Times New Roman" pitchFamily="18" charset="0"/>
          <a:ea typeface="メイリオ" pitchFamily="50" charset="-128"/>
          <a:cs typeface="メイリオ" pitchFamily="50" charset="-128"/>
          <a:sym typeface="Times New Roman" pitchFamily="18" charset="0"/>
        </a:defRPr>
      </a:lvl8pPr>
      <a:lvl9pPr marL="1828800" algn="l" rtl="0" eaLnBrk="1" fontAlgn="base" hangingPunct="1">
        <a:spcBef>
          <a:spcPct val="0"/>
        </a:spcBef>
        <a:spcAft>
          <a:spcPct val="0"/>
        </a:spcAft>
        <a:defRPr kumimoji="1" sz="3200">
          <a:solidFill>
            <a:srgbClr val="003366"/>
          </a:solidFill>
          <a:latin typeface="Times New Roman" pitchFamily="18" charset="0"/>
          <a:ea typeface="メイリオ" pitchFamily="50" charset="-128"/>
          <a:cs typeface="メイリオ" pitchFamily="50" charset="-128"/>
          <a:sym typeface="Times New Roman" pitchFamily="18" charset="0"/>
        </a:defRPr>
      </a:lvl9pPr>
    </p:titleStyle>
    <p:bodyStyle>
      <a:lvl1pPr marL="342900" indent="-342900" algn="l" defTabSz="0" rtl="0" eaLnBrk="1" fontAlgn="base" hangingPunct="1">
        <a:spcBef>
          <a:spcPct val="20000"/>
        </a:spcBef>
        <a:spcAft>
          <a:spcPct val="0"/>
        </a:spcAft>
        <a:buClr>
          <a:schemeClr val="tx2"/>
        </a:buClr>
        <a:buSzPct val="80000"/>
        <a:buFont typeface="Wingdings" pitchFamily="2" charset="2"/>
        <a:buChar char="n"/>
        <a:defRPr kumimoji="1" sz="2800">
          <a:solidFill>
            <a:srgbClr val="17365D"/>
          </a:solidFill>
          <a:latin typeface="+mn-lt"/>
          <a:ea typeface="+mn-ea"/>
          <a:cs typeface="+mn-cs"/>
          <a:sym typeface="Times New Roman" pitchFamily="18" charset="0"/>
        </a:defRPr>
      </a:lvl1pPr>
      <a:lvl2pPr marL="742950" indent="-285750" algn="l" defTabSz="0" rtl="0" eaLnBrk="1" fontAlgn="base" hangingPunct="1">
        <a:spcBef>
          <a:spcPct val="20000"/>
        </a:spcBef>
        <a:spcAft>
          <a:spcPct val="0"/>
        </a:spcAft>
        <a:buClr>
          <a:schemeClr val="tx2"/>
        </a:buClr>
        <a:buSzPct val="80000"/>
        <a:buFont typeface="Wingdings" pitchFamily="2" charset="2"/>
        <a:buChar char="l"/>
        <a:defRPr kumimoji="1" sz="2400">
          <a:solidFill>
            <a:schemeClr val="tx1"/>
          </a:solidFill>
          <a:latin typeface="+mn-lt"/>
          <a:ea typeface="+mn-ea"/>
          <a:cs typeface="+mn-cs"/>
          <a:sym typeface="Times New Roman" pitchFamily="18" charset="0"/>
        </a:defRPr>
      </a:lvl2pPr>
      <a:lvl3pPr marL="1143000" indent="-228600" algn="l" defTabSz="0" rtl="0" eaLnBrk="1" fontAlgn="base" hangingPunct="1">
        <a:spcBef>
          <a:spcPct val="20000"/>
        </a:spcBef>
        <a:spcAft>
          <a:spcPct val="0"/>
        </a:spcAft>
        <a:buClr>
          <a:schemeClr val="tx2"/>
        </a:buClr>
        <a:buSzPct val="80000"/>
        <a:buFont typeface="Wingdings" pitchFamily="2" charset="2"/>
        <a:buChar char="l"/>
        <a:defRPr kumimoji="1" sz="2000">
          <a:solidFill>
            <a:schemeClr val="tx1"/>
          </a:solidFill>
          <a:latin typeface="+mn-lt"/>
          <a:ea typeface="+mn-ea"/>
          <a:cs typeface="+mn-cs"/>
          <a:sym typeface="Times New Roman" pitchFamily="18" charset="0"/>
        </a:defRPr>
      </a:lvl3pPr>
      <a:lvl4pPr marL="1600200" indent="-228600" algn="l" defTabSz="0" rtl="0" eaLnBrk="1" fontAlgn="base" hangingPunct="1">
        <a:spcBef>
          <a:spcPct val="20000"/>
        </a:spcBef>
        <a:spcAft>
          <a:spcPct val="0"/>
        </a:spcAft>
        <a:buClr>
          <a:schemeClr val="tx2"/>
        </a:buClr>
        <a:buSzPct val="80000"/>
        <a:buFont typeface="Wingdings" pitchFamily="2" charset="2"/>
        <a:buChar char="l"/>
        <a:defRPr kumimoji="1" sz="1600">
          <a:solidFill>
            <a:schemeClr val="tx1"/>
          </a:solidFill>
          <a:latin typeface="+mn-lt"/>
          <a:ea typeface="+mn-ea"/>
          <a:cs typeface="+mn-cs"/>
          <a:sym typeface="Times New Roman" pitchFamily="18" charset="0"/>
        </a:defRPr>
      </a:lvl4pPr>
      <a:lvl5pPr marL="2057400" indent="-228600" algn="l" defTabSz="0" rtl="0" eaLnBrk="1" fontAlgn="base" hangingPunct="1">
        <a:spcBef>
          <a:spcPct val="20000"/>
        </a:spcBef>
        <a:spcAft>
          <a:spcPct val="0"/>
        </a:spcAft>
        <a:buClr>
          <a:schemeClr val="tx2"/>
        </a:buClr>
        <a:buSzPct val="80000"/>
        <a:buFont typeface="Wingdings" pitchFamily="2" charset="2"/>
        <a:buChar char="l"/>
        <a:defRPr kumimoji="1" sz="1400">
          <a:solidFill>
            <a:schemeClr val="tx1"/>
          </a:solidFill>
          <a:latin typeface="+mn-lt"/>
          <a:ea typeface="+mn-ea"/>
          <a:cs typeface="+mn-cs"/>
          <a:sym typeface="Times New Roman" pitchFamily="18" charset="0"/>
        </a:defRPr>
      </a:lvl5pPr>
      <a:lvl6pPr marL="2514600" indent="-228600" algn="l" defTabSz="0" rtl="0" eaLnBrk="1" fontAlgn="base" hangingPunct="1">
        <a:spcBef>
          <a:spcPct val="20000"/>
        </a:spcBef>
        <a:spcAft>
          <a:spcPct val="0"/>
        </a:spcAft>
        <a:buClr>
          <a:schemeClr val="tx2"/>
        </a:buClr>
        <a:buSzPct val="80000"/>
        <a:buFont typeface="Wingdings" pitchFamily="2" charset="2"/>
        <a:buChar char="l"/>
        <a:defRPr kumimoji="1" sz="1400">
          <a:solidFill>
            <a:schemeClr val="tx1"/>
          </a:solidFill>
          <a:latin typeface="+mn-lt"/>
          <a:ea typeface="+mn-ea"/>
          <a:cs typeface="+mn-cs"/>
          <a:sym typeface="Times New Roman" pitchFamily="18" charset="0"/>
        </a:defRPr>
      </a:lvl6pPr>
      <a:lvl7pPr marL="2971800" indent="-228600" algn="l" defTabSz="0" rtl="0" eaLnBrk="1" fontAlgn="base" hangingPunct="1">
        <a:spcBef>
          <a:spcPct val="20000"/>
        </a:spcBef>
        <a:spcAft>
          <a:spcPct val="0"/>
        </a:spcAft>
        <a:buClr>
          <a:schemeClr val="tx2"/>
        </a:buClr>
        <a:buSzPct val="80000"/>
        <a:buFont typeface="Wingdings" pitchFamily="2" charset="2"/>
        <a:buChar char="l"/>
        <a:defRPr kumimoji="1" sz="1400">
          <a:solidFill>
            <a:schemeClr val="tx1"/>
          </a:solidFill>
          <a:latin typeface="+mn-lt"/>
          <a:ea typeface="+mn-ea"/>
          <a:cs typeface="+mn-cs"/>
          <a:sym typeface="Times New Roman" pitchFamily="18" charset="0"/>
        </a:defRPr>
      </a:lvl7pPr>
      <a:lvl8pPr marL="3429000" indent="-228600" algn="l" defTabSz="0" rtl="0" eaLnBrk="1" fontAlgn="base" hangingPunct="1">
        <a:spcBef>
          <a:spcPct val="20000"/>
        </a:spcBef>
        <a:spcAft>
          <a:spcPct val="0"/>
        </a:spcAft>
        <a:buClr>
          <a:schemeClr val="tx2"/>
        </a:buClr>
        <a:buSzPct val="80000"/>
        <a:buFont typeface="Wingdings" pitchFamily="2" charset="2"/>
        <a:buChar char="l"/>
        <a:defRPr kumimoji="1" sz="1400">
          <a:solidFill>
            <a:schemeClr val="tx1"/>
          </a:solidFill>
          <a:latin typeface="+mn-lt"/>
          <a:ea typeface="+mn-ea"/>
          <a:cs typeface="+mn-cs"/>
          <a:sym typeface="Times New Roman" pitchFamily="18" charset="0"/>
        </a:defRPr>
      </a:lvl8pPr>
      <a:lvl9pPr marL="3886200" indent="-228600" algn="l" defTabSz="0" rtl="0" eaLnBrk="1" fontAlgn="base" hangingPunct="1">
        <a:spcBef>
          <a:spcPct val="20000"/>
        </a:spcBef>
        <a:spcAft>
          <a:spcPct val="0"/>
        </a:spcAft>
        <a:buClr>
          <a:schemeClr val="tx2"/>
        </a:buClr>
        <a:buSzPct val="80000"/>
        <a:buFont typeface="Wingdings" pitchFamily="2" charset="2"/>
        <a:buChar char="l"/>
        <a:defRPr kumimoji="1" sz="1400">
          <a:solidFill>
            <a:schemeClr val="tx1"/>
          </a:solidFill>
          <a:latin typeface="+mn-lt"/>
          <a:ea typeface="+mn-ea"/>
          <a:cs typeface="+mn-cs"/>
          <a:sym typeface="Times New Roman" pitchFamily="18" charset="0"/>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bwMode="auto">
          <a:xfrm>
            <a:off x="304801" y="260351"/>
            <a:ext cx="1174326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ja-JP">
                <a:sym typeface="ＭＳ Ｐゴシック" pitchFamily="50" charset="-128"/>
              </a:rPr>
              <a:t>マスタ タイトルの書式設定</a:t>
            </a:r>
          </a:p>
        </p:txBody>
      </p:sp>
      <p:sp>
        <p:nvSpPr>
          <p:cNvPr id="2051" name="Rectangle 3"/>
          <p:cNvSpPr>
            <a:spLocks noGrp="1" noChangeArrowheads="1"/>
          </p:cNvSpPr>
          <p:nvPr>
            <p:ph type="body" idx="1"/>
          </p:nvPr>
        </p:nvSpPr>
        <p:spPr bwMode="auto">
          <a:xfrm>
            <a:off x="304801" y="765174"/>
            <a:ext cx="11743267" cy="575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ja-JP">
                <a:sym typeface="Times New Roman" pitchFamily="18" charset="0"/>
              </a:rPr>
              <a:t>マスタ テキストの書式設定</a:t>
            </a:r>
          </a:p>
          <a:p>
            <a:pPr lvl="1"/>
            <a:r>
              <a:rPr lang="zh-CN" altLang="ja-JP">
                <a:sym typeface="Times New Roman" pitchFamily="18" charset="0"/>
              </a:rPr>
              <a:t>第 </a:t>
            </a:r>
            <a:r>
              <a:rPr lang="ja-JP" altLang="zh-CN">
                <a:sym typeface="Times New Roman" pitchFamily="18" charset="0"/>
              </a:rPr>
              <a:t>2 </a:t>
            </a:r>
            <a:r>
              <a:rPr lang="zh-CN" altLang="ja-JP">
                <a:sym typeface="Times New Roman" pitchFamily="18" charset="0"/>
              </a:rPr>
              <a:t>レベル</a:t>
            </a:r>
          </a:p>
          <a:p>
            <a:pPr lvl="2"/>
            <a:r>
              <a:rPr lang="zh-CN" altLang="ja-JP">
                <a:sym typeface="Times New Roman" pitchFamily="18" charset="0"/>
              </a:rPr>
              <a:t>第 </a:t>
            </a:r>
            <a:r>
              <a:rPr lang="ja-JP" altLang="zh-CN">
                <a:sym typeface="Times New Roman" pitchFamily="18" charset="0"/>
              </a:rPr>
              <a:t>3 </a:t>
            </a:r>
            <a:r>
              <a:rPr lang="zh-CN" altLang="ja-JP">
                <a:sym typeface="Times New Roman" pitchFamily="18" charset="0"/>
              </a:rPr>
              <a:t>レベル</a:t>
            </a:r>
          </a:p>
          <a:p>
            <a:pPr lvl="3"/>
            <a:r>
              <a:rPr lang="zh-CN" altLang="ja-JP">
                <a:sym typeface="Times New Roman" pitchFamily="18" charset="0"/>
              </a:rPr>
              <a:t>第 </a:t>
            </a:r>
            <a:r>
              <a:rPr lang="ja-JP" altLang="zh-CN">
                <a:sym typeface="Times New Roman" pitchFamily="18" charset="0"/>
              </a:rPr>
              <a:t>4 </a:t>
            </a:r>
            <a:r>
              <a:rPr lang="zh-CN" altLang="ja-JP">
                <a:sym typeface="Times New Roman" pitchFamily="18" charset="0"/>
              </a:rPr>
              <a:t>レベル</a:t>
            </a:r>
          </a:p>
          <a:p>
            <a:pPr lvl="4"/>
            <a:r>
              <a:rPr lang="zh-CN" altLang="ja-JP">
                <a:sym typeface="Times New Roman" pitchFamily="18" charset="0"/>
              </a:rPr>
              <a:t>第 </a:t>
            </a:r>
            <a:r>
              <a:rPr lang="ja-JP" altLang="zh-CN">
                <a:sym typeface="Times New Roman" pitchFamily="18" charset="0"/>
              </a:rPr>
              <a:t>5 </a:t>
            </a:r>
            <a:r>
              <a:rPr lang="zh-CN" altLang="ja-JP">
                <a:sym typeface="Times New Roman" pitchFamily="18" charset="0"/>
              </a:rPr>
              <a:t>レベル</a:t>
            </a:r>
          </a:p>
        </p:txBody>
      </p:sp>
      <p:sp>
        <p:nvSpPr>
          <p:cNvPr id="2052" name="Rectangle 6"/>
          <p:cNvSpPr>
            <a:spLocks noGrp="1" noChangeArrowheads="1"/>
          </p:cNvSpPr>
          <p:nvPr>
            <p:ph type="sldNum" sz="quarter" idx="4"/>
          </p:nvPr>
        </p:nvSpPr>
        <p:spPr bwMode="auto">
          <a:xfrm>
            <a:off x="9647767" y="6524625"/>
            <a:ext cx="2540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buFont typeface="Arial" pitchFamily="34" charset="0"/>
              <a:buNone/>
              <a:defRPr sz="1600" smtClean="0">
                <a:solidFill>
                  <a:srgbClr val="003366"/>
                </a:solidFill>
                <a:latin typeface="Arial" pitchFamily="34" charset="0"/>
                <a:sym typeface="Arial" pitchFamily="34" charset="0"/>
              </a:defRPr>
            </a:lvl1pPr>
          </a:lstStyle>
          <a:p>
            <a:pPr>
              <a:defRPr/>
            </a:pPr>
            <a:fld id="{B8210A03-0D52-4859-934B-394DA7E9CB76}" type="slidenum">
              <a:rPr lang="ja-JP" altLang="en-US"/>
              <a:pPr>
                <a:defRPr/>
              </a:pPr>
              <a:t>‹#›</a:t>
            </a:fld>
            <a:endParaRPr lang="ja-JP" altLang="en-US" sz="1800">
              <a:solidFill>
                <a:schemeClr val="tx1"/>
              </a:solidFill>
            </a:endParaRPr>
          </a:p>
        </p:txBody>
      </p:sp>
      <p:sp>
        <p:nvSpPr>
          <p:cNvPr id="2053" name="Rectangle 7"/>
          <p:cNvSpPr>
            <a:spLocks noChangeArrowheads="1"/>
          </p:cNvSpPr>
          <p:nvPr/>
        </p:nvSpPr>
        <p:spPr bwMode="auto">
          <a:xfrm>
            <a:off x="0" y="1588"/>
            <a:ext cx="12192000" cy="228600"/>
          </a:xfrm>
          <a:prstGeom prst="rect">
            <a:avLst/>
          </a:prstGeom>
          <a:gradFill rotWithShape="0">
            <a:gsLst>
              <a:gs pos="0">
                <a:srgbClr val="333333"/>
              </a:gs>
              <a:gs pos="100000">
                <a:srgbClr val="6A6A6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ＭＳ Ｐゴシック" pitchFamily="50" charset="-128"/>
              </a:defRPr>
            </a:lvl1pPr>
            <a:lvl2pPr marL="742950" indent="-285750" eaLnBrk="0" hangingPunct="0">
              <a:defRPr>
                <a:solidFill>
                  <a:schemeClr val="tx1"/>
                </a:solidFill>
                <a:latin typeface="Arial" pitchFamily="34" charset="0"/>
                <a:ea typeface="ＭＳ Ｐゴシック" pitchFamily="50" charset="-128"/>
              </a:defRPr>
            </a:lvl2pPr>
            <a:lvl3pPr marL="1143000" indent="-228600" eaLnBrk="0" hangingPunct="0">
              <a:defRPr>
                <a:solidFill>
                  <a:schemeClr val="tx1"/>
                </a:solidFill>
                <a:latin typeface="Arial" pitchFamily="34" charset="0"/>
                <a:ea typeface="ＭＳ Ｐゴシック" pitchFamily="50" charset="-128"/>
              </a:defRPr>
            </a:lvl3pPr>
            <a:lvl4pPr marL="1600200" indent="-228600" eaLnBrk="0" hangingPunct="0">
              <a:defRPr>
                <a:solidFill>
                  <a:schemeClr val="tx1"/>
                </a:solidFill>
                <a:latin typeface="Arial" pitchFamily="34" charset="0"/>
                <a:ea typeface="ＭＳ Ｐゴシック" pitchFamily="50" charset="-128"/>
              </a:defRPr>
            </a:lvl4pPr>
            <a:lvl5pPr marL="2057400" indent="-228600" eaLnBrk="0" hangingPunct="0">
              <a:defRPr>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9pPr>
          </a:lstStyle>
          <a:p>
            <a:pPr eaLnBrk="1" hangingPunct="1">
              <a:buFont typeface="Arial" pitchFamily="34" charset="0"/>
              <a:buNone/>
              <a:defRPr/>
            </a:pPr>
            <a:endParaRPr lang="ja-JP" altLang="en-US" sz="1800">
              <a:solidFill>
                <a:srgbClr val="000000"/>
              </a:solidFill>
              <a:latin typeface="Times New Roman" pitchFamily="18" charset="0"/>
              <a:sym typeface="Times New Roman" pitchFamily="18" charset="0"/>
            </a:endParaRPr>
          </a:p>
        </p:txBody>
      </p:sp>
      <p:sp>
        <p:nvSpPr>
          <p:cNvPr id="2054" name="Rectangle 8"/>
          <p:cNvSpPr>
            <a:spLocks noChangeArrowheads="1"/>
          </p:cNvSpPr>
          <p:nvPr/>
        </p:nvSpPr>
        <p:spPr bwMode="auto">
          <a:xfrm flipV="1">
            <a:off x="0" y="1588"/>
            <a:ext cx="304800" cy="228600"/>
          </a:xfrm>
          <a:prstGeom prst="rect">
            <a:avLst/>
          </a:prstGeom>
          <a:gradFill rotWithShape="1">
            <a:gsLst>
              <a:gs pos="0">
                <a:srgbClr val="29869F"/>
              </a:gs>
              <a:gs pos="79999">
                <a:srgbClr val="36B0D0"/>
              </a:gs>
              <a:gs pos="100000">
                <a:srgbClr val="33B3D5"/>
              </a:gs>
            </a:gsLst>
            <a:lin ang="5400000" scaled="1"/>
          </a:gradFill>
          <a:ln w="9525" cmpd="sng">
            <a:solidFill>
              <a:srgbClr val="4BACC6"/>
            </a:solidFill>
            <a:miter lim="800000"/>
            <a:headEnd/>
            <a:tailEnd/>
          </a:ln>
        </p:spPr>
        <p:txBody>
          <a:bodyPr wrap="none" anchor="ctr"/>
          <a:lstStyle>
            <a:lvl1pPr eaLnBrk="0" hangingPunct="0">
              <a:defRPr>
                <a:solidFill>
                  <a:schemeClr val="tx1"/>
                </a:solidFill>
                <a:latin typeface="Arial" pitchFamily="34" charset="0"/>
                <a:ea typeface="ＭＳ Ｐゴシック" pitchFamily="50" charset="-128"/>
              </a:defRPr>
            </a:lvl1pPr>
            <a:lvl2pPr marL="742950" indent="-285750" eaLnBrk="0" hangingPunct="0">
              <a:defRPr>
                <a:solidFill>
                  <a:schemeClr val="tx1"/>
                </a:solidFill>
                <a:latin typeface="Arial" pitchFamily="34" charset="0"/>
                <a:ea typeface="ＭＳ Ｐゴシック" pitchFamily="50" charset="-128"/>
              </a:defRPr>
            </a:lvl2pPr>
            <a:lvl3pPr marL="1143000" indent="-228600" eaLnBrk="0" hangingPunct="0">
              <a:defRPr>
                <a:solidFill>
                  <a:schemeClr val="tx1"/>
                </a:solidFill>
                <a:latin typeface="Arial" pitchFamily="34" charset="0"/>
                <a:ea typeface="ＭＳ Ｐゴシック" pitchFamily="50" charset="-128"/>
              </a:defRPr>
            </a:lvl3pPr>
            <a:lvl4pPr marL="1600200" indent="-228600" eaLnBrk="0" hangingPunct="0">
              <a:defRPr>
                <a:solidFill>
                  <a:schemeClr val="tx1"/>
                </a:solidFill>
                <a:latin typeface="Arial" pitchFamily="34" charset="0"/>
                <a:ea typeface="ＭＳ Ｐゴシック" pitchFamily="50" charset="-128"/>
              </a:defRPr>
            </a:lvl4pPr>
            <a:lvl5pPr marL="2057400" indent="-228600" eaLnBrk="0" hangingPunct="0">
              <a:defRPr>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9pPr>
          </a:lstStyle>
          <a:p>
            <a:pPr eaLnBrk="1" hangingPunct="1">
              <a:buFont typeface="Arial" pitchFamily="34" charset="0"/>
              <a:buNone/>
              <a:defRPr/>
            </a:pPr>
            <a:endParaRPr lang="ja-JP" altLang="en-US" sz="1800">
              <a:solidFill>
                <a:srgbClr val="FFFFFF"/>
              </a:solidFill>
            </a:endParaRPr>
          </a:p>
        </p:txBody>
      </p:sp>
      <p:sp>
        <p:nvSpPr>
          <p:cNvPr id="2055" name="Text Box 9"/>
          <p:cNvSpPr>
            <a:spLocks noChangeArrowheads="1"/>
          </p:cNvSpPr>
          <p:nvPr/>
        </p:nvSpPr>
        <p:spPr bwMode="auto">
          <a:xfrm>
            <a:off x="8707972" y="-22224"/>
            <a:ext cx="26162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50" charset="-128"/>
              </a:defRPr>
            </a:lvl1pPr>
            <a:lvl2pPr marL="742950" indent="-285750" eaLnBrk="0" hangingPunct="0">
              <a:defRPr>
                <a:solidFill>
                  <a:schemeClr val="tx1"/>
                </a:solidFill>
                <a:latin typeface="Arial" pitchFamily="34" charset="0"/>
                <a:ea typeface="ＭＳ Ｐゴシック" pitchFamily="50" charset="-128"/>
              </a:defRPr>
            </a:lvl2pPr>
            <a:lvl3pPr marL="1143000" indent="-228600" eaLnBrk="0" hangingPunct="0">
              <a:defRPr>
                <a:solidFill>
                  <a:schemeClr val="tx1"/>
                </a:solidFill>
                <a:latin typeface="Arial" pitchFamily="34" charset="0"/>
                <a:ea typeface="ＭＳ Ｐゴシック" pitchFamily="50" charset="-128"/>
              </a:defRPr>
            </a:lvl3pPr>
            <a:lvl4pPr marL="1600200" indent="-228600" eaLnBrk="0" hangingPunct="0">
              <a:defRPr>
                <a:solidFill>
                  <a:schemeClr val="tx1"/>
                </a:solidFill>
                <a:latin typeface="Arial" pitchFamily="34" charset="0"/>
                <a:ea typeface="ＭＳ Ｐゴシック" pitchFamily="50" charset="-128"/>
              </a:defRPr>
            </a:lvl4pPr>
            <a:lvl5pPr marL="2057400" indent="-228600" eaLnBrk="0" hangingPunct="0">
              <a:defRPr>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ＭＳ Ｐゴシック" pitchFamily="50" charset="-128"/>
              </a:defRPr>
            </a:lvl9pPr>
          </a:lstStyle>
          <a:p>
            <a:pPr>
              <a:buFont typeface="Arial" pitchFamily="34" charset="0"/>
              <a:buNone/>
              <a:defRPr/>
            </a:pPr>
            <a:r>
              <a:rPr lang="en-US" altLang="ja-JP" sz="1400" i="1">
                <a:solidFill>
                  <a:schemeClr val="bg1"/>
                </a:solidFill>
                <a:latin typeface="Tahoma" pitchFamily="34" charset="0"/>
                <a:ea typeface="Gulim" pitchFamily="34" charset="-127"/>
                <a:sym typeface="Tahoma" pitchFamily="34" charset="0"/>
              </a:rPr>
              <a:t>Keio University, Takahashi Lab.</a:t>
            </a:r>
          </a:p>
        </p:txBody>
      </p:sp>
      <p:sp>
        <p:nvSpPr>
          <p:cNvPr id="2056" name="Line 10"/>
          <p:cNvSpPr>
            <a:spLocks noChangeShapeType="1"/>
          </p:cNvSpPr>
          <p:nvPr/>
        </p:nvSpPr>
        <p:spPr bwMode="auto">
          <a:xfrm>
            <a:off x="0" y="228600"/>
            <a:ext cx="12192000" cy="0"/>
          </a:xfrm>
          <a:prstGeom prst="line">
            <a:avLst/>
          </a:prstGeom>
          <a:noFill/>
          <a:ln w="9525">
            <a:solidFill>
              <a:srgbClr val="4BACC6"/>
            </a:solidFill>
            <a:round/>
            <a:headEnd/>
            <a:tailEnd/>
          </a:ln>
          <a:extLst>
            <a:ext uri="{909E8E84-426E-40DD-AFC4-6F175D3DCCD1}">
              <a14:hiddenFill xmlns:a14="http://schemas.microsoft.com/office/drawing/2010/main">
                <a:noFill/>
              </a14:hiddenFill>
            </a:ext>
          </a:extLst>
        </p:spPr>
        <p:txBody>
          <a:bodyPr/>
          <a:lstStyle/>
          <a:p>
            <a:endParaRPr lang="ja-JP" altLang="en-US" sz="1800"/>
          </a:p>
        </p:txBody>
      </p:sp>
      <p:sp>
        <p:nvSpPr>
          <p:cNvPr id="2057" name="Line 11"/>
          <p:cNvSpPr>
            <a:spLocks noChangeShapeType="1"/>
          </p:cNvSpPr>
          <p:nvPr/>
        </p:nvSpPr>
        <p:spPr bwMode="auto">
          <a:xfrm>
            <a:off x="304800" y="228600"/>
            <a:ext cx="0" cy="6629400"/>
          </a:xfrm>
          <a:prstGeom prst="line">
            <a:avLst/>
          </a:prstGeom>
          <a:noFill/>
          <a:ln w="9525">
            <a:solidFill>
              <a:srgbClr val="4BACC6"/>
            </a:solidFill>
            <a:round/>
            <a:headEnd/>
            <a:tailEnd/>
          </a:ln>
          <a:extLst>
            <a:ext uri="{909E8E84-426E-40DD-AFC4-6F175D3DCCD1}">
              <a14:hiddenFill xmlns:a14="http://schemas.microsoft.com/office/drawing/2010/main">
                <a:noFill/>
              </a14:hiddenFill>
            </a:ext>
          </a:extLst>
        </p:spPr>
        <p:txBody>
          <a:bodyPr/>
          <a:lstStyle/>
          <a:p>
            <a:endParaRPr lang="ja-JP" altLang="en-US" sz="1800"/>
          </a:p>
        </p:txBody>
      </p:sp>
      <p:pic>
        <p:nvPicPr>
          <p:cNvPr id="2058" name="Picture 13" descr="ペンマーク"/>
          <p:cNvPicPr>
            <a:picLocks noChangeAspect="1" noChangeArrowheads="1"/>
          </p:cNvPicPr>
          <p:nvPr/>
        </p:nvPicPr>
        <p:blipFill>
          <a:blip r:embed="rId1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8534401" y="25400"/>
            <a:ext cx="287867"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9" name="Rectangle 11"/>
          <p:cNvSpPr>
            <a:spLocks noGrp="1" noChangeArrowheads="1"/>
          </p:cNvSpPr>
          <p:nvPr>
            <p:ph type="dt" sz="half" idx="2"/>
          </p:nvPr>
        </p:nvSpPr>
        <p:spPr bwMode="auto">
          <a:xfrm>
            <a:off x="609600" y="6245230"/>
            <a:ext cx="2844800" cy="476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itchFamily="34" charset="0"/>
              <a:buNone/>
              <a:defRPr sz="1400" smtClean="0">
                <a:latin typeface="Arial" pitchFamily="34" charset="0"/>
                <a:ea typeface="SimSun" pitchFamily="2" charset="-122"/>
              </a:defRPr>
            </a:lvl1pPr>
          </a:lstStyle>
          <a:p>
            <a:pPr>
              <a:defRPr/>
            </a:pPr>
            <a:r>
              <a:rPr lang="en-US" altLang="ja-JP"/>
              <a:t>2023/04/08</a:t>
            </a:r>
            <a:endParaRPr lang="zh-CN" altLang="en-US"/>
          </a:p>
        </p:txBody>
      </p:sp>
      <p:sp>
        <p:nvSpPr>
          <p:cNvPr id="2060" name="Rectangle 12"/>
          <p:cNvSpPr>
            <a:spLocks noGrp="1" noChangeArrowheads="1"/>
          </p:cNvSpPr>
          <p:nvPr>
            <p:ph type="ftr" sz="quarter" idx="3"/>
          </p:nvPr>
        </p:nvSpPr>
        <p:spPr bwMode="auto">
          <a:xfrm>
            <a:off x="4165600" y="6245230"/>
            <a:ext cx="3860800" cy="476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smtClean="0">
                <a:latin typeface="Arial" pitchFamily="34" charset="0"/>
                <a:ea typeface="SimSun" pitchFamily="2" charset="-122"/>
              </a:defRPr>
            </a:lvl1pPr>
          </a:lstStyle>
          <a:p>
            <a:pPr>
              <a:defRPr/>
            </a:pPr>
            <a:r>
              <a:rPr lang="zh-TW" altLang="en-US" dirty="0"/>
              <a:t>春学期輪講課題　髙橋研究室</a:t>
            </a:r>
            <a:endParaRPr lang="zh-CN" alt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rtl="0" eaLnBrk="1" fontAlgn="base" hangingPunct="1">
        <a:spcBef>
          <a:spcPct val="0"/>
        </a:spcBef>
        <a:spcAft>
          <a:spcPct val="0"/>
        </a:spcAft>
        <a:defRPr kumimoji="1" sz="2800">
          <a:solidFill>
            <a:srgbClr val="003366"/>
          </a:solidFill>
          <a:latin typeface="+mj-lt"/>
          <a:ea typeface="+mj-ea"/>
          <a:cs typeface="+mj-cs"/>
          <a:sym typeface="ＭＳ Ｐゴシック" pitchFamily="50" charset="-128"/>
        </a:defRPr>
      </a:lvl1pPr>
      <a:lvl2pPr algn="l" rtl="0" eaLnBrk="1" fontAlgn="base" hangingPunct="1">
        <a:spcBef>
          <a:spcPct val="0"/>
        </a:spcBef>
        <a:spcAft>
          <a:spcPct val="0"/>
        </a:spcAft>
        <a:defRPr kumimoji="1" sz="2800">
          <a:solidFill>
            <a:srgbClr val="003366"/>
          </a:solidFill>
          <a:latin typeface="ＭＳ Ｐゴシック" pitchFamily="50" charset="-128"/>
          <a:ea typeface="ＭＳ Ｐゴシック" pitchFamily="50" charset="-128"/>
          <a:sym typeface="ＭＳ Ｐゴシック" pitchFamily="50" charset="-128"/>
        </a:defRPr>
      </a:lvl2pPr>
      <a:lvl3pPr algn="l" rtl="0" eaLnBrk="1" fontAlgn="base" hangingPunct="1">
        <a:spcBef>
          <a:spcPct val="0"/>
        </a:spcBef>
        <a:spcAft>
          <a:spcPct val="0"/>
        </a:spcAft>
        <a:defRPr kumimoji="1" sz="2800">
          <a:solidFill>
            <a:srgbClr val="003366"/>
          </a:solidFill>
          <a:latin typeface="ＭＳ Ｐゴシック" pitchFamily="50" charset="-128"/>
          <a:ea typeface="ＭＳ Ｐゴシック" pitchFamily="50" charset="-128"/>
          <a:sym typeface="ＭＳ Ｐゴシック" pitchFamily="50" charset="-128"/>
        </a:defRPr>
      </a:lvl3pPr>
      <a:lvl4pPr algn="l" rtl="0" eaLnBrk="1" fontAlgn="base" hangingPunct="1">
        <a:spcBef>
          <a:spcPct val="0"/>
        </a:spcBef>
        <a:spcAft>
          <a:spcPct val="0"/>
        </a:spcAft>
        <a:defRPr kumimoji="1" sz="2800">
          <a:solidFill>
            <a:srgbClr val="003366"/>
          </a:solidFill>
          <a:latin typeface="ＭＳ Ｐゴシック" pitchFamily="50" charset="-128"/>
          <a:ea typeface="ＭＳ Ｐゴシック" pitchFamily="50" charset="-128"/>
          <a:sym typeface="ＭＳ Ｐゴシック" pitchFamily="50" charset="-128"/>
        </a:defRPr>
      </a:lvl4pPr>
      <a:lvl5pPr algn="l" rtl="0" eaLnBrk="1" fontAlgn="base" hangingPunct="1">
        <a:spcBef>
          <a:spcPct val="0"/>
        </a:spcBef>
        <a:spcAft>
          <a:spcPct val="0"/>
        </a:spcAft>
        <a:defRPr kumimoji="1" sz="2800">
          <a:solidFill>
            <a:srgbClr val="003366"/>
          </a:solidFill>
          <a:latin typeface="ＭＳ Ｐゴシック" pitchFamily="50" charset="-128"/>
          <a:ea typeface="ＭＳ Ｐゴシック" pitchFamily="50" charset="-128"/>
          <a:sym typeface="ＭＳ Ｐゴシック" pitchFamily="50" charset="-128"/>
        </a:defRPr>
      </a:lvl5pPr>
      <a:lvl6pPr marL="457200" algn="l" rtl="0" eaLnBrk="1" fontAlgn="base" hangingPunct="1">
        <a:spcBef>
          <a:spcPct val="0"/>
        </a:spcBef>
        <a:spcAft>
          <a:spcPct val="0"/>
        </a:spcAft>
        <a:defRPr kumimoji="1" sz="2800">
          <a:solidFill>
            <a:srgbClr val="003366"/>
          </a:solidFill>
          <a:latin typeface="ＭＳ Ｐゴシック" pitchFamily="50" charset="-128"/>
          <a:ea typeface="ＭＳ Ｐゴシック" pitchFamily="50" charset="-128"/>
          <a:sym typeface="ＭＳ Ｐゴシック" pitchFamily="50" charset="-128"/>
        </a:defRPr>
      </a:lvl6pPr>
      <a:lvl7pPr marL="914400" algn="l" rtl="0" eaLnBrk="1" fontAlgn="base" hangingPunct="1">
        <a:spcBef>
          <a:spcPct val="0"/>
        </a:spcBef>
        <a:spcAft>
          <a:spcPct val="0"/>
        </a:spcAft>
        <a:defRPr kumimoji="1" sz="2800">
          <a:solidFill>
            <a:srgbClr val="003366"/>
          </a:solidFill>
          <a:latin typeface="ＭＳ Ｐゴシック" pitchFamily="50" charset="-128"/>
          <a:ea typeface="ＭＳ Ｐゴシック" pitchFamily="50" charset="-128"/>
          <a:sym typeface="ＭＳ Ｐゴシック" pitchFamily="50" charset="-128"/>
        </a:defRPr>
      </a:lvl7pPr>
      <a:lvl8pPr marL="1371600" algn="l" rtl="0" eaLnBrk="1" fontAlgn="base" hangingPunct="1">
        <a:spcBef>
          <a:spcPct val="0"/>
        </a:spcBef>
        <a:spcAft>
          <a:spcPct val="0"/>
        </a:spcAft>
        <a:defRPr kumimoji="1" sz="2800">
          <a:solidFill>
            <a:srgbClr val="003366"/>
          </a:solidFill>
          <a:latin typeface="ＭＳ Ｐゴシック" pitchFamily="50" charset="-128"/>
          <a:ea typeface="ＭＳ Ｐゴシック" pitchFamily="50" charset="-128"/>
          <a:sym typeface="ＭＳ Ｐゴシック" pitchFamily="50" charset="-128"/>
        </a:defRPr>
      </a:lvl8pPr>
      <a:lvl9pPr marL="1828800" algn="l" rtl="0" eaLnBrk="1" fontAlgn="base" hangingPunct="1">
        <a:spcBef>
          <a:spcPct val="0"/>
        </a:spcBef>
        <a:spcAft>
          <a:spcPct val="0"/>
        </a:spcAft>
        <a:defRPr kumimoji="1" sz="2800">
          <a:solidFill>
            <a:srgbClr val="003366"/>
          </a:solidFill>
          <a:latin typeface="ＭＳ Ｐゴシック" pitchFamily="50" charset="-128"/>
          <a:ea typeface="ＭＳ Ｐゴシック" pitchFamily="50" charset="-128"/>
          <a:sym typeface="ＭＳ Ｐゴシック" pitchFamily="50" charset="-128"/>
        </a:defRPr>
      </a:lvl9pPr>
    </p:titleStyle>
    <p:bodyStyle>
      <a:lvl1pPr marL="342900" indent="-342900" algn="l" defTabSz="0" rtl="0" eaLnBrk="1" fontAlgn="base" hangingPunct="1">
        <a:spcBef>
          <a:spcPct val="20000"/>
        </a:spcBef>
        <a:spcAft>
          <a:spcPct val="0"/>
        </a:spcAft>
        <a:buClr>
          <a:schemeClr val="tx2"/>
        </a:buClr>
        <a:buSzPct val="80000"/>
        <a:buFont typeface="Wingdings" pitchFamily="2" charset="2"/>
        <a:buChar char="n"/>
        <a:defRPr kumimoji="1" sz="2400">
          <a:solidFill>
            <a:schemeClr val="tx1"/>
          </a:solidFill>
          <a:latin typeface="+mn-lt"/>
          <a:ea typeface="+mn-ea"/>
          <a:cs typeface="+mn-cs"/>
          <a:sym typeface="Times New Roman" pitchFamily="18" charset="0"/>
        </a:defRPr>
      </a:lvl1pPr>
      <a:lvl2pPr marL="742950" indent="-285750" algn="l" defTabSz="0" rtl="0" eaLnBrk="1" fontAlgn="base" hangingPunct="1">
        <a:spcBef>
          <a:spcPct val="20000"/>
        </a:spcBef>
        <a:spcAft>
          <a:spcPct val="0"/>
        </a:spcAft>
        <a:buClr>
          <a:schemeClr val="tx2"/>
        </a:buClr>
        <a:buSzPct val="80000"/>
        <a:buFont typeface="Wingdings" pitchFamily="2" charset="2"/>
        <a:buChar char="l"/>
        <a:defRPr kumimoji="1" sz="2000">
          <a:solidFill>
            <a:schemeClr val="tx1"/>
          </a:solidFill>
          <a:latin typeface="+mn-lt"/>
          <a:ea typeface="+mn-ea"/>
          <a:sym typeface="Times New Roman" pitchFamily="18" charset="0"/>
        </a:defRPr>
      </a:lvl2pPr>
      <a:lvl3pPr marL="1143000" indent="-228600" algn="l" defTabSz="0" rtl="0" eaLnBrk="1" fontAlgn="base" hangingPunct="1">
        <a:spcBef>
          <a:spcPct val="20000"/>
        </a:spcBef>
        <a:spcAft>
          <a:spcPct val="0"/>
        </a:spcAft>
        <a:buClr>
          <a:schemeClr val="tx2"/>
        </a:buClr>
        <a:buSzPct val="80000"/>
        <a:buFont typeface="Wingdings" pitchFamily="2" charset="2"/>
        <a:buChar char="l"/>
        <a:defRPr kumimoji="1">
          <a:solidFill>
            <a:schemeClr val="tx1"/>
          </a:solidFill>
          <a:latin typeface="+mn-lt"/>
          <a:ea typeface="+mn-ea"/>
          <a:sym typeface="Times New Roman" pitchFamily="18" charset="0"/>
        </a:defRPr>
      </a:lvl3pPr>
      <a:lvl4pPr marL="1600200" indent="-228600" algn="l" defTabSz="0" rtl="0" eaLnBrk="1" fontAlgn="base" hangingPunct="1">
        <a:spcBef>
          <a:spcPct val="20000"/>
        </a:spcBef>
        <a:spcAft>
          <a:spcPct val="0"/>
        </a:spcAft>
        <a:buClr>
          <a:schemeClr val="tx2"/>
        </a:buClr>
        <a:buSzPct val="80000"/>
        <a:buFont typeface="Wingdings" pitchFamily="2" charset="2"/>
        <a:buChar char="l"/>
        <a:defRPr kumimoji="1" sz="1400">
          <a:solidFill>
            <a:schemeClr val="tx1"/>
          </a:solidFill>
          <a:latin typeface="+mn-lt"/>
          <a:ea typeface="+mn-ea"/>
          <a:sym typeface="Times New Roman" pitchFamily="18" charset="0"/>
        </a:defRPr>
      </a:lvl4pPr>
      <a:lvl5pPr marL="2057400" indent="-228600" algn="l" defTabSz="0" rtl="0" eaLnBrk="1" fontAlgn="base" hangingPunct="1">
        <a:spcBef>
          <a:spcPct val="20000"/>
        </a:spcBef>
        <a:spcAft>
          <a:spcPct val="0"/>
        </a:spcAft>
        <a:buClr>
          <a:schemeClr val="tx2"/>
        </a:buClr>
        <a:buSzPct val="80000"/>
        <a:buFont typeface="Wingdings" pitchFamily="2" charset="2"/>
        <a:buChar char="l"/>
        <a:defRPr kumimoji="1" sz="1200">
          <a:solidFill>
            <a:schemeClr val="tx1"/>
          </a:solidFill>
          <a:latin typeface="+mn-lt"/>
          <a:ea typeface="+mn-ea"/>
          <a:sym typeface="Times New Roman" pitchFamily="18" charset="0"/>
        </a:defRPr>
      </a:lvl5pPr>
      <a:lvl6pPr marL="2514600" indent="-228600" algn="l" defTabSz="0" rtl="0" eaLnBrk="1" fontAlgn="base" hangingPunct="1">
        <a:spcBef>
          <a:spcPct val="20000"/>
        </a:spcBef>
        <a:spcAft>
          <a:spcPct val="0"/>
        </a:spcAft>
        <a:buClr>
          <a:schemeClr val="tx2"/>
        </a:buClr>
        <a:buSzPct val="80000"/>
        <a:buFont typeface="Wingdings" pitchFamily="2" charset="2"/>
        <a:buChar char="l"/>
        <a:defRPr kumimoji="1" sz="1200">
          <a:solidFill>
            <a:schemeClr val="tx1"/>
          </a:solidFill>
          <a:latin typeface="+mn-lt"/>
          <a:ea typeface="+mn-ea"/>
          <a:sym typeface="Times New Roman" pitchFamily="18" charset="0"/>
        </a:defRPr>
      </a:lvl6pPr>
      <a:lvl7pPr marL="2971800" indent="-228600" algn="l" defTabSz="0" rtl="0" eaLnBrk="1" fontAlgn="base" hangingPunct="1">
        <a:spcBef>
          <a:spcPct val="20000"/>
        </a:spcBef>
        <a:spcAft>
          <a:spcPct val="0"/>
        </a:spcAft>
        <a:buClr>
          <a:schemeClr val="tx2"/>
        </a:buClr>
        <a:buSzPct val="80000"/>
        <a:buFont typeface="Wingdings" pitchFamily="2" charset="2"/>
        <a:buChar char="l"/>
        <a:defRPr kumimoji="1" sz="1200">
          <a:solidFill>
            <a:schemeClr val="tx1"/>
          </a:solidFill>
          <a:latin typeface="+mn-lt"/>
          <a:ea typeface="+mn-ea"/>
          <a:sym typeface="Times New Roman" pitchFamily="18" charset="0"/>
        </a:defRPr>
      </a:lvl7pPr>
      <a:lvl8pPr marL="3429000" indent="-228600" algn="l" defTabSz="0" rtl="0" eaLnBrk="1" fontAlgn="base" hangingPunct="1">
        <a:spcBef>
          <a:spcPct val="20000"/>
        </a:spcBef>
        <a:spcAft>
          <a:spcPct val="0"/>
        </a:spcAft>
        <a:buClr>
          <a:schemeClr val="tx2"/>
        </a:buClr>
        <a:buSzPct val="80000"/>
        <a:buFont typeface="Wingdings" pitchFamily="2" charset="2"/>
        <a:buChar char="l"/>
        <a:defRPr kumimoji="1" sz="1200">
          <a:solidFill>
            <a:schemeClr val="tx1"/>
          </a:solidFill>
          <a:latin typeface="+mn-lt"/>
          <a:ea typeface="+mn-ea"/>
          <a:sym typeface="Times New Roman" pitchFamily="18" charset="0"/>
        </a:defRPr>
      </a:lvl8pPr>
      <a:lvl9pPr marL="3886200" indent="-228600" algn="l" defTabSz="0" rtl="0" eaLnBrk="1" fontAlgn="base" hangingPunct="1">
        <a:spcBef>
          <a:spcPct val="20000"/>
        </a:spcBef>
        <a:spcAft>
          <a:spcPct val="0"/>
        </a:spcAft>
        <a:buClr>
          <a:schemeClr val="tx2"/>
        </a:buClr>
        <a:buSzPct val="80000"/>
        <a:buFont typeface="Wingdings" pitchFamily="2" charset="2"/>
        <a:buChar char="l"/>
        <a:defRPr kumimoji="1" sz="1200">
          <a:solidFill>
            <a:schemeClr val="tx1"/>
          </a:solidFill>
          <a:latin typeface="+mn-lt"/>
          <a:ea typeface="+mn-ea"/>
          <a:sym typeface="Times New Roman" pitchFamily="18" charset="0"/>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タイトル プレースホルダー 1"/>
          <p:cNvSpPr>
            <a:spLocks noGrp="1" noChangeArrowheads="1"/>
          </p:cNvSpPr>
          <p:nvPr>
            <p:ph type="title" idx="4294967295"/>
          </p:nvPr>
        </p:nvSpPr>
        <p:spPr bwMode="auto">
          <a:xfrm>
            <a:off x="609600" y="27463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ja-JP">
                <a:sym typeface="Calibri" pitchFamily="34" charset="0"/>
              </a:rPr>
              <a:t>マスター タイトルの書式設定</a:t>
            </a:r>
          </a:p>
        </p:txBody>
      </p:sp>
      <p:sp>
        <p:nvSpPr>
          <p:cNvPr id="3075" name="テキスト プレースホルダー 2"/>
          <p:cNvSpPr>
            <a:spLocks noGrp="1" noChangeArrowheads="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ja-JP">
                <a:sym typeface="Calibri" pitchFamily="34" charset="0"/>
              </a:rPr>
              <a:t>マスター テキストの書式設定</a:t>
            </a:r>
          </a:p>
          <a:p>
            <a:pPr lvl="1"/>
            <a:r>
              <a:rPr lang="zh-CN" altLang="ja-JP">
                <a:sym typeface="Calibri" pitchFamily="34" charset="0"/>
              </a:rPr>
              <a:t>第 </a:t>
            </a:r>
            <a:r>
              <a:rPr lang="ja-JP" altLang="zh-CN">
                <a:sym typeface="Calibri" pitchFamily="34" charset="0"/>
              </a:rPr>
              <a:t>2 </a:t>
            </a:r>
            <a:r>
              <a:rPr lang="zh-CN" altLang="ja-JP">
                <a:sym typeface="Calibri" pitchFamily="34" charset="0"/>
              </a:rPr>
              <a:t>レベル</a:t>
            </a:r>
          </a:p>
          <a:p>
            <a:pPr lvl="2"/>
            <a:r>
              <a:rPr lang="zh-CN" altLang="ja-JP">
                <a:sym typeface="Calibri" pitchFamily="34" charset="0"/>
              </a:rPr>
              <a:t>第 </a:t>
            </a:r>
            <a:r>
              <a:rPr lang="ja-JP" altLang="zh-CN">
                <a:sym typeface="Calibri" pitchFamily="34" charset="0"/>
              </a:rPr>
              <a:t>3 </a:t>
            </a:r>
            <a:r>
              <a:rPr lang="zh-CN" altLang="ja-JP">
                <a:sym typeface="Calibri" pitchFamily="34" charset="0"/>
              </a:rPr>
              <a:t>レベル</a:t>
            </a:r>
          </a:p>
          <a:p>
            <a:pPr lvl="3"/>
            <a:r>
              <a:rPr lang="zh-CN" altLang="ja-JP">
                <a:sym typeface="Calibri" pitchFamily="34" charset="0"/>
              </a:rPr>
              <a:t>第 </a:t>
            </a:r>
            <a:r>
              <a:rPr lang="ja-JP" altLang="zh-CN">
                <a:sym typeface="Calibri" pitchFamily="34" charset="0"/>
              </a:rPr>
              <a:t>4 </a:t>
            </a:r>
            <a:r>
              <a:rPr lang="zh-CN" altLang="ja-JP">
                <a:sym typeface="Calibri" pitchFamily="34" charset="0"/>
              </a:rPr>
              <a:t>レベル</a:t>
            </a:r>
          </a:p>
          <a:p>
            <a:pPr lvl="4"/>
            <a:r>
              <a:rPr lang="zh-CN" altLang="ja-JP">
                <a:sym typeface="Calibri" pitchFamily="34" charset="0"/>
              </a:rPr>
              <a:t>第 </a:t>
            </a:r>
            <a:r>
              <a:rPr lang="ja-JP" altLang="zh-CN">
                <a:sym typeface="Calibri" pitchFamily="34" charset="0"/>
              </a:rPr>
              <a:t>5 </a:t>
            </a:r>
            <a:r>
              <a:rPr lang="zh-CN" altLang="ja-JP">
                <a:sym typeface="Calibri" pitchFamily="34" charset="0"/>
              </a:rPr>
              <a:t>レベル</a:t>
            </a:r>
          </a:p>
        </p:txBody>
      </p:sp>
      <p:sp>
        <p:nvSpPr>
          <p:cNvPr id="3076" name="日付プレースホルダー 3"/>
          <p:cNvSpPr>
            <a:spLocks noGrp="1" noChangeArrowheads="1"/>
          </p:cNvSpPr>
          <p:nvPr>
            <p:ph type="dt" sz="half" idx="2"/>
          </p:nvPr>
        </p:nvSpPr>
        <p:spPr bwMode="auto">
          <a:xfrm>
            <a:off x="609600" y="6356356"/>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ea typeface="SimSun" pitchFamily="2" charset="-122"/>
              </a:defRPr>
            </a:lvl1pPr>
          </a:lstStyle>
          <a:p>
            <a:pPr>
              <a:defRPr/>
            </a:pPr>
            <a:r>
              <a:rPr lang="en-US" altLang="ja-JP"/>
              <a:t>2023/04/08</a:t>
            </a:r>
            <a:endParaRPr lang="zh-CN" altLang="en-US"/>
          </a:p>
        </p:txBody>
      </p:sp>
      <p:sp>
        <p:nvSpPr>
          <p:cNvPr id="3077" name="フッター プレースホルダー 4"/>
          <p:cNvSpPr>
            <a:spLocks noGrp="1" noChangeArrowheads="1"/>
          </p:cNvSpPr>
          <p:nvPr>
            <p:ph type="ftr" sz="quarter" idx="3"/>
          </p:nvPr>
        </p:nvSpPr>
        <p:spPr bwMode="auto">
          <a:xfrm>
            <a:off x="4165600" y="6356356"/>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buFont typeface="Arial" pitchFamily="34" charset="0"/>
              <a:buNone/>
              <a:defRPr smtClean="0">
                <a:solidFill>
                  <a:srgbClr val="898989"/>
                </a:solidFill>
                <a:latin typeface="Arial" pitchFamily="34" charset="0"/>
              </a:defRPr>
            </a:lvl1pPr>
          </a:lstStyle>
          <a:p>
            <a:pPr>
              <a:defRPr/>
            </a:pPr>
            <a:r>
              <a:rPr lang="zh-TW" altLang="en-US" dirty="0"/>
              <a:t>春学期輪講課題　髙橋研究室</a:t>
            </a:r>
            <a:endParaRPr lang="ja-JP" altLang="en-US" dirty="0"/>
          </a:p>
        </p:txBody>
      </p:sp>
      <p:sp>
        <p:nvSpPr>
          <p:cNvPr id="3078" name="スライド番号プレースホルダー 5"/>
          <p:cNvSpPr>
            <a:spLocks noGrp="1" noChangeArrowheads="1"/>
          </p:cNvSpPr>
          <p:nvPr>
            <p:ph type="sldNum" sz="quarter" idx="4"/>
          </p:nvPr>
        </p:nvSpPr>
        <p:spPr bwMode="auto">
          <a:xfrm>
            <a:off x="8737600" y="6356356"/>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F3A0DA53-C51A-40DC-A0CD-188752B9D176}" type="slidenum">
              <a:rPr lang="ja-JP" altLang="en-US"/>
              <a:pPr>
                <a:defRPr/>
              </a:pPr>
              <a:t>‹#›</a:t>
            </a:fld>
            <a:endParaRPr lang="ja-JP" altLang="en-US" sz="180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marL="914400" indent="-914400" algn="ctr" rtl="0" eaLnBrk="1" fontAlgn="base" hangingPunct="1">
        <a:spcBef>
          <a:spcPct val="0"/>
        </a:spcBef>
        <a:spcAft>
          <a:spcPct val="0"/>
        </a:spcAft>
        <a:defRPr kumimoji="1" sz="4400">
          <a:solidFill>
            <a:schemeClr val="tx1"/>
          </a:solidFill>
          <a:latin typeface="+mj-lt"/>
          <a:ea typeface="+mj-ea"/>
          <a:cs typeface="+mj-cs"/>
          <a:sym typeface="Calibri" pitchFamily="34" charset="0"/>
        </a:defRPr>
      </a:lvl1pPr>
      <a:lvl2pPr marL="914400" indent="-9144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sym typeface="Calibri" pitchFamily="34" charset="0"/>
        </a:defRPr>
      </a:lvl2pPr>
      <a:lvl3pPr marL="914400" indent="-9144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sym typeface="Calibri" pitchFamily="34" charset="0"/>
        </a:defRPr>
      </a:lvl3pPr>
      <a:lvl4pPr marL="914400" indent="-9144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sym typeface="Calibri" pitchFamily="34" charset="0"/>
        </a:defRPr>
      </a:lvl4pPr>
      <a:lvl5pPr marL="914400" indent="-9144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sym typeface="Calibri" pitchFamily="34" charset="0"/>
        </a:defRPr>
      </a:lvl5pPr>
      <a:lvl6pPr marL="1371600" indent="-9144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sym typeface="Calibri" pitchFamily="34" charset="0"/>
        </a:defRPr>
      </a:lvl6pPr>
      <a:lvl7pPr marL="1828800" indent="-9144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sym typeface="Calibri" pitchFamily="34" charset="0"/>
        </a:defRPr>
      </a:lvl7pPr>
      <a:lvl8pPr marL="2286000" indent="-9144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sym typeface="Calibri" pitchFamily="34" charset="0"/>
        </a:defRPr>
      </a:lvl8pPr>
      <a:lvl9pPr marL="2743200" indent="-9144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sym typeface="Calibri" pitchFamily="34" charset="0"/>
        </a:defRPr>
      </a:lvl9pPr>
    </p:titleStyle>
    <p:bodyStyle>
      <a:lvl1pPr marL="342900" indent="-342900" algn="l" rtl="0" eaLnBrk="1" fontAlgn="base" hangingPunct="1">
        <a:spcBef>
          <a:spcPct val="20000"/>
        </a:spcBef>
        <a:spcAft>
          <a:spcPct val="0"/>
        </a:spcAft>
        <a:buFont typeface="Arial" charset="0"/>
        <a:buChar char="•"/>
        <a:defRPr kumimoji="1" sz="3200">
          <a:solidFill>
            <a:schemeClr val="tx1"/>
          </a:solidFill>
          <a:latin typeface="+mn-lt"/>
          <a:ea typeface="+mn-ea"/>
          <a:cs typeface="+mn-cs"/>
          <a:sym typeface="Calibri" pitchFamily="34" charset="0"/>
        </a:defRPr>
      </a:lvl1pPr>
      <a:lvl2pPr marL="742950" indent="-285750" algn="l" rtl="0" eaLnBrk="1" fontAlgn="base" hangingPunct="1">
        <a:spcBef>
          <a:spcPct val="20000"/>
        </a:spcBef>
        <a:spcAft>
          <a:spcPct val="0"/>
        </a:spcAft>
        <a:buFont typeface="Arial" charset="0"/>
        <a:buChar char="–"/>
        <a:defRPr kumimoji="1" sz="2800">
          <a:solidFill>
            <a:schemeClr val="tx1"/>
          </a:solidFill>
          <a:latin typeface="+mn-lt"/>
          <a:ea typeface="+mn-ea"/>
          <a:sym typeface="Calibri" pitchFamily="34" charset="0"/>
        </a:defRPr>
      </a:lvl2pPr>
      <a:lvl3pPr marL="1143000" indent="-228600" algn="l" rtl="0" eaLnBrk="1" fontAlgn="base" hangingPunct="1">
        <a:spcBef>
          <a:spcPct val="20000"/>
        </a:spcBef>
        <a:spcAft>
          <a:spcPct val="0"/>
        </a:spcAft>
        <a:buFont typeface="Arial" charset="0"/>
        <a:buChar char="•"/>
        <a:defRPr kumimoji="1" sz="2400">
          <a:solidFill>
            <a:schemeClr val="tx1"/>
          </a:solidFill>
          <a:latin typeface="+mn-lt"/>
          <a:ea typeface="+mn-ea"/>
          <a:sym typeface="Calibri" pitchFamily="34" charset="0"/>
        </a:defRPr>
      </a:lvl3pPr>
      <a:lvl4pPr marL="1600200" indent="-228600" algn="l" rtl="0" eaLnBrk="1" fontAlgn="base" hangingPunct="1">
        <a:spcBef>
          <a:spcPct val="20000"/>
        </a:spcBef>
        <a:spcAft>
          <a:spcPct val="0"/>
        </a:spcAft>
        <a:buFont typeface="Arial" charset="0"/>
        <a:buChar char="–"/>
        <a:defRPr kumimoji="1" sz="2000">
          <a:solidFill>
            <a:schemeClr val="tx1"/>
          </a:solidFill>
          <a:latin typeface="+mn-lt"/>
          <a:ea typeface="+mn-ea"/>
          <a:sym typeface="Calibri" pitchFamily="34" charset="0"/>
        </a:defRPr>
      </a:lvl4pPr>
      <a:lvl5pPr marL="2057400" indent="-228600" algn="l" rtl="0" eaLnBrk="1" fontAlgn="base" hangingPunct="1">
        <a:spcBef>
          <a:spcPct val="20000"/>
        </a:spcBef>
        <a:spcAft>
          <a:spcPct val="0"/>
        </a:spcAft>
        <a:buFont typeface="Arial" charset="0"/>
        <a:buChar char="»"/>
        <a:defRPr kumimoji="1" sz="2000">
          <a:solidFill>
            <a:schemeClr val="tx1"/>
          </a:solidFill>
          <a:latin typeface="+mn-lt"/>
          <a:ea typeface="+mn-ea"/>
          <a:sym typeface="Calibri" pitchFamily="34" charset="0"/>
        </a:defRPr>
      </a:lvl5pPr>
      <a:lvl6pPr marL="25146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sym typeface="Calibri" pitchFamily="34" charset="0"/>
        </a:defRPr>
      </a:lvl6pPr>
      <a:lvl7pPr marL="29718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sym typeface="Calibri" pitchFamily="34" charset="0"/>
        </a:defRPr>
      </a:lvl7pPr>
      <a:lvl8pPr marL="34290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sym typeface="Calibri" pitchFamily="34" charset="0"/>
        </a:defRPr>
      </a:lvl8pPr>
      <a:lvl9pPr marL="38862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sym typeface="Calibri" pitchFamily="34" charset="0"/>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6.bin"/><Relationship Id="rId18" Type="http://schemas.openxmlformats.org/officeDocument/2006/relationships/image" Target="../media/image12.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9.wmf"/><Relationship Id="rId17" Type="http://schemas.openxmlformats.org/officeDocument/2006/relationships/oleObject" Target="../embeddings/oleObject8.bin"/><Relationship Id="rId2" Type="http://schemas.openxmlformats.org/officeDocument/2006/relationships/notesSlide" Target="../notesSlides/notesSlide2.xml"/><Relationship Id="rId16" Type="http://schemas.openxmlformats.org/officeDocument/2006/relationships/image" Target="../media/image11.wmf"/><Relationship Id="rId20" Type="http://schemas.openxmlformats.org/officeDocument/2006/relationships/image" Target="../media/image13.wmf"/><Relationship Id="rId1" Type="http://schemas.openxmlformats.org/officeDocument/2006/relationships/slideLayout" Target="../slideLayouts/slideLayout2.xml"/><Relationship Id="rId6" Type="http://schemas.openxmlformats.org/officeDocument/2006/relationships/image" Target="../media/image6.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8.wmf"/><Relationship Id="rId19" Type="http://schemas.openxmlformats.org/officeDocument/2006/relationships/oleObject" Target="../embeddings/oleObject9.bin"/><Relationship Id="rId4" Type="http://schemas.openxmlformats.org/officeDocument/2006/relationships/image" Target="../media/image5.wmf"/><Relationship Id="rId9" Type="http://schemas.openxmlformats.org/officeDocument/2006/relationships/oleObject" Target="../embeddings/oleObject4.bin"/><Relationship Id="rId14" Type="http://schemas.openxmlformats.org/officeDocument/2006/relationships/image" Target="../media/image10.wmf"/><Relationship Id="rId22" Type="http://schemas.openxmlformats.org/officeDocument/2006/relationships/image" Target="../media/image14.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8.wmf"/><Relationship Id="rId3" Type="http://schemas.openxmlformats.org/officeDocument/2006/relationships/image" Target="../media/image15.wmf"/><Relationship Id="rId7" Type="http://schemas.openxmlformats.org/officeDocument/2006/relationships/image" Target="../media/image5.wmf"/><Relationship Id="rId12" Type="http://schemas.openxmlformats.org/officeDocument/2006/relationships/oleObject" Target="../embeddings/oleObject16.bin"/><Relationship Id="rId2" Type="http://schemas.openxmlformats.org/officeDocument/2006/relationships/oleObject" Target="../embeddings/oleObject11.bin"/><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oleObject" Target="../embeddings/oleObject13.bin"/><Relationship Id="rId11" Type="http://schemas.openxmlformats.org/officeDocument/2006/relationships/image" Target="../media/image7.wmf"/><Relationship Id="rId5" Type="http://schemas.openxmlformats.org/officeDocument/2006/relationships/image" Target="../media/image16.wmf"/><Relationship Id="rId15" Type="http://schemas.openxmlformats.org/officeDocument/2006/relationships/image" Target="../media/image17.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6.wmf"/><Relationship Id="rId14" Type="http://schemas.openxmlformats.org/officeDocument/2006/relationships/oleObject" Target="../embeddings/oleObject17.bin"/></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23.bin"/><Relationship Id="rId3" Type="http://schemas.openxmlformats.org/officeDocument/2006/relationships/image" Target="../media/image15.wmf"/><Relationship Id="rId7" Type="http://schemas.openxmlformats.org/officeDocument/2006/relationships/oleObject" Target="../embeddings/oleObject20.bin"/><Relationship Id="rId12" Type="http://schemas.openxmlformats.org/officeDocument/2006/relationships/image" Target="../media/image7.wmf"/><Relationship Id="rId2" Type="http://schemas.openxmlformats.org/officeDocument/2006/relationships/oleObject" Target="../embeddings/oleObject18.bin"/><Relationship Id="rId16" Type="http://schemas.openxmlformats.org/officeDocument/2006/relationships/image" Target="../media/image17.wmf"/><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oleObject" Target="../embeddings/oleObject22.bin"/><Relationship Id="rId5" Type="http://schemas.openxmlformats.org/officeDocument/2006/relationships/image" Target="../media/image16.wmf"/><Relationship Id="rId15" Type="http://schemas.openxmlformats.org/officeDocument/2006/relationships/oleObject" Target="../embeddings/oleObject24.bin"/><Relationship Id="rId10" Type="http://schemas.openxmlformats.org/officeDocument/2006/relationships/image" Target="../media/image6.wmf"/><Relationship Id="rId4" Type="http://schemas.openxmlformats.org/officeDocument/2006/relationships/oleObject" Target="../embeddings/oleObject19.bin"/><Relationship Id="rId9" Type="http://schemas.openxmlformats.org/officeDocument/2006/relationships/oleObject" Target="../embeddings/oleObject21.bin"/><Relationship Id="rId14" Type="http://schemas.openxmlformats.org/officeDocument/2006/relationships/image" Target="../media/image8.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25.wmf"/><Relationship Id="rId18" Type="http://schemas.openxmlformats.org/officeDocument/2006/relationships/oleObject" Target="../embeddings/oleObject33.bin"/><Relationship Id="rId3" Type="http://schemas.openxmlformats.org/officeDocument/2006/relationships/image" Target="../media/image20.wmf"/><Relationship Id="rId21" Type="http://schemas.openxmlformats.org/officeDocument/2006/relationships/image" Target="../media/image29.wmf"/><Relationship Id="rId7" Type="http://schemas.openxmlformats.org/officeDocument/2006/relationships/image" Target="../media/image22.wmf"/><Relationship Id="rId12" Type="http://schemas.openxmlformats.org/officeDocument/2006/relationships/oleObject" Target="../embeddings/oleObject30.bin"/><Relationship Id="rId17" Type="http://schemas.openxmlformats.org/officeDocument/2006/relationships/image" Target="../media/image27.wmf"/><Relationship Id="rId25" Type="http://schemas.openxmlformats.org/officeDocument/2006/relationships/image" Target="../media/image31.wmf"/><Relationship Id="rId2" Type="http://schemas.openxmlformats.org/officeDocument/2006/relationships/oleObject" Target="../embeddings/oleObject25.bin"/><Relationship Id="rId16" Type="http://schemas.openxmlformats.org/officeDocument/2006/relationships/oleObject" Target="../embeddings/oleObject32.bin"/><Relationship Id="rId20" Type="http://schemas.openxmlformats.org/officeDocument/2006/relationships/oleObject" Target="../embeddings/oleObject34.bin"/><Relationship Id="rId1" Type="http://schemas.openxmlformats.org/officeDocument/2006/relationships/slideLayout" Target="../slideLayouts/slideLayout2.xml"/><Relationship Id="rId6" Type="http://schemas.openxmlformats.org/officeDocument/2006/relationships/oleObject" Target="../embeddings/oleObject27.bin"/><Relationship Id="rId11" Type="http://schemas.openxmlformats.org/officeDocument/2006/relationships/image" Target="../media/image24.wmf"/><Relationship Id="rId24" Type="http://schemas.openxmlformats.org/officeDocument/2006/relationships/oleObject" Target="../embeddings/oleObject36.bin"/><Relationship Id="rId5" Type="http://schemas.openxmlformats.org/officeDocument/2006/relationships/image" Target="../media/image21.wmf"/><Relationship Id="rId15" Type="http://schemas.openxmlformats.org/officeDocument/2006/relationships/image" Target="../media/image26.wmf"/><Relationship Id="rId23" Type="http://schemas.openxmlformats.org/officeDocument/2006/relationships/image" Target="../media/image30.wmf"/><Relationship Id="rId10" Type="http://schemas.openxmlformats.org/officeDocument/2006/relationships/oleObject" Target="../embeddings/oleObject29.bin"/><Relationship Id="rId19" Type="http://schemas.openxmlformats.org/officeDocument/2006/relationships/image" Target="../media/image28.wmf"/><Relationship Id="rId4" Type="http://schemas.openxmlformats.org/officeDocument/2006/relationships/oleObject" Target="../embeddings/oleObject26.bin"/><Relationship Id="rId9" Type="http://schemas.openxmlformats.org/officeDocument/2006/relationships/image" Target="../media/image23.wmf"/><Relationship Id="rId14" Type="http://schemas.openxmlformats.org/officeDocument/2006/relationships/oleObject" Target="../embeddings/oleObject31.bin"/><Relationship Id="rId22" Type="http://schemas.openxmlformats.org/officeDocument/2006/relationships/oleObject" Target="../embeddings/oleObject35.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image" Target="../media/image14.wmf"/><Relationship Id="rId18" Type="http://schemas.openxmlformats.org/officeDocument/2006/relationships/oleObject" Target="../embeddings/oleObject46.bin"/><Relationship Id="rId26" Type="http://schemas.openxmlformats.org/officeDocument/2006/relationships/oleObject" Target="../embeddings/oleObject50.bin"/><Relationship Id="rId3" Type="http://schemas.openxmlformats.org/officeDocument/2006/relationships/image" Target="../media/image32.wmf"/><Relationship Id="rId21" Type="http://schemas.openxmlformats.org/officeDocument/2006/relationships/image" Target="../media/image39.wmf"/><Relationship Id="rId7" Type="http://schemas.openxmlformats.org/officeDocument/2006/relationships/image" Target="../media/image34.wmf"/><Relationship Id="rId12" Type="http://schemas.openxmlformats.org/officeDocument/2006/relationships/oleObject" Target="../embeddings/oleObject42.bin"/><Relationship Id="rId17" Type="http://schemas.openxmlformats.org/officeDocument/2006/relationships/image" Target="../media/image37.wmf"/><Relationship Id="rId25" Type="http://schemas.openxmlformats.org/officeDocument/2006/relationships/image" Target="../media/image41.wmf"/><Relationship Id="rId2" Type="http://schemas.openxmlformats.org/officeDocument/2006/relationships/oleObject" Target="../embeddings/oleObject37.bin"/><Relationship Id="rId16" Type="http://schemas.openxmlformats.org/officeDocument/2006/relationships/oleObject" Target="../embeddings/oleObject45.bin"/><Relationship Id="rId20" Type="http://schemas.openxmlformats.org/officeDocument/2006/relationships/oleObject" Target="../embeddings/oleObject47.bin"/><Relationship Id="rId29" Type="http://schemas.openxmlformats.org/officeDocument/2006/relationships/image" Target="../media/image43.wmf"/><Relationship Id="rId1" Type="http://schemas.openxmlformats.org/officeDocument/2006/relationships/slideLayout" Target="../slideLayouts/slideLayout2.xml"/><Relationship Id="rId6" Type="http://schemas.openxmlformats.org/officeDocument/2006/relationships/oleObject" Target="../embeddings/oleObject39.bin"/><Relationship Id="rId11" Type="http://schemas.openxmlformats.org/officeDocument/2006/relationships/image" Target="../media/image36.wmf"/><Relationship Id="rId24" Type="http://schemas.openxmlformats.org/officeDocument/2006/relationships/oleObject" Target="../embeddings/oleObject49.bin"/><Relationship Id="rId5" Type="http://schemas.openxmlformats.org/officeDocument/2006/relationships/image" Target="../media/image33.wmf"/><Relationship Id="rId15" Type="http://schemas.openxmlformats.org/officeDocument/2006/relationships/oleObject" Target="../embeddings/oleObject44.bin"/><Relationship Id="rId23" Type="http://schemas.openxmlformats.org/officeDocument/2006/relationships/image" Target="../media/image40.wmf"/><Relationship Id="rId28" Type="http://schemas.openxmlformats.org/officeDocument/2006/relationships/oleObject" Target="../embeddings/oleObject51.bin"/><Relationship Id="rId10" Type="http://schemas.openxmlformats.org/officeDocument/2006/relationships/oleObject" Target="../embeddings/oleObject41.bin"/><Relationship Id="rId19" Type="http://schemas.openxmlformats.org/officeDocument/2006/relationships/image" Target="../media/image38.wmf"/><Relationship Id="rId4" Type="http://schemas.openxmlformats.org/officeDocument/2006/relationships/oleObject" Target="../embeddings/oleObject38.bin"/><Relationship Id="rId9" Type="http://schemas.openxmlformats.org/officeDocument/2006/relationships/image" Target="../media/image35.wmf"/><Relationship Id="rId14" Type="http://schemas.openxmlformats.org/officeDocument/2006/relationships/oleObject" Target="../embeddings/oleObject43.bin"/><Relationship Id="rId22" Type="http://schemas.openxmlformats.org/officeDocument/2006/relationships/oleObject" Target="../embeddings/oleObject48.bin"/><Relationship Id="rId27" Type="http://schemas.openxmlformats.org/officeDocument/2006/relationships/image" Target="../media/image42.wmf"/></Relationships>
</file>

<file path=ppt/slides/_rels/slide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7.wmf"/><Relationship Id="rId2" Type="http://schemas.openxmlformats.org/officeDocument/2006/relationships/oleObject" Target="../embeddings/oleObject52.bin"/><Relationship Id="rId1" Type="http://schemas.openxmlformats.org/officeDocument/2006/relationships/slideLayout" Target="../slideLayouts/slideLayout2.xml"/><Relationship Id="rId6" Type="http://schemas.openxmlformats.org/officeDocument/2006/relationships/oleObject" Target="../embeddings/oleObject54.bin"/><Relationship Id="rId5" Type="http://schemas.openxmlformats.org/officeDocument/2006/relationships/image" Target="../media/image46.png"/><Relationship Id="rId4" Type="http://schemas.openxmlformats.org/officeDocument/2006/relationships/oleObject" Target="../embeddings/oleObject5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271184-D189-4304-95B5-4C40768AB985}"/>
              </a:ext>
            </a:extLst>
          </p:cNvPr>
          <p:cNvSpPr>
            <a:spLocks noGrp="1"/>
          </p:cNvSpPr>
          <p:nvPr>
            <p:ph type="ctrTitle"/>
          </p:nvPr>
        </p:nvSpPr>
        <p:spPr>
          <a:xfrm>
            <a:off x="914400" y="2682816"/>
            <a:ext cx="10363200" cy="1470025"/>
          </a:xfrm>
        </p:spPr>
        <p:txBody>
          <a:bodyPr>
            <a:normAutofit/>
          </a:bodyPr>
          <a:lstStyle/>
          <a:p>
            <a:r>
              <a:rPr lang="ja-JP" altLang="en-US" b="1" dirty="0"/>
              <a:t>春学期制御輪講</a:t>
            </a:r>
            <a:br>
              <a:rPr lang="ja-JP" altLang="en-US" b="1" dirty="0"/>
            </a:br>
            <a:r>
              <a:rPr lang="ja-JP" altLang="en-US" b="1" dirty="0"/>
              <a:t>課題一覧</a:t>
            </a:r>
            <a:endParaRPr kumimoji="1" lang="ja-JP" altLang="en-US" b="1" dirty="0"/>
          </a:p>
        </p:txBody>
      </p:sp>
      <p:sp>
        <p:nvSpPr>
          <p:cNvPr id="3" name="字幕 2">
            <a:extLst>
              <a:ext uri="{FF2B5EF4-FFF2-40B4-BE49-F238E27FC236}">
                <a16:creationId xmlns:a16="http://schemas.microsoft.com/office/drawing/2014/main" id="{9360FAE4-8DCE-4F5D-B8A0-39FEF23B30BA}"/>
              </a:ext>
            </a:extLst>
          </p:cNvPr>
          <p:cNvSpPr>
            <a:spLocks noGrp="1"/>
          </p:cNvSpPr>
          <p:nvPr>
            <p:ph type="subTitle" idx="1"/>
          </p:nvPr>
        </p:nvSpPr>
        <p:spPr>
          <a:xfrm>
            <a:off x="6330091" y="6209947"/>
            <a:ext cx="5861909" cy="1470025"/>
          </a:xfrm>
        </p:spPr>
        <p:txBody>
          <a:bodyPr>
            <a:normAutofit/>
          </a:bodyPr>
          <a:lstStyle/>
          <a:p>
            <a:r>
              <a:rPr lang="en-US" altLang="ja-JP" dirty="0"/>
              <a:t>2023</a:t>
            </a:r>
            <a:r>
              <a:rPr lang="ja-JP" altLang="en-US" dirty="0"/>
              <a:t>年</a:t>
            </a:r>
            <a:r>
              <a:rPr lang="en-US" altLang="ja-JP" dirty="0"/>
              <a:t>4</a:t>
            </a:r>
            <a:r>
              <a:rPr lang="ja-JP" altLang="en-US" dirty="0"/>
              <a:t>月</a:t>
            </a:r>
            <a:r>
              <a:rPr lang="en-US" altLang="ja-JP" dirty="0"/>
              <a:t>8</a:t>
            </a:r>
            <a:r>
              <a:rPr lang="ja-JP" altLang="en-US" dirty="0"/>
              <a:t>日</a:t>
            </a:r>
          </a:p>
        </p:txBody>
      </p:sp>
    </p:spTree>
    <p:extLst>
      <p:ext uri="{BB962C8B-B14F-4D97-AF65-F5344CB8AC3E}">
        <p14:creationId xmlns:p14="http://schemas.microsoft.com/office/powerpoint/2010/main" val="1949929417"/>
      </p:ext>
    </p:extLst>
  </p:cSld>
  <p:clrMapOvr>
    <a:masterClrMapping/>
  </p:clrMapOvr>
  <mc:AlternateContent xmlns:mc="http://schemas.openxmlformats.org/markup-compatibility/2006" xmlns:p14="http://schemas.microsoft.com/office/powerpoint/2010/main">
    <mc:Choice Requires="p14">
      <p:transition spd="slow" p14:dur="2000" advTm="2197"/>
    </mc:Choice>
    <mc:Fallback xmlns="">
      <p:transition spd="slow" advTm="219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C35619-5918-A166-3A3D-602588065B19}"/>
              </a:ext>
            </a:extLst>
          </p:cNvPr>
          <p:cNvSpPr>
            <a:spLocks noGrp="1"/>
          </p:cNvSpPr>
          <p:nvPr>
            <p:ph type="title"/>
          </p:nvPr>
        </p:nvSpPr>
        <p:spPr/>
        <p:txBody>
          <a:bodyPr/>
          <a:lstStyle/>
          <a:p>
            <a:r>
              <a:rPr kumimoji="1" lang="ja-JP" altLang="en-US" dirty="0"/>
              <a:t>注意事項</a:t>
            </a:r>
          </a:p>
        </p:txBody>
      </p:sp>
      <p:sp>
        <p:nvSpPr>
          <p:cNvPr id="3" name="コンテンツ プレースホルダー 2">
            <a:extLst>
              <a:ext uri="{FF2B5EF4-FFF2-40B4-BE49-F238E27FC236}">
                <a16:creationId xmlns:a16="http://schemas.microsoft.com/office/drawing/2014/main" id="{440A7AF3-B7B8-2673-36D7-0115787D384C}"/>
              </a:ext>
            </a:extLst>
          </p:cNvPr>
          <p:cNvSpPr>
            <a:spLocks noGrp="1"/>
          </p:cNvSpPr>
          <p:nvPr>
            <p:ph idx="1"/>
          </p:nvPr>
        </p:nvSpPr>
        <p:spPr/>
        <p:txBody>
          <a:bodyPr>
            <a:normAutofit fontScale="92500" lnSpcReduction="10000"/>
          </a:bodyPr>
          <a:lstStyle/>
          <a:p>
            <a:r>
              <a:rPr lang="ja-JP" altLang="en-US" dirty="0"/>
              <a:t>課題の目的</a:t>
            </a:r>
            <a:endParaRPr lang="en-US" altLang="ja-JP" dirty="0"/>
          </a:p>
          <a:p>
            <a:pPr lvl="1"/>
            <a:r>
              <a:rPr kumimoji="1" lang="ja-JP" altLang="en-US" dirty="0"/>
              <a:t>簡単な制御シミュレーションを自力で実装できるようになること</a:t>
            </a:r>
            <a:endParaRPr kumimoji="1" lang="en-US" altLang="ja-JP" dirty="0"/>
          </a:p>
          <a:p>
            <a:pPr lvl="1"/>
            <a:r>
              <a:rPr lang="ja-JP" altLang="en-US" dirty="0"/>
              <a:t>制御輪講と並行して実施することで理解を深めること</a:t>
            </a:r>
            <a:endParaRPr lang="en-US" altLang="ja-JP" dirty="0"/>
          </a:p>
          <a:p>
            <a:endParaRPr lang="en-US" altLang="ja-JP" sz="900" dirty="0"/>
          </a:p>
          <a:p>
            <a:r>
              <a:rPr lang="ja-JP" altLang="en-US" dirty="0"/>
              <a:t>実装環境</a:t>
            </a:r>
            <a:endParaRPr lang="en-US" altLang="ja-JP" dirty="0"/>
          </a:p>
          <a:p>
            <a:pPr lvl="1"/>
            <a:r>
              <a:rPr lang="en-US" altLang="ja-JP" dirty="0" err="1"/>
              <a:t>Matlab</a:t>
            </a:r>
            <a:endParaRPr lang="en-US" altLang="ja-JP" dirty="0"/>
          </a:p>
          <a:p>
            <a:pPr lvl="2"/>
            <a:r>
              <a:rPr lang="en-US" altLang="ja-JP" dirty="0"/>
              <a:t>Python</a:t>
            </a:r>
            <a:r>
              <a:rPr lang="ja-JP" altLang="en-US" dirty="0"/>
              <a:t>は春学期後半のテキスト「詳解確率ロボティクス」にて実装しながら進めるため</a:t>
            </a:r>
            <a:endParaRPr lang="en-US" altLang="ja-JP" dirty="0"/>
          </a:p>
          <a:p>
            <a:pPr lvl="2"/>
            <a:r>
              <a:rPr lang="ja-JP" altLang="en-US" dirty="0"/>
              <a:t>制御系が設計しやすいため</a:t>
            </a:r>
            <a:endParaRPr lang="en-US" altLang="ja-JP" dirty="0"/>
          </a:p>
          <a:p>
            <a:pPr lvl="2"/>
            <a:r>
              <a:rPr kumimoji="1" lang="en-US" altLang="ja-JP" dirty="0" err="1"/>
              <a:t>Simulink,Simuscape</a:t>
            </a:r>
            <a:r>
              <a:rPr kumimoji="1" lang="ja-JP" altLang="en-US" dirty="0"/>
              <a:t>を用いてもよい</a:t>
            </a:r>
            <a:endParaRPr lang="en-US" altLang="ja-JP" dirty="0"/>
          </a:p>
          <a:p>
            <a:pPr lvl="2"/>
            <a:endParaRPr lang="en-US" altLang="ja-JP" sz="900" dirty="0"/>
          </a:p>
          <a:p>
            <a:r>
              <a:rPr lang="ja-JP" altLang="en-US" dirty="0"/>
              <a:t>一覧（</a:t>
            </a:r>
            <a:r>
              <a:rPr lang="ja-JP" altLang="en-US" dirty="0">
                <a:solidFill>
                  <a:schemeClr val="tx2"/>
                </a:solidFill>
              </a:rPr>
              <a:t>古典制御</a:t>
            </a:r>
            <a:r>
              <a:rPr lang="ja-JP" altLang="en-US" dirty="0"/>
              <a:t>、</a:t>
            </a:r>
            <a:r>
              <a:rPr lang="ja-JP" altLang="en-US" dirty="0">
                <a:solidFill>
                  <a:schemeClr val="accent6">
                    <a:lumMod val="75000"/>
                  </a:schemeClr>
                </a:solidFill>
              </a:rPr>
              <a:t>現代制御</a:t>
            </a:r>
            <a:r>
              <a:rPr lang="ja-JP" altLang="en-US" dirty="0"/>
              <a:t>）</a:t>
            </a:r>
            <a:endParaRPr lang="en-US" altLang="ja-JP" dirty="0"/>
          </a:p>
          <a:p>
            <a:pPr marL="914400" lvl="1" indent="-457200">
              <a:buFont typeface="+mj-lt"/>
              <a:buAutoNum type="arabicPeriod"/>
            </a:pPr>
            <a:r>
              <a:rPr lang="ja-JP" altLang="en-US" dirty="0"/>
              <a:t>モデリングと数値計算</a:t>
            </a:r>
            <a:endParaRPr lang="en-US" altLang="ja-JP" dirty="0"/>
          </a:p>
          <a:p>
            <a:pPr marL="914400" lvl="1" indent="-457200">
              <a:buFont typeface="+mj-lt"/>
              <a:buAutoNum type="arabicPeriod"/>
            </a:pPr>
            <a:r>
              <a:rPr lang="en-US" altLang="ja-JP" dirty="0">
                <a:solidFill>
                  <a:schemeClr val="tx2"/>
                </a:solidFill>
              </a:rPr>
              <a:t>PID</a:t>
            </a:r>
            <a:r>
              <a:rPr lang="ja-JP" altLang="en-US" dirty="0">
                <a:solidFill>
                  <a:schemeClr val="tx2"/>
                </a:solidFill>
              </a:rPr>
              <a:t>制御器の設計</a:t>
            </a:r>
            <a:endParaRPr lang="en-US" altLang="ja-JP" dirty="0">
              <a:solidFill>
                <a:schemeClr val="tx2"/>
              </a:solidFill>
            </a:endParaRPr>
          </a:p>
          <a:p>
            <a:pPr marL="914400" lvl="1" indent="-457200">
              <a:buFont typeface="+mj-lt"/>
              <a:buAutoNum type="arabicPeriod"/>
            </a:pPr>
            <a:r>
              <a:rPr lang="ja-JP" altLang="en-US" dirty="0">
                <a:solidFill>
                  <a:schemeClr val="tx2"/>
                </a:solidFill>
              </a:rPr>
              <a:t>ループ整形法による制御器設計</a:t>
            </a:r>
            <a:endParaRPr lang="en-US" altLang="ja-JP" dirty="0">
              <a:solidFill>
                <a:schemeClr val="tx2"/>
              </a:solidFill>
            </a:endParaRPr>
          </a:p>
          <a:p>
            <a:pPr marL="914400" lvl="1" indent="-457200">
              <a:buFont typeface="+mj-lt"/>
              <a:buAutoNum type="arabicPeriod"/>
            </a:pPr>
            <a:r>
              <a:rPr lang="ja-JP" altLang="en-US" dirty="0">
                <a:solidFill>
                  <a:schemeClr val="accent6">
                    <a:lumMod val="75000"/>
                  </a:schemeClr>
                </a:solidFill>
              </a:rPr>
              <a:t>多入力多出力系の制御特性</a:t>
            </a:r>
            <a:endParaRPr lang="en-US" altLang="ja-JP" dirty="0">
              <a:solidFill>
                <a:schemeClr val="accent6">
                  <a:lumMod val="75000"/>
                </a:schemeClr>
              </a:solidFill>
            </a:endParaRPr>
          </a:p>
          <a:p>
            <a:pPr marL="914400" lvl="1" indent="-457200">
              <a:buFont typeface="+mj-lt"/>
              <a:buAutoNum type="arabicPeriod"/>
            </a:pPr>
            <a:r>
              <a:rPr lang="ja-JP" altLang="en-US" dirty="0">
                <a:solidFill>
                  <a:schemeClr val="accent6">
                    <a:lumMod val="75000"/>
                  </a:schemeClr>
                </a:solidFill>
              </a:rPr>
              <a:t>線形最適制御（</a:t>
            </a:r>
            <a:r>
              <a:rPr lang="en-US" altLang="ja-JP" dirty="0">
                <a:solidFill>
                  <a:schemeClr val="accent6">
                    <a:lumMod val="75000"/>
                  </a:schemeClr>
                </a:solidFill>
              </a:rPr>
              <a:t>LQR</a:t>
            </a:r>
            <a:r>
              <a:rPr lang="ja-JP" altLang="en-US" dirty="0">
                <a:solidFill>
                  <a:schemeClr val="accent6">
                    <a:lumMod val="75000"/>
                  </a:schemeClr>
                </a:solidFill>
              </a:rPr>
              <a:t>）</a:t>
            </a:r>
            <a:endParaRPr lang="en-US" altLang="ja-JP" dirty="0">
              <a:solidFill>
                <a:schemeClr val="accent6">
                  <a:lumMod val="75000"/>
                </a:schemeClr>
              </a:solidFill>
            </a:endParaRPr>
          </a:p>
          <a:p>
            <a:pPr marL="914400" lvl="1" indent="-457200">
              <a:buFont typeface="+mj-lt"/>
              <a:buAutoNum type="arabicPeriod"/>
            </a:pPr>
            <a:r>
              <a:rPr lang="ja-JP" altLang="en-US" dirty="0">
                <a:solidFill>
                  <a:schemeClr val="accent6">
                    <a:lumMod val="75000"/>
                  </a:schemeClr>
                </a:solidFill>
              </a:rPr>
              <a:t>カルマンフィルタ</a:t>
            </a:r>
            <a:endParaRPr lang="en-US" altLang="ja-JP" dirty="0">
              <a:solidFill>
                <a:schemeClr val="accent6">
                  <a:lumMod val="75000"/>
                </a:schemeClr>
              </a:solidFill>
            </a:endParaRPr>
          </a:p>
        </p:txBody>
      </p:sp>
      <p:sp>
        <p:nvSpPr>
          <p:cNvPr id="4" name="フッター プレースホルダー 3">
            <a:extLst>
              <a:ext uri="{FF2B5EF4-FFF2-40B4-BE49-F238E27FC236}">
                <a16:creationId xmlns:a16="http://schemas.microsoft.com/office/drawing/2014/main" id="{6DCB04F3-E6C6-068E-9BEB-95D12B4C8276}"/>
              </a:ext>
            </a:extLst>
          </p:cNvPr>
          <p:cNvSpPr>
            <a:spLocks noGrp="1"/>
          </p:cNvSpPr>
          <p:nvPr>
            <p:ph type="ftr" sz="quarter" idx="11"/>
          </p:nvPr>
        </p:nvSpPr>
        <p:spPr/>
        <p:txBody>
          <a:bodyPr/>
          <a:lstStyle/>
          <a:p>
            <a:r>
              <a:rPr lang="zh-TW" altLang="en-US" dirty="0"/>
              <a:t>春学期輪講課題　髙橋研究室</a:t>
            </a:r>
            <a:endParaRPr lang="ja-JP" altLang="en-US" dirty="0"/>
          </a:p>
        </p:txBody>
      </p:sp>
      <p:sp>
        <p:nvSpPr>
          <p:cNvPr id="5" name="スライド番号プレースホルダー 4">
            <a:extLst>
              <a:ext uri="{FF2B5EF4-FFF2-40B4-BE49-F238E27FC236}">
                <a16:creationId xmlns:a16="http://schemas.microsoft.com/office/drawing/2014/main" id="{97AEE5DC-021B-0D3A-CB7A-291F323806BA}"/>
              </a:ext>
            </a:extLst>
          </p:cNvPr>
          <p:cNvSpPr>
            <a:spLocks noGrp="1"/>
          </p:cNvSpPr>
          <p:nvPr>
            <p:ph type="sldNum" sz="quarter" idx="12"/>
          </p:nvPr>
        </p:nvSpPr>
        <p:spPr/>
        <p:txBody>
          <a:bodyPr/>
          <a:lstStyle/>
          <a:p>
            <a:fld id="{47C83FAB-A560-4CB3-95C3-C9624636FEB6}" type="slidenum">
              <a:rPr lang="ja-JP" altLang="en-US" smtClean="0"/>
              <a:pPr/>
              <a:t>2</a:t>
            </a:fld>
            <a:endParaRPr lang="ja-JP" altLang="en-US"/>
          </a:p>
        </p:txBody>
      </p:sp>
      <p:sp>
        <p:nvSpPr>
          <p:cNvPr id="6" name="日付プレースホルダー 5">
            <a:extLst>
              <a:ext uri="{FF2B5EF4-FFF2-40B4-BE49-F238E27FC236}">
                <a16:creationId xmlns:a16="http://schemas.microsoft.com/office/drawing/2014/main" id="{7A47AE1F-7D14-C59D-D535-C05169C76568}"/>
              </a:ext>
            </a:extLst>
          </p:cNvPr>
          <p:cNvSpPr>
            <a:spLocks noGrp="1"/>
          </p:cNvSpPr>
          <p:nvPr>
            <p:ph type="dt" sz="half" idx="10"/>
          </p:nvPr>
        </p:nvSpPr>
        <p:spPr/>
        <p:txBody>
          <a:bodyPr/>
          <a:lstStyle/>
          <a:p>
            <a:r>
              <a:rPr lang="en-US" altLang="ja-JP"/>
              <a:t>2023/04/08</a:t>
            </a:r>
          </a:p>
        </p:txBody>
      </p:sp>
    </p:spTree>
    <p:extLst>
      <p:ext uri="{BB962C8B-B14F-4D97-AF65-F5344CB8AC3E}">
        <p14:creationId xmlns:p14="http://schemas.microsoft.com/office/powerpoint/2010/main" val="2357496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17623-DCC1-B152-D615-5A593ED4D40F}"/>
              </a:ext>
            </a:extLst>
          </p:cNvPr>
          <p:cNvSpPr>
            <a:spLocks noGrp="1"/>
          </p:cNvSpPr>
          <p:nvPr>
            <p:ph type="title"/>
          </p:nvPr>
        </p:nvSpPr>
        <p:spPr/>
        <p:txBody>
          <a:bodyPr/>
          <a:lstStyle/>
          <a:p>
            <a:r>
              <a:rPr kumimoji="1" lang="ja-JP" altLang="en-US" dirty="0"/>
              <a:t>課題</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348B81F2-A144-4C39-33FF-04AFCD2CEA23}"/>
              </a:ext>
            </a:extLst>
          </p:cNvPr>
          <p:cNvSpPr>
            <a:spLocks noGrp="1"/>
          </p:cNvSpPr>
          <p:nvPr>
            <p:ph idx="1"/>
          </p:nvPr>
        </p:nvSpPr>
        <p:spPr/>
        <p:txBody>
          <a:bodyPr/>
          <a:lstStyle/>
          <a:p>
            <a:r>
              <a:rPr lang="ja-JP" altLang="en-US" dirty="0"/>
              <a:t>モデリングと数値計算</a:t>
            </a:r>
            <a:endParaRPr lang="en-US" altLang="ja-JP" dirty="0"/>
          </a:p>
          <a:p>
            <a:pPr lvl="1"/>
            <a:r>
              <a:rPr kumimoji="1" lang="ja-JP" altLang="en-US" dirty="0"/>
              <a:t>以下のバネマスダンパ系について</a:t>
            </a:r>
            <a:r>
              <a:rPr kumimoji="1" lang="ja-JP" altLang="en-US" b="1" dirty="0"/>
              <a:t>自由応答</a:t>
            </a:r>
            <a:r>
              <a:rPr kumimoji="1" lang="ja-JP" altLang="en-US" dirty="0"/>
              <a:t>をシミュレーションし、位置と速度の時刻歴をグラフで示せ。</a:t>
            </a:r>
            <a:endParaRPr kumimoji="1" lang="en-US" altLang="ja-JP" dirty="0"/>
          </a:p>
          <a:p>
            <a:pPr lvl="2"/>
            <a:r>
              <a:rPr kumimoji="1" lang="en-US" altLang="ja-JP" dirty="0" err="1"/>
              <a:t>lsim</a:t>
            </a:r>
            <a:r>
              <a:rPr kumimoji="1" lang="ja-JP" altLang="en-US" dirty="0"/>
              <a:t>などのコマンド使用禁止</a:t>
            </a:r>
            <a:endParaRPr kumimoji="1" lang="en-US" altLang="ja-JP" dirty="0"/>
          </a:p>
          <a:p>
            <a:pPr lvl="2"/>
            <a:r>
              <a:rPr kumimoji="1" lang="ja-JP" altLang="en-US" dirty="0"/>
              <a:t>摩擦なし</a:t>
            </a:r>
            <a:endParaRPr kumimoji="1" lang="en-US" altLang="ja-JP" dirty="0"/>
          </a:p>
        </p:txBody>
      </p:sp>
      <p:sp>
        <p:nvSpPr>
          <p:cNvPr id="4" name="フッター プレースホルダー 3">
            <a:extLst>
              <a:ext uri="{FF2B5EF4-FFF2-40B4-BE49-F238E27FC236}">
                <a16:creationId xmlns:a16="http://schemas.microsoft.com/office/drawing/2014/main" id="{7BBCE0EC-4267-BAE2-09CC-E1845F22F114}"/>
              </a:ext>
            </a:extLst>
          </p:cNvPr>
          <p:cNvSpPr>
            <a:spLocks noGrp="1"/>
          </p:cNvSpPr>
          <p:nvPr>
            <p:ph type="ftr" sz="quarter" idx="11"/>
          </p:nvPr>
        </p:nvSpPr>
        <p:spPr/>
        <p:txBody>
          <a:bodyPr/>
          <a:lstStyle/>
          <a:p>
            <a:r>
              <a:rPr lang="zh-TW" altLang="en-US" dirty="0"/>
              <a:t>春学期輪講課題　髙橋研究室</a:t>
            </a:r>
            <a:endParaRPr lang="ja-JP" altLang="en-US" dirty="0"/>
          </a:p>
        </p:txBody>
      </p:sp>
      <p:sp>
        <p:nvSpPr>
          <p:cNvPr id="5" name="スライド番号プレースホルダー 4">
            <a:extLst>
              <a:ext uri="{FF2B5EF4-FFF2-40B4-BE49-F238E27FC236}">
                <a16:creationId xmlns:a16="http://schemas.microsoft.com/office/drawing/2014/main" id="{77DEE8DD-50E0-A5EC-8DD5-2D1A6E0BE519}"/>
              </a:ext>
            </a:extLst>
          </p:cNvPr>
          <p:cNvSpPr>
            <a:spLocks noGrp="1"/>
          </p:cNvSpPr>
          <p:nvPr>
            <p:ph type="sldNum" sz="quarter" idx="12"/>
          </p:nvPr>
        </p:nvSpPr>
        <p:spPr/>
        <p:txBody>
          <a:bodyPr/>
          <a:lstStyle/>
          <a:p>
            <a:fld id="{47C83FAB-A560-4CB3-95C3-C9624636FEB6}" type="slidenum">
              <a:rPr lang="ja-JP" altLang="en-US" smtClean="0"/>
              <a:pPr/>
              <a:t>3</a:t>
            </a:fld>
            <a:endParaRPr lang="ja-JP" altLang="en-US"/>
          </a:p>
        </p:txBody>
      </p:sp>
      <p:sp>
        <p:nvSpPr>
          <p:cNvPr id="6" name="日付プレースホルダー 5">
            <a:extLst>
              <a:ext uri="{FF2B5EF4-FFF2-40B4-BE49-F238E27FC236}">
                <a16:creationId xmlns:a16="http://schemas.microsoft.com/office/drawing/2014/main" id="{4F25C92A-9FEA-6A74-07BC-AA97632C4969}"/>
              </a:ext>
            </a:extLst>
          </p:cNvPr>
          <p:cNvSpPr>
            <a:spLocks noGrp="1"/>
          </p:cNvSpPr>
          <p:nvPr>
            <p:ph type="dt" sz="half" idx="10"/>
          </p:nvPr>
        </p:nvSpPr>
        <p:spPr/>
        <p:txBody>
          <a:bodyPr/>
          <a:lstStyle/>
          <a:p>
            <a:r>
              <a:rPr lang="en-US" altLang="ja-JP"/>
              <a:t>2023/04/08</a:t>
            </a:r>
          </a:p>
        </p:txBody>
      </p:sp>
      <p:grpSp>
        <p:nvGrpSpPr>
          <p:cNvPr id="101" name="グループ化 100">
            <a:extLst>
              <a:ext uri="{FF2B5EF4-FFF2-40B4-BE49-F238E27FC236}">
                <a16:creationId xmlns:a16="http://schemas.microsoft.com/office/drawing/2014/main" id="{357454EA-2E95-F957-6E75-77DFB71D0C54}"/>
              </a:ext>
            </a:extLst>
          </p:cNvPr>
          <p:cNvGrpSpPr/>
          <p:nvPr/>
        </p:nvGrpSpPr>
        <p:grpSpPr>
          <a:xfrm>
            <a:off x="1235532" y="3561798"/>
            <a:ext cx="4448633" cy="2294064"/>
            <a:chOff x="3129339" y="3375660"/>
            <a:chExt cx="3020170" cy="1556501"/>
          </a:xfrm>
        </p:grpSpPr>
        <p:sp>
          <p:nvSpPr>
            <p:cNvPr id="36" name="正方形/長方形 35">
              <a:extLst>
                <a:ext uri="{FF2B5EF4-FFF2-40B4-BE49-F238E27FC236}">
                  <a16:creationId xmlns:a16="http://schemas.microsoft.com/office/drawing/2014/main" id="{AD4999A5-2B70-FBFD-AD3F-2F829915BCA5}"/>
                </a:ext>
              </a:extLst>
            </p:cNvPr>
            <p:cNvSpPr/>
            <p:nvPr/>
          </p:nvSpPr>
          <p:spPr>
            <a:xfrm>
              <a:off x="4885012" y="3694234"/>
              <a:ext cx="954384" cy="897035"/>
            </a:xfrm>
            <a:prstGeom prst="rect">
              <a:avLst/>
            </a:prstGeom>
            <a:solidFill>
              <a:schemeClr val="tx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96DF7B91-2A78-E6C1-7152-A57BE2C303E3}"/>
                </a:ext>
              </a:extLst>
            </p:cNvPr>
            <p:cNvGrpSpPr/>
            <p:nvPr/>
          </p:nvGrpSpPr>
          <p:grpSpPr>
            <a:xfrm rot="5400000">
              <a:off x="3622444" y="3716800"/>
              <a:ext cx="832094" cy="884405"/>
              <a:chOff x="1926999" y="2536531"/>
              <a:chExt cx="974022" cy="1181940"/>
            </a:xfrm>
          </p:grpSpPr>
          <p:grpSp>
            <p:nvGrpSpPr>
              <p:cNvPr id="38" name="グループ化 37">
                <a:extLst>
                  <a:ext uri="{FF2B5EF4-FFF2-40B4-BE49-F238E27FC236}">
                    <a16:creationId xmlns:a16="http://schemas.microsoft.com/office/drawing/2014/main" id="{B1C67BBD-4EFC-E47B-7ED4-CA4CFDA80A4E}"/>
                  </a:ext>
                </a:extLst>
              </p:cNvPr>
              <p:cNvGrpSpPr/>
              <p:nvPr/>
            </p:nvGrpSpPr>
            <p:grpSpPr>
              <a:xfrm rot="5400000">
                <a:off x="1491576" y="2971954"/>
                <a:ext cx="1177301" cy="306456"/>
                <a:chOff x="1134932" y="1989314"/>
                <a:chExt cx="1177301" cy="306456"/>
              </a:xfrm>
            </p:grpSpPr>
            <p:cxnSp>
              <p:nvCxnSpPr>
                <p:cNvPr id="45" name="直線コネクタ 44">
                  <a:extLst>
                    <a:ext uri="{FF2B5EF4-FFF2-40B4-BE49-F238E27FC236}">
                      <a16:creationId xmlns:a16="http://schemas.microsoft.com/office/drawing/2014/main" id="{7EB7F407-16F1-A354-4568-792ADC16F5CA}"/>
                    </a:ext>
                  </a:extLst>
                </p:cNvPr>
                <p:cNvCxnSpPr>
                  <a:cxnSpLocks/>
                </p:cNvCxnSpPr>
                <p:nvPr/>
              </p:nvCxnSpPr>
              <p:spPr>
                <a:xfrm>
                  <a:off x="1134932" y="2142542"/>
                  <a:ext cx="56444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B154ADAC-8012-5DAC-81CA-099DDD330A32}"/>
                    </a:ext>
                  </a:extLst>
                </p:cNvPr>
                <p:cNvCxnSpPr>
                  <a:cxnSpLocks/>
                </p:cNvCxnSpPr>
                <p:nvPr/>
              </p:nvCxnSpPr>
              <p:spPr>
                <a:xfrm>
                  <a:off x="1699381" y="1989314"/>
                  <a:ext cx="0" cy="306456"/>
                </a:xfrm>
                <a:prstGeom prst="line">
                  <a:avLst/>
                </a:prstGeom>
                <a:ln w="19050"/>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814DB351-F438-E4A2-D0DB-9C36FA5B9CED}"/>
                    </a:ext>
                  </a:extLst>
                </p:cNvPr>
                <p:cNvCxnSpPr>
                  <a:cxnSpLocks/>
                </p:cNvCxnSpPr>
                <p:nvPr/>
              </p:nvCxnSpPr>
              <p:spPr>
                <a:xfrm>
                  <a:off x="1448988" y="1989314"/>
                  <a:ext cx="55237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ED64CA43-DA67-7526-12DE-E733515AF809}"/>
                    </a:ext>
                  </a:extLst>
                </p:cNvPr>
                <p:cNvCxnSpPr>
                  <a:cxnSpLocks/>
                </p:cNvCxnSpPr>
                <p:nvPr/>
              </p:nvCxnSpPr>
              <p:spPr>
                <a:xfrm>
                  <a:off x="1448988" y="2295770"/>
                  <a:ext cx="55237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9" name="直線コネクタ 48">
                  <a:extLst>
                    <a:ext uri="{FF2B5EF4-FFF2-40B4-BE49-F238E27FC236}">
                      <a16:creationId xmlns:a16="http://schemas.microsoft.com/office/drawing/2014/main" id="{AE63523E-9F7F-8C4E-F1C1-DEDE3AA35B36}"/>
                    </a:ext>
                  </a:extLst>
                </p:cNvPr>
                <p:cNvCxnSpPr>
                  <a:cxnSpLocks/>
                </p:cNvCxnSpPr>
                <p:nvPr/>
              </p:nvCxnSpPr>
              <p:spPr>
                <a:xfrm>
                  <a:off x="1988988" y="1989314"/>
                  <a:ext cx="0" cy="306456"/>
                </a:xfrm>
                <a:prstGeom prst="line">
                  <a:avLst/>
                </a:prstGeom>
                <a:ln w="19050"/>
              </p:spPr>
              <p:style>
                <a:lnRef idx="1">
                  <a:schemeClr val="dk1"/>
                </a:lnRef>
                <a:fillRef idx="0">
                  <a:schemeClr val="dk1"/>
                </a:fillRef>
                <a:effectRef idx="0">
                  <a:schemeClr val="dk1"/>
                </a:effectRef>
                <a:fontRef idx="minor">
                  <a:schemeClr val="tx1"/>
                </a:fontRef>
              </p:style>
            </p:cxnSp>
            <p:cxnSp>
              <p:nvCxnSpPr>
                <p:cNvPr id="50" name="直線コネクタ 49">
                  <a:extLst>
                    <a:ext uri="{FF2B5EF4-FFF2-40B4-BE49-F238E27FC236}">
                      <a16:creationId xmlns:a16="http://schemas.microsoft.com/office/drawing/2014/main" id="{1719C8FE-6552-64CE-699B-6D31A5C09E28}"/>
                    </a:ext>
                  </a:extLst>
                </p:cNvPr>
                <p:cNvCxnSpPr>
                  <a:cxnSpLocks/>
                </p:cNvCxnSpPr>
                <p:nvPr/>
              </p:nvCxnSpPr>
              <p:spPr>
                <a:xfrm>
                  <a:off x="1988988" y="2131943"/>
                  <a:ext cx="323245"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39" name="直線コネクタ 38">
                <a:extLst>
                  <a:ext uri="{FF2B5EF4-FFF2-40B4-BE49-F238E27FC236}">
                    <a16:creationId xmlns:a16="http://schemas.microsoft.com/office/drawing/2014/main" id="{388ECF1F-D444-E679-35BD-DAD36B63D2BE}"/>
                  </a:ext>
                </a:extLst>
              </p:cNvPr>
              <p:cNvCxnSpPr>
                <a:cxnSpLocks/>
              </p:cNvCxnSpPr>
              <p:nvPr/>
            </p:nvCxnSpPr>
            <p:spPr>
              <a:xfrm flipH="1">
                <a:off x="2070701" y="2542962"/>
                <a:ext cx="648000" cy="0"/>
              </a:xfrm>
              <a:prstGeom prst="line">
                <a:avLst/>
              </a:prstGeom>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40" name="グループ化 39">
                <a:extLst>
                  <a:ext uri="{FF2B5EF4-FFF2-40B4-BE49-F238E27FC236}">
                    <a16:creationId xmlns:a16="http://schemas.microsoft.com/office/drawing/2014/main" id="{A3963552-35E8-BAEF-841C-C5F50A7419EA}"/>
                  </a:ext>
                </a:extLst>
              </p:cNvPr>
              <p:cNvGrpSpPr/>
              <p:nvPr/>
            </p:nvGrpSpPr>
            <p:grpSpPr>
              <a:xfrm rot="16200000">
                <a:off x="2129938" y="2947389"/>
                <a:ext cx="1177301" cy="364864"/>
                <a:chOff x="1134932" y="2385249"/>
                <a:chExt cx="1177301" cy="364864"/>
              </a:xfrm>
            </p:grpSpPr>
            <p:sp>
              <p:nvSpPr>
                <p:cNvPr id="42" name="フリーフォーム: 図形 41">
                  <a:extLst>
                    <a:ext uri="{FF2B5EF4-FFF2-40B4-BE49-F238E27FC236}">
                      <a16:creationId xmlns:a16="http://schemas.microsoft.com/office/drawing/2014/main" id="{47252267-893A-40C5-7299-F9ABC74C3FA1}"/>
                    </a:ext>
                  </a:extLst>
                </p:cNvPr>
                <p:cNvSpPr/>
                <p:nvPr/>
              </p:nvSpPr>
              <p:spPr>
                <a:xfrm>
                  <a:off x="1426300" y="2385249"/>
                  <a:ext cx="594566" cy="364864"/>
                </a:xfrm>
                <a:custGeom>
                  <a:avLst/>
                  <a:gdLst>
                    <a:gd name="connsiteX0" fmla="*/ 0 w 3292660"/>
                    <a:gd name="connsiteY0" fmla="*/ 442849 h 840592"/>
                    <a:gd name="connsiteX1" fmla="*/ 295232 w 3292660"/>
                    <a:gd name="connsiteY1" fmla="*/ 463351 h 840592"/>
                    <a:gd name="connsiteX2" fmla="*/ 656072 w 3292660"/>
                    <a:gd name="connsiteY2" fmla="*/ 4101 h 840592"/>
                    <a:gd name="connsiteX3" fmla="*/ 1029213 w 3292660"/>
                    <a:gd name="connsiteY3" fmla="*/ 840592 h 840592"/>
                    <a:gd name="connsiteX4" fmla="*/ 1406454 w 3292660"/>
                    <a:gd name="connsiteY4" fmla="*/ 0 h 840592"/>
                    <a:gd name="connsiteX5" fmla="*/ 1779595 w 3292660"/>
                    <a:gd name="connsiteY5" fmla="*/ 836492 h 840592"/>
                    <a:gd name="connsiteX6" fmla="*/ 2152736 w 3292660"/>
                    <a:gd name="connsiteY6" fmla="*/ 0 h 840592"/>
                    <a:gd name="connsiteX7" fmla="*/ 2534077 w 3292660"/>
                    <a:gd name="connsiteY7" fmla="*/ 836492 h 840592"/>
                    <a:gd name="connsiteX8" fmla="*/ 2894917 w 3292660"/>
                    <a:gd name="connsiteY8" fmla="*/ 397744 h 840592"/>
                    <a:gd name="connsiteX9" fmla="*/ 3292660 w 3292660"/>
                    <a:gd name="connsiteY9" fmla="*/ 401844 h 84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92660" h="840592">
                      <a:moveTo>
                        <a:pt x="0" y="442849"/>
                      </a:moveTo>
                      <a:lnTo>
                        <a:pt x="295232" y="463351"/>
                      </a:lnTo>
                      <a:lnTo>
                        <a:pt x="656072" y="4101"/>
                      </a:lnTo>
                      <a:lnTo>
                        <a:pt x="1029213" y="840592"/>
                      </a:lnTo>
                      <a:lnTo>
                        <a:pt x="1406454" y="0"/>
                      </a:lnTo>
                      <a:lnTo>
                        <a:pt x="1779595" y="836492"/>
                      </a:lnTo>
                      <a:lnTo>
                        <a:pt x="2152736" y="0"/>
                      </a:lnTo>
                      <a:lnTo>
                        <a:pt x="2534077" y="836492"/>
                      </a:lnTo>
                      <a:lnTo>
                        <a:pt x="2894917" y="397744"/>
                      </a:lnTo>
                      <a:lnTo>
                        <a:pt x="3292660" y="401844"/>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343CA000-1382-14FB-D34A-FCB41FF4B133}"/>
                    </a:ext>
                  </a:extLst>
                </p:cNvPr>
                <p:cNvCxnSpPr>
                  <a:cxnSpLocks/>
                  <a:endCxn id="42" idx="1"/>
                </p:cNvCxnSpPr>
                <p:nvPr/>
              </p:nvCxnSpPr>
              <p:spPr>
                <a:xfrm>
                  <a:off x="1134932" y="2586369"/>
                  <a:ext cx="34467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F133CBF0-210F-9BDA-2EE4-40CDC882ED63}"/>
                    </a:ext>
                  </a:extLst>
                </p:cNvPr>
                <p:cNvCxnSpPr>
                  <a:cxnSpLocks/>
                  <a:stCxn id="42" idx="8"/>
                </p:cNvCxnSpPr>
                <p:nvPr/>
              </p:nvCxnSpPr>
              <p:spPr>
                <a:xfrm>
                  <a:off x="1949044" y="2557892"/>
                  <a:ext cx="363189" cy="971"/>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41" name="直線コネクタ 40">
                <a:extLst>
                  <a:ext uri="{FF2B5EF4-FFF2-40B4-BE49-F238E27FC236}">
                    <a16:creationId xmlns:a16="http://schemas.microsoft.com/office/drawing/2014/main" id="{2DDB6EDD-A239-FB9C-59B9-009C7927AA0B}"/>
                  </a:ext>
                </a:extLst>
              </p:cNvPr>
              <p:cNvCxnSpPr>
                <a:cxnSpLocks/>
              </p:cNvCxnSpPr>
              <p:nvPr/>
            </p:nvCxnSpPr>
            <p:spPr>
              <a:xfrm flipH="1">
                <a:off x="2089275" y="3705014"/>
                <a:ext cx="648000" cy="0"/>
              </a:xfrm>
              <a:prstGeom prst="line">
                <a:avLst/>
              </a:prstGeom>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52" name="直線コネクタ 51">
              <a:extLst>
                <a:ext uri="{FF2B5EF4-FFF2-40B4-BE49-F238E27FC236}">
                  <a16:creationId xmlns:a16="http://schemas.microsoft.com/office/drawing/2014/main" id="{E209DED2-BCA0-A40A-D0A2-FFD303DAD911}"/>
                </a:ext>
              </a:extLst>
            </p:cNvPr>
            <p:cNvCxnSpPr>
              <a:cxnSpLocks/>
            </p:cNvCxnSpPr>
            <p:nvPr/>
          </p:nvCxnSpPr>
          <p:spPr>
            <a:xfrm flipH="1">
              <a:off x="3129339" y="4158375"/>
              <a:ext cx="477019" cy="0"/>
            </a:xfrm>
            <a:prstGeom prst="line">
              <a:avLst/>
            </a:prstGeom>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57" name="オブジェクト 56">
              <a:extLst>
                <a:ext uri="{FF2B5EF4-FFF2-40B4-BE49-F238E27FC236}">
                  <a16:creationId xmlns:a16="http://schemas.microsoft.com/office/drawing/2014/main" id="{256EE7B1-265B-E2AC-0C34-BDF5975E42BE}"/>
                </a:ext>
              </a:extLst>
            </p:cNvPr>
            <p:cNvGraphicFramePr>
              <a:graphicFrameLocks noChangeAspect="1"/>
            </p:cNvGraphicFramePr>
            <p:nvPr>
              <p:extLst>
                <p:ext uri="{D42A27DB-BD31-4B8C-83A1-F6EECF244321}">
                  <p14:modId xmlns:p14="http://schemas.microsoft.com/office/powerpoint/2010/main" val="760079748"/>
                </p:ext>
              </p:extLst>
            </p:nvPr>
          </p:nvGraphicFramePr>
          <p:xfrm>
            <a:off x="5235354" y="4004756"/>
            <a:ext cx="236537" cy="215900"/>
          </p:xfrm>
          <a:graphic>
            <a:graphicData uri="http://schemas.openxmlformats.org/presentationml/2006/ole">
              <mc:AlternateContent xmlns:mc="http://schemas.openxmlformats.org/markup-compatibility/2006">
                <mc:Choice xmlns:v="urn:schemas-microsoft-com:vml" Requires="v">
                  <p:oleObj name="Equation" r:id="rId3" imgW="215640" imgH="177480" progId="Equation.DSMT4">
                    <p:embed/>
                  </p:oleObj>
                </mc:Choice>
                <mc:Fallback>
                  <p:oleObj name="Equation" r:id="rId3" imgW="215640" imgH="177480" progId="Equation.DSMT4">
                    <p:embed/>
                    <p:pic>
                      <p:nvPicPr>
                        <p:cNvPr id="57" name="オブジェクト 56">
                          <a:extLst>
                            <a:ext uri="{FF2B5EF4-FFF2-40B4-BE49-F238E27FC236}">
                              <a16:creationId xmlns:a16="http://schemas.microsoft.com/office/drawing/2014/main" id="{256EE7B1-265B-E2AC-0C34-BDF5975E42BE}"/>
                            </a:ext>
                          </a:extLst>
                        </p:cNvPr>
                        <p:cNvPicPr/>
                        <p:nvPr/>
                      </p:nvPicPr>
                      <p:blipFill>
                        <a:blip r:embed="rId4"/>
                        <a:stretch>
                          <a:fillRect/>
                        </a:stretch>
                      </p:blipFill>
                      <p:spPr>
                        <a:xfrm>
                          <a:off x="5235354" y="4004756"/>
                          <a:ext cx="236537" cy="215900"/>
                        </a:xfrm>
                        <a:prstGeom prst="rect">
                          <a:avLst/>
                        </a:prstGeom>
                      </p:spPr>
                    </p:pic>
                  </p:oleObj>
                </mc:Fallback>
              </mc:AlternateContent>
            </a:graphicData>
          </a:graphic>
        </p:graphicFrame>
        <p:graphicFrame>
          <p:nvGraphicFramePr>
            <p:cNvPr id="58" name="オブジェクト 57">
              <a:extLst>
                <a:ext uri="{FF2B5EF4-FFF2-40B4-BE49-F238E27FC236}">
                  <a16:creationId xmlns:a16="http://schemas.microsoft.com/office/drawing/2014/main" id="{34BD400B-CD70-8340-34F7-1D770358688A}"/>
                </a:ext>
              </a:extLst>
            </p:cNvPr>
            <p:cNvGraphicFramePr>
              <a:graphicFrameLocks noChangeAspect="1"/>
            </p:cNvGraphicFramePr>
            <p:nvPr>
              <p:extLst>
                <p:ext uri="{D42A27DB-BD31-4B8C-83A1-F6EECF244321}">
                  <p14:modId xmlns:p14="http://schemas.microsoft.com/office/powerpoint/2010/main" val="3703547081"/>
                </p:ext>
              </p:extLst>
            </p:nvPr>
          </p:nvGraphicFramePr>
          <p:xfrm>
            <a:off x="3943940" y="4638476"/>
            <a:ext cx="180975" cy="276225"/>
          </p:xfrm>
          <a:graphic>
            <a:graphicData uri="http://schemas.openxmlformats.org/presentationml/2006/ole">
              <mc:AlternateContent xmlns:mc="http://schemas.openxmlformats.org/markup-compatibility/2006">
                <mc:Choice xmlns:v="urn:schemas-microsoft-com:vml" Requires="v">
                  <p:oleObj name="Equation" r:id="rId5" imgW="164880" imgH="228600" progId="Equation.DSMT4">
                    <p:embed/>
                  </p:oleObj>
                </mc:Choice>
                <mc:Fallback>
                  <p:oleObj name="Equation" r:id="rId5" imgW="164880" imgH="228600" progId="Equation.DSMT4">
                    <p:embed/>
                    <p:pic>
                      <p:nvPicPr>
                        <p:cNvPr id="58" name="オブジェクト 57">
                          <a:extLst>
                            <a:ext uri="{FF2B5EF4-FFF2-40B4-BE49-F238E27FC236}">
                              <a16:creationId xmlns:a16="http://schemas.microsoft.com/office/drawing/2014/main" id="{34BD400B-CD70-8340-34F7-1D770358688A}"/>
                            </a:ext>
                          </a:extLst>
                        </p:cNvPr>
                        <p:cNvPicPr/>
                        <p:nvPr/>
                      </p:nvPicPr>
                      <p:blipFill>
                        <a:blip r:embed="rId6"/>
                        <a:stretch>
                          <a:fillRect/>
                        </a:stretch>
                      </p:blipFill>
                      <p:spPr>
                        <a:xfrm>
                          <a:off x="3943940" y="4638476"/>
                          <a:ext cx="180975" cy="276225"/>
                        </a:xfrm>
                        <a:prstGeom prst="rect">
                          <a:avLst/>
                        </a:prstGeom>
                      </p:spPr>
                    </p:pic>
                  </p:oleObj>
                </mc:Fallback>
              </mc:AlternateContent>
            </a:graphicData>
          </a:graphic>
        </p:graphicFrame>
        <p:graphicFrame>
          <p:nvGraphicFramePr>
            <p:cNvPr id="59" name="オブジェクト 58">
              <a:extLst>
                <a:ext uri="{FF2B5EF4-FFF2-40B4-BE49-F238E27FC236}">
                  <a16:creationId xmlns:a16="http://schemas.microsoft.com/office/drawing/2014/main" id="{0D808203-F6D2-5D43-7CEA-DB224B4E3CCA}"/>
                </a:ext>
              </a:extLst>
            </p:cNvPr>
            <p:cNvGraphicFramePr>
              <a:graphicFrameLocks noChangeAspect="1"/>
            </p:cNvGraphicFramePr>
            <p:nvPr>
              <p:extLst>
                <p:ext uri="{D42A27DB-BD31-4B8C-83A1-F6EECF244321}">
                  <p14:modId xmlns:p14="http://schemas.microsoft.com/office/powerpoint/2010/main" val="2155598657"/>
                </p:ext>
              </p:extLst>
            </p:nvPr>
          </p:nvGraphicFramePr>
          <p:xfrm>
            <a:off x="3959819" y="3502920"/>
            <a:ext cx="166688" cy="215900"/>
          </p:xfrm>
          <a:graphic>
            <a:graphicData uri="http://schemas.openxmlformats.org/presentationml/2006/ole">
              <mc:AlternateContent xmlns:mc="http://schemas.openxmlformats.org/markup-compatibility/2006">
                <mc:Choice xmlns:v="urn:schemas-microsoft-com:vml" Requires="v">
                  <p:oleObj name="Equation" r:id="rId7" imgW="152280" imgH="177480" progId="Equation.DSMT4">
                    <p:embed/>
                  </p:oleObj>
                </mc:Choice>
                <mc:Fallback>
                  <p:oleObj name="Equation" r:id="rId7" imgW="152280" imgH="177480" progId="Equation.DSMT4">
                    <p:embed/>
                    <p:pic>
                      <p:nvPicPr>
                        <p:cNvPr id="59" name="オブジェクト 58">
                          <a:extLst>
                            <a:ext uri="{FF2B5EF4-FFF2-40B4-BE49-F238E27FC236}">
                              <a16:creationId xmlns:a16="http://schemas.microsoft.com/office/drawing/2014/main" id="{0D808203-F6D2-5D43-7CEA-DB224B4E3CCA}"/>
                            </a:ext>
                          </a:extLst>
                        </p:cNvPr>
                        <p:cNvPicPr/>
                        <p:nvPr/>
                      </p:nvPicPr>
                      <p:blipFill>
                        <a:blip r:embed="rId8"/>
                        <a:stretch>
                          <a:fillRect/>
                        </a:stretch>
                      </p:blipFill>
                      <p:spPr>
                        <a:xfrm>
                          <a:off x="3959819" y="3502920"/>
                          <a:ext cx="166688" cy="215900"/>
                        </a:xfrm>
                        <a:prstGeom prst="rect">
                          <a:avLst/>
                        </a:prstGeom>
                      </p:spPr>
                    </p:pic>
                  </p:oleObj>
                </mc:Fallback>
              </mc:AlternateContent>
            </a:graphicData>
          </a:graphic>
        </p:graphicFrame>
        <p:cxnSp>
          <p:nvCxnSpPr>
            <p:cNvPr id="61" name="直線コネクタ 60">
              <a:extLst>
                <a:ext uri="{FF2B5EF4-FFF2-40B4-BE49-F238E27FC236}">
                  <a16:creationId xmlns:a16="http://schemas.microsoft.com/office/drawing/2014/main" id="{AA1A8FB4-216B-0026-E900-5E6F8B050630}"/>
                </a:ext>
              </a:extLst>
            </p:cNvPr>
            <p:cNvCxnSpPr>
              <a:cxnSpLocks/>
            </p:cNvCxnSpPr>
            <p:nvPr/>
          </p:nvCxnSpPr>
          <p:spPr>
            <a:xfrm flipV="1">
              <a:off x="3129339" y="4587239"/>
              <a:ext cx="3020170" cy="11859"/>
            </a:xfrm>
            <a:prstGeom prst="line">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1" name="直線コネクタ 80">
              <a:extLst>
                <a:ext uri="{FF2B5EF4-FFF2-40B4-BE49-F238E27FC236}">
                  <a16:creationId xmlns:a16="http://schemas.microsoft.com/office/drawing/2014/main" id="{1151FB66-B8DE-BAC0-5B5D-556CC0D17DCC}"/>
                </a:ext>
              </a:extLst>
            </p:cNvPr>
            <p:cNvCxnSpPr>
              <a:cxnSpLocks/>
            </p:cNvCxnSpPr>
            <p:nvPr/>
          </p:nvCxnSpPr>
          <p:spPr>
            <a:xfrm>
              <a:off x="3129339" y="3375660"/>
              <a:ext cx="0" cy="1223439"/>
            </a:xfrm>
            <a:prstGeom prst="line">
              <a:avLst/>
            </a:prstGeom>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3" name="直線コネクタ 92">
              <a:extLst>
                <a:ext uri="{FF2B5EF4-FFF2-40B4-BE49-F238E27FC236}">
                  <a16:creationId xmlns:a16="http://schemas.microsoft.com/office/drawing/2014/main" id="{5D9D268E-620C-A088-FDBF-90565AF70308}"/>
                </a:ext>
              </a:extLst>
            </p:cNvPr>
            <p:cNvCxnSpPr>
              <a:cxnSpLocks/>
              <a:stCxn id="36" idx="1"/>
            </p:cNvCxnSpPr>
            <p:nvPr/>
          </p:nvCxnSpPr>
          <p:spPr>
            <a:xfrm flipH="1">
              <a:off x="4475882" y="4142752"/>
              <a:ext cx="409130" cy="3320"/>
            </a:xfrm>
            <a:prstGeom prst="line">
              <a:avLst/>
            </a:prstGeom>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96" name="オブジェクト 95">
              <a:extLst>
                <a:ext uri="{FF2B5EF4-FFF2-40B4-BE49-F238E27FC236}">
                  <a16:creationId xmlns:a16="http://schemas.microsoft.com/office/drawing/2014/main" id="{00A14FB3-1C09-CE43-816F-D8FF775CCA2E}"/>
                </a:ext>
              </a:extLst>
            </p:cNvPr>
            <p:cNvGraphicFramePr>
              <a:graphicFrameLocks noChangeAspect="1"/>
            </p:cNvGraphicFramePr>
            <p:nvPr>
              <p:extLst>
                <p:ext uri="{D42A27DB-BD31-4B8C-83A1-F6EECF244321}">
                  <p14:modId xmlns:p14="http://schemas.microsoft.com/office/powerpoint/2010/main" val="1969758511"/>
                </p:ext>
              </p:extLst>
            </p:nvPr>
          </p:nvGraphicFramePr>
          <p:xfrm>
            <a:off x="5656833" y="4719436"/>
            <a:ext cx="182563" cy="212725"/>
          </p:xfrm>
          <a:graphic>
            <a:graphicData uri="http://schemas.openxmlformats.org/presentationml/2006/ole">
              <mc:AlternateContent xmlns:mc="http://schemas.openxmlformats.org/markup-compatibility/2006">
                <mc:Choice xmlns:v="urn:schemas-microsoft-com:vml" Requires="v">
                  <p:oleObj name="Equation" r:id="rId9" imgW="164880" imgH="177480" progId="Equation.DSMT4">
                    <p:embed/>
                  </p:oleObj>
                </mc:Choice>
                <mc:Fallback>
                  <p:oleObj name="Equation" r:id="rId9" imgW="164880" imgH="177480" progId="Equation.DSMT4">
                    <p:embed/>
                    <p:pic>
                      <p:nvPicPr>
                        <p:cNvPr id="96" name="オブジェクト 95">
                          <a:extLst>
                            <a:ext uri="{FF2B5EF4-FFF2-40B4-BE49-F238E27FC236}">
                              <a16:creationId xmlns:a16="http://schemas.microsoft.com/office/drawing/2014/main" id="{00A14FB3-1C09-CE43-816F-D8FF775CCA2E}"/>
                            </a:ext>
                          </a:extLst>
                        </p:cNvPr>
                        <p:cNvPicPr/>
                        <p:nvPr/>
                      </p:nvPicPr>
                      <p:blipFill>
                        <a:blip r:embed="rId10"/>
                        <a:stretch>
                          <a:fillRect/>
                        </a:stretch>
                      </p:blipFill>
                      <p:spPr>
                        <a:xfrm>
                          <a:off x="5656833" y="4719436"/>
                          <a:ext cx="182563" cy="212725"/>
                        </a:xfrm>
                        <a:prstGeom prst="rect">
                          <a:avLst/>
                        </a:prstGeom>
                      </p:spPr>
                    </p:pic>
                  </p:oleObj>
                </mc:Fallback>
              </mc:AlternateContent>
            </a:graphicData>
          </a:graphic>
        </p:graphicFrame>
        <p:cxnSp>
          <p:nvCxnSpPr>
            <p:cNvPr id="100" name="コネクタ: カギ線 99">
              <a:extLst>
                <a:ext uri="{FF2B5EF4-FFF2-40B4-BE49-F238E27FC236}">
                  <a16:creationId xmlns:a16="http://schemas.microsoft.com/office/drawing/2014/main" id="{254C7F86-889C-F894-1D82-E02B79846E70}"/>
                </a:ext>
              </a:extLst>
            </p:cNvPr>
            <p:cNvCxnSpPr>
              <a:stCxn id="36" idx="2"/>
              <a:endCxn id="96" idx="1"/>
            </p:cNvCxnSpPr>
            <p:nvPr/>
          </p:nvCxnSpPr>
          <p:spPr>
            <a:xfrm rot="16200000" flipH="1">
              <a:off x="5392254" y="4561218"/>
              <a:ext cx="234529" cy="294629"/>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03" name="表 91">
            <a:extLst>
              <a:ext uri="{FF2B5EF4-FFF2-40B4-BE49-F238E27FC236}">
                <a16:creationId xmlns:a16="http://schemas.microsoft.com/office/drawing/2014/main" id="{EBE8EBE8-0648-AABA-95FE-8FA19851F148}"/>
              </a:ext>
            </a:extLst>
          </p:cNvPr>
          <p:cNvGraphicFramePr>
            <a:graphicFrameLocks/>
          </p:cNvGraphicFramePr>
          <p:nvPr>
            <p:extLst>
              <p:ext uri="{D42A27DB-BD31-4B8C-83A1-F6EECF244321}">
                <p14:modId xmlns:p14="http://schemas.microsoft.com/office/powerpoint/2010/main" val="850776632"/>
              </p:ext>
            </p:extLst>
          </p:nvPr>
        </p:nvGraphicFramePr>
        <p:xfrm>
          <a:off x="6717338" y="2068278"/>
          <a:ext cx="5121882" cy="1493520"/>
        </p:xfrm>
        <a:graphic>
          <a:graphicData uri="http://schemas.openxmlformats.org/drawingml/2006/table">
            <a:tbl>
              <a:tblPr firstRow="1" bandRow="1">
                <a:tableStyleId>{9D7B26C5-4107-4FEC-AEDC-1716B250A1EF}</a:tableStyleId>
              </a:tblPr>
              <a:tblGrid>
                <a:gridCol w="1707294">
                  <a:extLst>
                    <a:ext uri="{9D8B030D-6E8A-4147-A177-3AD203B41FA5}">
                      <a16:colId xmlns:a16="http://schemas.microsoft.com/office/drawing/2014/main" val="264357905"/>
                    </a:ext>
                  </a:extLst>
                </a:gridCol>
                <a:gridCol w="1831529">
                  <a:extLst>
                    <a:ext uri="{9D8B030D-6E8A-4147-A177-3AD203B41FA5}">
                      <a16:colId xmlns:a16="http://schemas.microsoft.com/office/drawing/2014/main" val="2298087169"/>
                    </a:ext>
                  </a:extLst>
                </a:gridCol>
                <a:gridCol w="1583059">
                  <a:extLst>
                    <a:ext uri="{9D8B030D-6E8A-4147-A177-3AD203B41FA5}">
                      <a16:colId xmlns:a16="http://schemas.microsoft.com/office/drawing/2014/main" val="2881944748"/>
                    </a:ext>
                  </a:extLst>
                </a:gridCol>
              </a:tblGrid>
              <a:tr h="323150">
                <a:tc>
                  <a:txBody>
                    <a:bodyPr/>
                    <a:lstStyle/>
                    <a:p>
                      <a:pPr algn="ctr"/>
                      <a:r>
                        <a:rPr kumimoji="1" lang="ja-JP" altLang="en-US" dirty="0"/>
                        <a:t>シンボル</a:t>
                      </a:r>
                    </a:p>
                  </a:txBody>
                  <a:tcPr/>
                </a:tc>
                <a:tc>
                  <a:txBody>
                    <a:bodyPr/>
                    <a:lstStyle/>
                    <a:p>
                      <a:pPr algn="ctr"/>
                      <a:r>
                        <a:rPr kumimoji="1" lang="ja-JP" altLang="en-US" dirty="0"/>
                        <a:t>パラメータ</a:t>
                      </a:r>
                    </a:p>
                  </a:txBody>
                  <a:tcPr/>
                </a:tc>
                <a:tc>
                  <a:txBody>
                    <a:bodyPr/>
                    <a:lstStyle/>
                    <a:p>
                      <a:pPr algn="ctr"/>
                      <a:r>
                        <a:rPr kumimoji="1" lang="ja-JP" altLang="en-US"/>
                        <a:t>値</a:t>
                      </a:r>
                    </a:p>
                  </a:txBody>
                  <a:tcPr/>
                </a:tc>
                <a:extLst>
                  <a:ext uri="{0D108BD9-81ED-4DB2-BD59-A6C34878D82A}">
                    <a16:rowId xmlns:a16="http://schemas.microsoft.com/office/drawing/2014/main" val="1745500244"/>
                  </a:ext>
                </a:extLst>
              </a:tr>
              <a:tr h="323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noFill/>
                  </a:tcPr>
                </a:tc>
                <a:tc>
                  <a:txBody>
                    <a:bodyPr/>
                    <a:lstStyle/>
                    <a:p>
                      <a:pPr algn="ctr"/>
                      <a:r>
                        <a:rPr kumimoji="1" lang="ja-JP" altLang="en-US" sz="1800" dirty="0"/>
                        <a:t>質量 </a:t>
                      </a:r>
                      <a:r>
                        <a:rPr kumimoji="1" lang="en-US" altLang="ja-JP" sz="1800" dirty="0"/>
                        <a:t>[kg]</a:t>
                      </a:r>
                    </a:p>
                  </a:txBody>
                  <a:tcPr anchor="ctr">
                    <a:noFill/>
                  </a:tcPr>
                </a:tc>
                <a:tc>
                  <a:txBody>
                    <a:bodyPr/>
                    <a:lstStyle/>
                    <a:p>
                      <a:pPr algn="ctr"/>
                      <a:r>
                        <a:rPr kumimoji="1" lang="en-US" altLang="ja-JP" sz="1800" dirty="0"/>
                        <a:t>1</a:t>
                      </a:r>
                    </a:p>
                  </a:txBody>
                  <a:tcPr anchor="ctr">
                    <a:noFill/>
                  </a:tcPr>
                </a:tc>
                <a:extLst>
                  <a:ext uri="{0D108BD9-81ED-4DB2-BD59-A6C34878D82A}">
                    <a16:rowId xmlns:a16="http://schemas.microsoft.com/office/drawing/2014/main" val="37131603"/>
                  </a:ext>
                </a:extLst>
              </a:tr>
              <a:tr h="350079">
                <a:tc>
                  <a:txBody>
                    <a:bodyPr/>
                    <a:lstStyle/>
                    <a:p>
                      <a:pPr algn="ctr"/>
                      <a:endParaRPr kumimoji="1" lang="ja-JP" altLang="en-US" sz="2000" dirty="0"/>
                    </a:p>
                  </a:txBody>
                  <a:tcPr>
                    <a:noFill/>
                  </a:tcPr>
                </a:tc>
                <a:tc>
                  <a:txBody>
                    <a:bodyPr/>
                    <a:lstStyle/>
                    <a:p>
                      <a:pPr algn="ctr"/>
                      <a:r>
                        <a:rPr kumimoji="1" lang="ja-JP" altLang="en-US" sz="1800" dirty="0"/>
                        <a:t>バネ定数 </a:t>
                      </a:r>
                      <a:r>
                        <a:rPr kumimoji="1" lang="en-US" altLang="ja-JP" sz="1800" dirty="0"/>
                        <a:t>[N/m]</a:t>
                      </a:r>
                    </a:p>
                  </a:txBody>
                  <a:tcPr anchor="ctr">
                    <a:noFill/>
                  </a:tcPr>
                </a:tc>
                <a:tc>
                  <a:txBody>
                    <a:bodyPr/>
                    <a:lstStyle/>
                    <a:p>
                      <a:pPr algn="ctr"/>
                      <a:r>
                        <a:rPr kumimoji="1" lang="en-US" altLang="ja-JP" sz="2000" dirty="0"/>
                        <a:t>10</a:t>
                      </a:r>
                    </a:p>
                  </a:txBody>
                  <a:tcPr anchor="ctr">
                    <a:noFill/>
                  </a:tcPr>
                </a:tc>
                <a:extLst>
                  <a:ext uri="{0D108BD9-81ED-4DB2-BD59-A6C34878D82A}">
                    <a16:rowId xmlns:a16="http://schemas.microsoft.com/office/drawing/2014/main" val="2266541685"/>
                  </a:ext>
                </a:extLst>
              </a:tr>
              <a:tr h="323150">
                <a:tc>
                  <a:txBody>
                    <a:bodyPr/>
                    <a:lstStyle/>
                    <a:p>
                      <a:pPr algn="ctr"/>
                      <a:endParaRPr kumimoji="1" lang="ja-JP" altLang="en-US" sz="1800"/>
                    </a:p>
                  </a:txBody>
                  <a:tcPr>
                    <a:noFill/>
                  </a:tcPr>
                </a:tc>
                <a:tc>
                  <a:txBody>
                    <a:bodyPr/>
                    <a:lstStyle/>
                    <a:p>
                      <a:pPr algn="ctr"/>
                      <a:r>
                        <a:rPr kumimoji="1" lang="ja-JP" altLang="en-US" sz="1800" dirty="0"/>
                        <a:t>減衰定数 </a:t>
                      </a:r>
                      <a:r>
                        <a:rPr kumimoji="1" lang="en-US" altLang="ja-JP" sz="1800" dirty="0"/>
                        <a:t>[Ns/m]</a:t>
                      </a:r>
                      <a:endParaRPr kumimoji="1" lang="ja-JP" altLang="en-US" sz="1800" dirty="0"/>
                    </a:p>
                  </a:txBody>
                  <a:tcPr>
                    <a:noFill/>
                  </a:tcPr>
                </a:tc>
                <a:tc>
                  <a:txBody>
                    <a:bodyPr/>
                    <a:lstStyle/>
                    <a:p>
                      <a:pPr algn="ctr"/>
                      <a:r>
                        <a:rPr kumimoji="1" lang="en-US" altLang="ja-JP" sz="1800" dirty="0"/>
                        <a:t>1</a:t>
                      </a:r>
                    </a:p>
                  </a:txBody>
                  <a:tcPr>
                    <a:noFill/>
                  </a:tcPr>
                </a:tc>
                <a:extLst>
                  <a:ext uri="{0D108BD9-81ED-4DB2-BD59-A6C34878D82A}">
                    <a16:rowId xmlns:a16="http://schemas.microsoft.com/office/drawing/2014/main" val="1031578858"/>
                  </a:ext>
                </a:extLst>
              </a:tr>
            </a:tbl>
          </a:graphicData>
        </a:graphic>
      </p:graphicFrame>
      <p:graphicFrame>
        <p:nvGraphicFramePr>
          <p:cNvPr id="104" name="表 91">
            <a:extLst>
              <a:ext uri="{FF2B5EF4-FFF2-40B4-BE49-F238E27FC236}">
                <a16:creationId xmlns:a16="http://schemas.microsoft.com/office/drawing/2014/main" id="{5E39819C-51E2-565D-B26C-20D65185CE5F}"/>
              </a:ext>
            </a:extLst>
          </p:cNvPr>
          <p:cNvGraphicFramePr>
            <a:graphicFrameLocks/>
          </p:cNvGraphicFramePr>
          <p:nvPr>
            <p:extLst>
              <p:ext uri="{D42A27DB-BD31-4B8C-83A1-F6EECF244321}">
                <p14:modId xmlns:p14="http://schemas.microsoft.com/office/powerpoint/2010/main" val="854203507"/>
              </p:ext>
            </p:extLst>
          </p:nvPr>
        </p:nvGraphicFramePr>
        <p:xfrm>
          <a:off x="6711848" y="4108721"/>
          <a:ext cx="5127369" cy="1097280"/>
        </p:xfrm>
        <a:graphic>
          <a:graphicData uri="http://schemas.openxmlformats.org/drawingml/2006/table">
            <a:tbl>
              <a:tblPr firstRow="1" bandRow="1">
                <a:tableStyleId>{9D7B26C5-4107-4FEC-AEDC-1716B250A1EF}</a:tableStyleId>
              </a:tblPr>
              <a:tblGrid>
                <a:gridCol w="1709123">
                  <a:extLst>
                    <a:ext uri="{9D8B030D-6E8A-4147-A177-3AD203B41FA5}">
                      <a16:colId xmlns:a16="http://schemas.microsoft.com/office/drawing/2014/main" val="1421005856"/>
                    </a:ext>
                  </a:extLst>
                </a:gridCol>
                <a:gridCol w="1709123">
                  <a:extLst>
                    <a:ext uri="{9D8B030D-6E8A-4147-A177-3AD203B41FA5}">
                      <a16:colId xmlns:a16="http://schemas.microsoft.com/office/drawing/2014/main" val="2298087169"/>
                    </a:ext>
                  </a:extLst>
                </a:gridCol>
                <a:gridCol w="1709123">
                  <a:extLst>
                    <a:ext uri="{9D8B030D-6E8A-4147-A177-3AD203B41FA5}">
                      <a16:colId xmlns:a16="http://schemas.microsoft.com/office/drawing/2014/main" val="2881944748"/>
                    </a:ext>
                  </a:extLst>
                </a:gridCol>
              </a:tblGrid>
              <a:tr h="332023">
                <a:tc>
                  <a:txBody>
                    <a:bodyPr/>
                    <a:lstStyle/>
                    <a:p>
                      <a:pPr algn="ctr"/>
                      <a:r>
                        <a:rPr kumimoji="1" lang="ja-JP" altLang="en-US" dirty="0"/>
                        <a:t>シンボル</a:t>
                      </a:r>
                    </a:p>
                  </a:txBody>
                  <a:tcPr/>
                </a:tc>
                <a:tc>
                  <a:txBody>
                    <a:bodyPr/>
                    <a:lstStyle/>
                    <a:p>
                      <a:pPr algn="ctr"/>
                      <a:r>
                        <a:rPr kumimoji="1" lang="ja-JP" altLang="en-US" dirty="0"/>
                        <a:t>パラメータ</a:t>
                      </a:r>
                    </a:p>
                  </a:txBody>
                  <a:tcPr/>
                </a:tc>
                <a:tc>
                  <a:txBody>
                    <a:bodyPr/>
                    <a:lstStyle/>
                    <a:p>
                      <a:pPr algn="ctr"/>
                      <a:r>
                        <a:rPr kumimoji="1" lang="ja-JP" altLang="en-US"/>
                        <a:t>値</a:t>
                      </a:r>
                    </a:p>
                  </a:txBody>
                  <a:tcPr/>
                </a:tc>
                <a:extLst>
                  <a:ext uri="{0D108BD9-81ED-4DB2-BD59-A6C34878D82A}">
                    <a16:rowId xmlns:a16="http://schemas.microsoft.com/office/drawing/2014/main" val="1745500244"/>
                  </a:ext>
                </a:extLst>
              </a:tr>
              <a:tr h="332023">
                <a:tc>
                  <a:txBody>
                    <a:bodyPr/>
                    <a:lstStyle/>
                    <a:p>
                      <a:pPr algn="ctr"/>
                      <a:endParaRPr kumimoji="1" lang="ja-JP" altLang="en-US" dirty="0"/>
                    </a:p>
                  </a:txBody>
                  <a:tcPr>
                    <a:noFill/>
                  </a:tcPr>
                </a:tc>
                <a:tc>
                  <a:txBody>
                    <a:bodyPr/>
                    <a:lstStyle/>
                    <a:p>
                      <a:pPr algn="ctr"/>
                      <a:r>
                        <a:rPr kumimoji="1" lang="ja-JP" altLang="en-US" dirty="0"/>
                        <a:t>初期位置 </a:t>
                      </a:r>
                      <a:r>
                        <a:rPr kumimoji="1" lang="en-US" altLang="ja-JP" dirty="0"/>
                        <a:t>[m]</a:t>
                      </a:r>
                      <a:endParaRPr kumimoji="1" lang="ja-JP" altLang="en-US" dirty="0"/>
                    </a:p>
                  </a:txBody>
                  <a:tcPr>
                    <a:noFill/>
                  </a:tcPr>
                </a:tc>
                <a:tc>
                  <a:txBody>
                    <a:bodyPr/>
                    <a:lstStyle/>
                    <a:p>
                      <a:pPr algn="ctr"/>
                      <a:r>
                        <a:rPr kumimoji="1" lang="en-US" altLang="ja-JP" dirty="0"/>
                        <a:t>1</a:t>
                      </a:r>
                      <a:endParaRPr kumimoji="1" lang="ja-JP" altLang="en-US" dirty="0"/>
                    </a:p>
                  </a:txBody>
                  <a:tcPr>
                    <a:noFill/>
                  </a:tcPr>
                </a:tc>
                <a:extLst>
                  <a:ext uri="{0D108BD9-81ED-4DB2-BD59-A6C34878D82A}">
                    <a16:rowId xmlns:a16="http://schemas.microsoft.com/office/drawing/2014/main" val="2320475187"/>
                  </a:ext>
                </a:extLst>
              </a:tr>
              <a:tr h="332023">
                <a:tc>
                  <a:txBody>
                    <a:bodyPr/>
                    <a:lstStyle/>
                    <a:p>
                      <a:pPr algn="ctr"/>
                      <a:endParaRPr kumimoji="1" lang="ja-JP" altLang="en-US" dirty="0"/>
                    </a:p>
                  </a:txBody>
                  <a:tcPr>
                    <a:noFill/>
                  </a:tcPr>
                </a:tc>
                <a:tc>
                  <a:txBody>
                    <a:bodyPr/>
                    <a:lstStyle/>
                    <a:p>
                      <a:pPr algn="ctr"/>
                      <a:r>
                        <a:rPr kumimoji="1" lang="ja-JP" altLang="en-US" dirty="0"/>
                        <a:t>初期速度</a:t>
                      </a:r>
                      <a:r>
                        <a:rPr kumimoji="1" lang="en-US" altLang="ja-JP" dirty="0"/>
                        <a:t> [m/s]</a:t>
                      </a:r>
                      <a:endParaRPr kumimoji="1" lang="ja-JP" altLang="en-US" dirty="0"/>
                    </a:p>
                  </a:txBody>
                  <a:tcPr>
                    <a:noFill/>
                  </a:tcPr>
                </a:tc>
                <a:tc>
                  <a:txBody>
                    <a:bodyPr/>
                    <a:lstStyle/>
                    <a:p>
                      <a:pPr algn="ctr"/>
                      <a:r>
                        <a:rPr kumimoji="1" lang="en-US" altLang="ja-JP" dirty="0"/>
                        <a:t>0</a:t>
                      </a:r>
                      <a:endParaRPr kumimoji="1" lang="ja-JP" altLang="en-US" dirty="0"/>
                    </a:p>
                  </a:txBody>
                  <a:tcPr>
                    <a:noFill/>
                  </a:tcPr>
                </a:tc>
                <a:extLst>
                  <a:ext uri="{0D108BD9-81ED-4DB2-BD59-A6C34878D82A}">
                    <a16:rowId xmlns:a16="http://schemas.microsoft.com/office/drawing/2014/main" val="978542269"/>
                  </a:ext>
                </a:extLst>
              </a:tr>
            </a:tbl>
          </a:graphicData>
        </a:graphic>
      </p:graphicFrame>
      <p:sp>
        <p:nvSpPr>
          <p:cNvPr id="105" name="テキスト ボックス 104">
            <a:extLst>
              <a:ext uri="{FF2B5EF4-FFF2-40B4-BE49-F238E27FC236}">
                <a16:creationId xmlns:a16="http://schemas.microsoft.com/office/drawing/2014/main" id="{505CECBD-1BD1-24DA-E8EF-92CFAC35B59B}"/>
              </a:ext>
            </a:extLst>
          </p:cNvPr>
          <p:cNvSpPr txBox="1"/>
          <p:nvPr/>
        </p:nvSpPr>
        <p:spPr>
          <a:xfrm>
            <a:off x="8732152" y="3712424"/>
            <a:ext cx="1250450" cy="400110"/>
          </a:xfrm>
          <a:prstGeom prst="rect">
            <a:avLst/>
          </a:prstGeom>
          <a:noFill/>
        </p:spPr>
        <p:txBody>
          <a:bodyPr wrap="square" rtlCol="0">
            <a:spAutoFit/>
          </a:bodyPr>
          <a:lstStyle/>
          <a:p>
            <a:pPr>
              <a:buClr>
                <a:srgbClr val="00008C"/>
              </a:buClr>
            </a:pPr>
            <a:r>
              <a:rPr kumimoji="1" lang="ja-JP" altLang="en-US" sz="2000" dirty="0">
                <a:latin typeface="Times New Roman" pitchFamily="18" charset="0"/>
                <a:ea typeface="メイリオ" pitchFamily="50" charset="-128"/>
              </a:rPr>
              <a:t>初期条件</a:t>
            </a:r>
          </a:p>
        </p:txBody>
      </p:sp>
      <p:graphicFrame>
        <p:nvGraphicFramePr>
          <p:cNvPr id="106" name="オブジェクト 105">
            <a:extLst>
              <a:ext uri="{FF2B5EF4-FFF2-40B4-BE49-F238E27FC236}">
                <a16:creationId xmlns:a16="http://schemas.microsoft.com/office/drawing/2014/main" id="{772D60F1-0EFB-4085-7D8C-F28591D6A5F2}"/>
              </a:ext>
            </a:extLst>
          </p:cNvPr>
          <p:cNvGraphicFramePr>
            <a:graphicFrameLocks noChangeAspect="1"/>
          </p:cNvGraphicFramePr>
          <p:nvPr>
            <p:extLst>
              <p:ext uri="{D42A27DB-BD31-4B8C-83A1-F6EECF244321}">
                <p14:modId xmlns:p14="http://schemas.microsoft.com/office/powerpoint/2010/main" val="1834042896"/>
              </p:ext>
            </p:extLst>
          </p:nvPr>
        </p:nvGraphicFramePr>
        <p:xfrm>
          <a:off x="7466071" y="2869928"/>
          <a:ext cx="165100" cy="228600"/>
        </p:xfrm>
        <a:graphic>
          <a:graphicData uri="http://schemas.openxmlformats.org/presentationml/2006/ole">
            <mc:AlternateContent xmlns:mc="http://schemas.openxmlformats.org/markup-compatibility/2006">
              <mc:Choice xmlns:v="urn:schemas-microsoft-com:vml" Requires="v">
                <p:oleObj name="Equation" r:id="rId11" imgW="164880" imgH="228600" progId="Equation.DSMT4">
                  <p:embed/>
                </p:oleObj>
              </mc:Choice>
              <mc:Fallback>
                <p:oleObj name="Equation" r:id="rId11" imgW="164880" imgH="228600" progId="Equation.DSMT4">
                  <p:embed/>
                  <p:pic>
                    <p:nvPicPr>
                      <p:cNvPr id="106" name="オブジェクト 105">
                        <a:extLst>
                          <a:ext uri="{FF2B5EF4-FFF2-40B4-BE49-F238E27FC236}">
                            <a16:creationId xmlns:a16="http://schemas.microsoft.com/office/drawing/2014/main" id="{772D60F1-0EFB-4085-7D8C-F28591D6A5F2}"/>
                          </a:ext>
                        </a:extLst>
                      </p:cNvPr>
                      <p:cNvPicPr/>
                      <p:nvPr/>
                    </p:nvPicPr>
                    <p:blipFill>
                      <a:blip r:embed="rId12"/>
                      <a:stretch>
                        <a:fillRect/>
                      </a:stretch>
                    </p:blipFill>
                    <p:spPr>
                      <a:xfrm>
                        <a:off x="7466071" y="2869928"/>
                        <a:ext cx="165100" cy="228600"/>
                      </a:xfrm>
                      <a:prstGeom prst="rect">
                        <a:avLst/>
                      </a:prstGeom>
                    </p:spPr>
                  </p:pic>
                </p:oleObj>
              </mc:Fallback>
            </mc:AlternateContent>
          </a:graphicData>
        </a:graphic>
      </p:graphicFrame>
      <p:graphicFrame>
        <p:nvGraphicFramePr>
          <p:cNvPr id="107" name="オブジェクト 106">
            <a:extLst>
              <a:ext uri="{FF2B5EF4-FFF2-40B4-BE49-F238E27FC236}">
                <a16:creationId xmlns:a16="http://schemas.microsoft.com/office/drawing/2014/main" id="{7356848B-587F-A1D8-D396-8B17267DF674}"/>
              </a:ext>
            </a:extLst>
          </p:cNvPr>
          <p:cNvGraphicFramePr>
            <a:graphicFrameLocks noChangeAspect="1"/>
          </p:cNvGraphicFramePr>
          <p:nvPr>
            <p:extLst>
              <p:ext uri="{D42A27DB-BD31-4B8C-83A1-F6EECF244321}">
                <p14:modId xmlns:p14="http://schemas.microsoft.com/office/powerpoint/2010/main" val="3363041097"/>
              </p:ext>
            </p:extLst>
          </p:nvPr>
        </p:nvGraphicFramePr>
        <p:xfrm>
          <a:off x="7477183" y="3263628"/>
          <a:ext cx="152400" cy="190500"/>
        </p:xfrm>
        <a:graphic>
          <a:graphicData uri="http://schemas.openxmlformats.org/presentationml/2006/ole">
            <mc:AlternateContent xmlns:mc="http://schemas.openxmlformats.org/markup-compatibility/2006">
              <mc:Choice xmlns:v="urn:schemas-microsoft-com:vml" Requires="v">
                <p:oleObj name="Equation" r:id="rId13" imgW="152280" imgH="190440" progId="Equation.DSMT4">
                  <p:embed/>
                </p:oleObj>
              </mc:Choice>
              <mc:Fallback>
                <p:oleObj name="Equation" r:id="rId13" imgW="152280" imgH="190440" progId="Equation.DSMT4">
                  <p:embed/>
                  <p:pic>
                    <p:nvPicPr>
                      <p:cNvPr id="107" name="オブジェクト 106">
                        <a:extLst>
                          <a:ext uri="{FF2B5EF4-FFF2-40B4-BE49-F238E27FC236}">
                            <a16:creationId xmlns:a16="http://schemas.microsoft.com/office/drawing/2014/main" id="{7356848B-587F-A1D8-D396-8B17267DF674}"/>
                          </a:ext>
                        </a:extLst>
                      </p:cNvPr>
                      <p:cNvPicPr/>
                      <p:nvPr/>
                    </p:nvPicPr>
                    <p:blipFill>
                      <a:blip r:embed="rId14"/>
                      <a:stretch>
                        <a:fillRect/>
                      </a:stretch>
                    </p:blipFill>
                    <p:spPr>
                      <a:xfrm>
                        <a:off x="7477183" y="3263628"/>
                        <a:ext cx="152400" cy="190500"/>
                      </a:xfrm>
                      <a:prstGeom prst="rect">
                        <a:avLst/>
                      </a:prstGeom>
                    </p:spPr>
                  </p:pic>
                </p:oleObj>
              </mc:Fallback>
            </mc:AlternateContent>
          </a:graphicData>
        </a:graphic>
      </p:graphicFrame>
      <p:sp>
        <p:nvSpPr>
          <p:cNvPr id="116" name="テキスト ボックス 115">
            <a:extLst>
              <a:ext uri="{FF2B5EF4-FFF2-40B4-BE49-F238E27FC236}">
                <a16:creationId xmlns:a16="http://schemas.microsoft.com/office/drawing/2014/main" id="{6201AD2D-120D-FA93-8130-45351070BAE4}"/>
              </a:ext>
            </a:extLst>
          </p:cNvPr>
          <p:cNvSpPr txBox="1"/>
          <p:nvPr/>
        </p:nvSpPr>
        <p:spPr>
          <a:xfrm>
            <a:off x="8387516" y="1705695"/>
            <a:ext cx="2041625" cy="400110"/>
          </a:xfrm>
          <a:prstGeom prst="rect">
            <a:avLst/>
          </a:prstGeom>
          <a:noFill/>
        </p:spPr>
        <p:txBody>
          <a:bodyPr wrap="square" rtlCol="0">
            <a:spAutoFit/>
          </a:bodyPr>
          <a:lstStyle/>
          <a:p>
            <a:pPr>
              <a:buClr>
                <a:srgbClr val="00008C"/>
              </a:buClr>
            </a:pPr>
            <a:r>
              <a:rPr kumimoji="1" lang="ja-JP" altLang="en-US" sz="2000" dirty="0">
                <a:latin typeface="Times New Roman" pitchFamily="18" charset="0"/>
                <a:ea typeface="メイリオ" pitchFamily="50" charset="-128"/>
              </a:rPr>
              <a:t>物理パラメータ</a:t>
            </a:r>
          </a:p>
        </p:txBody>
      </p:sp>
      <p:graphicFrame>
        <p:nvGraphicFramePr>
          <p:cNvPr id="121" name="オブジェクト 120">
            <a:extLst>
              <a:ext uri="{FF2B5EF4-FFF2-40B4-BE49-F238E27FC236}">
                <a16:creationId xmlns:a16="http://schemas.microsoft.com/office/drawing/2014/main" id="{82C98959-1840-18F6-042E-B1304F83A34D}"/>
              </a:ext>
            </a:extLst>
          </p:cNvPr>
          <p:cNvGraphicFramePr>
            <a:graphicFrameLocks noChangeAspect="1"/>
          </p:cNvGraphicFramePr>
          <p:nvPr>
            <p:extLst>
              <p:ext uri="{D42A27DB-BD31-4B8C-83A1-F6EECF244321}">
                <p14:modId xmlns:p14="http://schemas.microsoft.com/office/powerpoint/2010/main" val="2279077154"/>
              </p:ext>
            </p:extLst>
          </p:nvPr>
        </p:nvGraphicFramePr>
        <p:xfrm>
          <a:off x="7440671" y="2546078"/>
          <a:ext cx="215900" cy="177800"/>
        </p:xfrm>
        <a:graphic>
          <a:graphicData uri="http://schemas.openxmlformats.org/presentationml/2006/ole">
            <mc:AlternateContent xmlns:mc="http://schemas.openxmlformats.org/markup-compatibility/2006">
              <mc:Choice xmlns:v="urn:schemas-microsoft-com:vml" Requires="v">
                <p:oleObj name="Equation" r:id="rId15" imgW="215640" imgH="177480" progId="Equation.DSMT4">
                  <p:embed/>
                </p:oleObj>
              </mc:Choice>
              <mc:Fallback>
                <p:oleObj name="Equation" r:id="rId15" imgW="215640" imgH="177480" progId="Equation.DSMT4">
                  <p:embed/>
                  <p:pic>
                    <p:nvPicPr>
                      <p:cNvPr id="121" name="オブジェクト 120">
                        <a:extLst>
                          <a:ext uri="{FF2B5EF4-FFF2-40B4-BE49-F238E27FC236}">
                            <a16:creationId xmlns:a16="http://schemas.microsoft.com/office/drawing/2014/main" id="{82C98959-1840-18F6-042E-B1304F83A34D}"/>
                          </a:ext>
                        </a:extLst>
                      </p:cNvPr>
                      <p:cNvPicPr/>
                      <p:nvPr/>
                    </p:nvPicPr>
                    <p:blipFill>
                      <a:blip r:embed="rId16"/>
                      <a:stretch>
                        <a:fillRect/>
                      </a:stretch>
                    </p:blipFill>
                    <p:spPr>
                      <a:xfrm>
                        <a:off x="7440671" y="2546078"/>
                        <a:ext cx="215900" cy="177800"/>
                      </a:xfrm>
                      <a:prstGeom prst="rect">
                        <a:avLst/>
                      </a:prstGeom>
                    </p:spPr>
                  </p:pic>
                </p:oleObj>
              </mc:Fallback>
            </mc:AlternateContent>
          </a:graphicData>
        </a:graphic>
      </p:graphicFrame>
      <p:graphicFrame>
        <p:nvGraphicFramePr>
          <p:cNvPr id="122" name="オブジェクト 121">
            <a:extLst>
              <a:ext uri="{FF2B5EF4-FFF2-40B4-BE49-F238E27FC236}">
                <a16:creationId xmlns:a16="http://schemas.microsoft.com/office/drawing/2014/main" id="{42A17E49-8736-3399-ADB6-53255D8655A6}"/>
              </a:ext>
            </a:extLst>
          </p:cNvPr>
          <p:cNvGraphicFramePr>
            <a:graphicFrameLocks noChangeAspect="1"/>
          </p:cNvGraphicFramePr>
          <p:nvPr>
            <p:extLst>
              <p:ext uri="{D42A27DB-BD31-4B8C-83A1-F6EECF244321}">
                <p14:modId xmlns:p14="http://schemas.microsoft.com/office/powerpoint/2010/main" val="195263907"/>
              </p:ext>
            </p:extLst>
          </p:nvPr>
        </p:nvGraphicFramePr>
        <p:xfrm>
          <a:off x="7440613" y="4522243"/>
          <a:ext cx="215900" cy="292100"/>
        </p:xfrm>
        <a:graphic>
          <a:graphicData uri="http://schemas.openxmlformats.org/presentationml/2006/ole">
            <mc:AlternateContent xmlns:mc="http://schemas.openxmlformats.org/markup-compatibility/2006">
              <mc:Choice xmlns:v="urn:schemas-microsoft-com:vml" Requires="v">
                <p:oleObj name="Equation" r:id="rId17" imgW="215640" imgH="291960" progId="Equation.DSMT4">
                  <p:embed/>
                </p:oleObj>
              </mc:Choice>
              <mc:Fallback>
                <p:oleObj name="Equation" r:id="rId17" imgW="215640" imgH="291960" progId="Equation.DSMT4">
                  <p:embed/>
                  <p:pic>
                    <p:nvPicPr>
                      <p:cNvPr id="122" name="オブジェクト 121">
                        <a:extLst>
                          <a:ext uri="{FF2B5EF4-FFF2-40B4-BE49-F238E27FC236}">
                            <a16:creationId xmlns:a16="http://schemas.microsoft.com/office/drawing/2014/main" id="{42A17E49-8736-3399-ADB6-53255D8655A6}"/>
                          </a:ext>
                        </a:extLst>
                      </p:cNvPr>
                      <p:cNvPicPr/>
                      <p:nvPr/>
                    </p:nvPicPr>
                    <p:blipFill>
                      <a:blip r:embed="rId18"/>
                      <a:stretch>
                        <a:fillRect/>
                      </a:stretch>
                    </p:blipFill>
                    <p:spPr>
                      <a:xfrm>
                        <a:off x="7440613" y="4522243"/>
                        <a:ext cx="215900" cy="292100"/>
                      </a:xfrm>
                      <a:prstGeom prst="rect">
                        <a:avLst/>
                      </a:prstGeom>
                    </p:spPr>
                  </p:pic>
                </p:oleObj>
              </mc:Fallback>
            </mc:AlternateContent>
          </a:graphicData>
        </a:graphic>
      </p:graphicFrame>
      <p:graphicFrame>
        <p:nvGraphicFramePr>
          <p:cNvPr id="123" name="オブジェクト 122">
            <a:extLst>
              <a:ext uri="{FF2B5EF4-FFF2-40B4-BE49-F238E27FC236}">
                <a16:creationId xmlns:a16="http://schemas.microsoft.com/office/drawing/2014/main" id="{D86884EE-8C7A-D680-E934-E560248A133E}"/>
              </a:ext>
            </a:extLst>
          </p:cNvPr>
          <p:cNvGraphicFramePr>
            <a:graphicFrameLocks noChangeAspect="1"/>
          </p:cNvGraphicFramePr>
          <p:nvPr>
            <p:extLst>
              <p:ext uri="{D42A27DB-BD31-4B8C-83A1-F6EECF244321}">
                <p14:modId xmlns:p14="http://schemas.microsoft.com/office/powerpoint/2010/main" val="2014342258"/>
              </p:ext>
            </p:extLst>
          </p:nvPr>
        </p:nvGraphicFramePr>
        <p:xfrm>
          <a:off x="7448550" y="4858793"/>
          <a:ext cx="203200" cy="292100"/>
        </p:xfrm>
        <a:graphic>
          <a:graphicData uri="http://schemas.openxmlformats.org/presentationml/2006/ole">
            <mc:AlternateContent xmlns:mc="http://schemas.openxmlformats.org/markup-compatibility/2006">
              <mc:Choice xmlns:v="urn:schemas-microsoft-com:vml" Requires="v">
                <p:oleObj name="Equation" r:id="rId19" imgW="203040" imgH="291960" progId="Equation.DSMT4">
                  <p:embed/>
                </p:oleObj>
              </mc:Choice>
              <mc:Fallback>
                <p:oleObj name="Equation" r:id="rId19" imgW="203040" imgH="291960" progId="Equation.DSMT4">
                  <p:embed/>
                  <p:pic>
                    <p:nvPicPr>
                      <p:cNvPr id="123" name="オブジェクト 122">
                        <a:extLst>
                          <a:ext uri="{FF2B5EF4-FFF2-40B4-BE49-F238E27FC236}">
                            <a16:creationId xmlns:a16="http://schemas.microsoft.com/office/drawing/2014/main" id="{D86884EE-8C7A-D680-E934-E560248A133E}"/>
                          </a:ext>
                        </a:extLst>
                      </p:cNvPr>
                      <p:cNvPicPr/>
                      <p:nvPr/>
                    </p:nvPicPr>
                    <p:blipFill>
                      <a:blip r:embed="rId20"/>
                      <a:stretch>
                        <a:fillRect/>
                      </a:stretch>
                    </p:blipFill>
                    <p:spPr>
                      <a:xfrm>
                        <a:off x="7448550" y="4858793"/>
                        <a:ext cx="203200" cy="292100"/>
                      </a:xfrm>
                      <a:prstGeom prst="rect">
                        <a:avLst/>
                      </a:prstGeom>
                    </p:spPr>
                  </p:pic>
                </p:oleObj>
              </mc:Fallback>
            </mc:AlternateContent>
          </a:graphicData>
        </a:graphic>
      </p:graphicFrame>
      <p:graphicFrame>
        <p:nvGraphicFramePr>
          <p:cNvPr id="124" name="表 91">
            <a:extLst>
              <a:ext uri="{FF2B5EF4-FFF2-40B4-BE49-F238E27FC236}">
                <a16:creationId xmlns:a16="http://schemas.microsoft.com/office/drawing/2014/main" id="{EFBA2ABD-F90E-71B4-689A-2B2BC7A61B8C}"/>
              </a:ext>
            </a:extLst>
          </p:cNvPr>
          <p:cNvGraphicFramePr>
            <a:graphicFrameLocks/>
          </p:cNvGraphicFramePr>
          <p:nvPr>
            <p:extLst>
              <p:ext uri="{D42A27DB-BD31-4B8C-83A1-F6EECF244321}">
                <p14:modId xmlns:p14="http://schemas.microsoft.com/office/powerpoint/2010/main" val="780650086"/>
              </p:ext>
            </p:extLst>
          </p:nvPr>
        </p:nvGraphicFramePr>
        <p:xfrm>
          <a:off x="6711848" y="5743812"/>
          <a:ext cx="5127369" cy="731520"/>
        </p:xfrm>
        <a:graphic>
          <a:graphicData uri="http://schemas.openxmlformats.org/drawingml/2006/table">
            <a:tbl>
              <a:tblPr firstRow="1" bandRow="1">
                <a:tableStyleId>{9D7B26C5-4107-4FEC-AEDC-1716B250A1EF}</a:tableStyleId>
              </a:tblPr>
              <a:tblGrid>
                <a:gridCol w="1709123">
                  <a:extLst>
                    <a:ext uri="{9D8B030D-6E8A-4147-A177-3AD203B41FA5}">
                      <a16:colId xmlns:a16="http://schemas.microsoft.com/office/drawing/2014/main" val="1421005856"/>
                    </a:ext>
                  </a:extLst>
                </a:gridCol>
                <a:gridCol w="1709123">
                  <a:extLst>
                    <a:ext uri="{9D8B030D-6E8A-4147-A177-3AD203B41FA5}">
                      <a16:colId xmlns:a16="http://schemas.microsoft.com/office/drawing/2014/main" val="2298087169"/>
                    </a:ext>
                  </a:extLst>
                </a:gridCol>
                <a:gridCol w="1709123">
                  <a:extLst>
                    <a:ext uri="{9D8B030D-6E8A-4147-A177-3AD203B41FA5}">
                      <a16:colId xmlns:a16="http://schemas.microsoft.com/office/drawing/2014/main" val="2881944748"/>
                    </a:ext>
                  </a:extLst>
                </a:gridCol>
              </a:tblGrid>
              <a:tr h="332023">
                <a:tc>
                  <a:txBody>
                    <a:bodyPr/>
                    <a:lstStyle/>
                    <a:p>
                      <a:pPr algn="ctr"/>
                      <a:r>
                        <a:rPr kumimoji="1" lang="ja-JP" altLang="en-US" dirty="0"/>
                        <a:t>シンボル</a:t>
                      </a:r>
                    </a:p>
                  </a:txBody>
                  <a:tcPr/>
                </a:tc>
                <a:tc>
                  <a:txBody>
                    <a:bodyPr/>
                    <a:lstStyle/>
                    <a:p>
                      <a:pPr algn="ctr"/>
                      <a:r>
                        <a:rPr kumimoji="1" lang="ja-JP" altLang="en-US" dirty="0"/>
                        <a:t>パラメータ</a:t>
                      </a:r>
                    </a:p>
                  </a:txBody>
                  <a:tcPr/>
                </a:tc>
                <a:tc>
                  <a:txBody>
                    <a:bodyPr/>
                    <a:lstStyle/>
                    <a:p>
                      <a:pPr algn="ctr"/>
                      <a:r>
                        <a:rPr kumimoji="1" lang="ja-JP" altLang="en-US"/>
                        <a:t>値</a:t>
                      </a:r>
                    </a:p>
                  </a:txBody>
                  <a:tcPr/>
                </a:tc>
                <a:extLst>
                  <a:ext uri="{0D108BD9-81ED-4DB2-BD59-A6C34878D82A}">
                    <a16:rowId xmlns:a16="http://schemas.microsoft.com/office/drawing/2014/main" val="1745500244"/>
                  </a:ext>
                </a:extLst>
              </a:tr>
              <a:tr h="332023">
                <a:tc>
                  <a:txBody>
                    <a:bodyPr/>
                    <a:lstStyle/>
                    <a:p>
                      <a:pPr algn="ctr"/>
                      <a:endParaRPr kumimoji="1" lang="ja-JP" altLang="en-US" dirty="0"/>
                    </a:p>
                  </a:txBody>
                  <a:tcPr>
                    <a:noFill/>
                  </a:tcPr>
                </a:tc>
                <a:tc>
                  <a:txBody>
                    <a:bodyPr/>
                    <a:lstStyle/>
                    <a:p>
                      <a:pPr algn="ctr"/>
                      <a:r>
                        <a:rPr kumimoji="1" lang="ja-JP" altLang="en-US" dirty="0"/>
                        <a:t>終端時間 </a:t>
                      </a:r>
                      <a:r>
                        <a:rPr kumimoji="1" lang="en-US" altLang="ja-JP" dirty="0"/>
                        <a:t>[s]</a:t>
                      </a:r>
                      <a:endParaRPr kumimoji="1" lang="ja-JP" altLang="en-US" dirty="0"/>
                    </a:p>
                  </a:txBody>
                  <a:tcPr>
                    <a:noFill/>
                  </a:tcPr>
                </a:tc>
                <a:tc>
                  <a:txBody>
                    <a:bodyPr/>
                    <a:lstStyle/>
                    <a:p>
                      <a:pPr algn="ctr"/>
                      <a:r>
                        <a:rPr kumimoji="1" lang="en-US" altLang="ja-JP" dirty="0"/>
                        <a:t>15</a:t>
                      </a:r>
                      <a:endParaRPr kumimoji="1" lang="ja-JP" altLang="en-US" dirty="0"/>
                    </a:p>
                  </a:txBody>
                  <a:tcPr>
                    <a:noFill/>
                  </a:tcPr>
                </a:tc>
                <a:extLst>
                  <a:ext uri="{0D108BD9-81ED-4DB2-BD59-A6C34878D82A}">
                    <a16:rowId xmlns:a16="http://schemas.microsoft.com/office/drawing/2014/main" val="2320475187"/>
                  </a:ext>
                </a:extLst>
              </a:tr>
            </a:tbl>
          </a:graphicData>
        </a:graphic>
      </p:graphicFrame>
      <p:sp>
        <p:nvSpPr>
          <p:cNvPr id="125" name="テキスト ボックス 124">
            <a:extLst>
              <a:ext uri="{FF2B5EF4-FFF2-40B4-BE49-F238E27FC236}">
                <a16:creationId xmlns:a16="http://schemas.microsoft.com/office/drawing/2014/main" id="{17136A29-1FF1-DEC5-1BD5-8616AE2B55AB}"/>
              </a:ext>
            </a:extLst>
          </p:cNvPr>
          <p:cNvSpPr txBox="1"/>
          <p:nvPr/>
        </p:nvSpPr>
        <p:spPr>
          <a:xfrm>
            <a:off x="7871428" y="5352814"/>
            <a:ext cx="2808207" cy="400110"/>
          </a:xfrm>
          <a:prstGeom prst="rect">
            <a:avLst/>
          </a:prstGeom>
          <a:noFill/>
        </p:spPr>
        <p:txBody>
          <a:bodyPr wrap="square" rtlCol="0">
            <a:spAutoFit/>
          </a:bodyPr>
          <a:lstStyle/>
          <a:p>
            <a:pPr>
              <a:buClr>
                <a:srgbClr val="00008C"/>
              </a:buClr>
            </a:pPr>
            <a:r>
              <a:rPr kumimoji="1" lang="ja-JP" altLang="en-US" sz="2000" dirty="0">
                <a:latin typeface="Times New Roman" pitchFamily="18" charset="0"/>
                <a:ea typeface="メイリオ" pitchFamily="50" charset="-128"/>
              </a:rPr>
              <a:t>シミュレーション時間</a:t>
            </a:r>
          </a:p>
        </p:txBody>
      </p:sp>
      <p:graphicFrame>
        <p:nvGraphicFramePr>
          <p:cNvPr id="126" name="オブジェクト 125">
            <a:extLst>
              <a:ext uri="{FF2B5EF4-FFF2-40B4-BE49-F238E27FC236}">
                <a16:creationId xmlns:a16="http://schemas.microsoft.com/office/drawing/2014/main" id="{13671E00-5766-CC9F-5B2C-9A73061AF0AE}"/>
              </a:ext>
            </a:extLst>
          </p:cNvPr>
          <p:cNvGraphicFramePr>
            <a:graphicFrameLocks noChangeAspect="1"/>
          </p:cNvGraphicFramePr>
          <p:nvPr>
            <p:extLst>
              <p:ext uri="{D42A27DB-BD31-4B8C-83A1-F6EECF244321}">
                <p14:modId xmlns:p14="http://schemas.microsoft.com/office/powerpoint/2010/main" val="119327681"/>
              </p:ext>
            </p:extLst>
          </p:nvPr>
        </p:nvGraphicFramePr>
        <p:xfrm>
          <a:off x="7421563" y="6147843"/>
          <a:ext cx="241300" cy="317500"/>
        </p:xfrm>
        <a:graphic>
          <a:graphicData uri="http://schemas.openxmlformats.org/presentationml/2006/ole">
            <mc:AlternateContent xmlns:mc="http://schemas.openxmlformats.org/markup-compatibility/2006">
              <mc:Choice xmlns:v="urn:schemas-microsoft-com:vml" Requires="v">
                <p:oleObj name="Equation" r:id="rId21" imgW="241200" imgH="317160" progId="Equation.DSMT4">
                  <p:embed/>
                </p:oleObj>
              </mc:Choice>
              <mc:Fallback>
                <p:oleObj name="Equation" r:id="rId21" imgW="241200" imgH="317160" progId="Equation.DSMT4">
                  <p:embed/>
                  <p:pic>
                    <p:nvPicPr>
                      <p:cNvPr id="126" name="オブジェクト 125">
                        <a:extLst>
                          <a:ext uri="{FF2B5EF4-FFF2-40B4-BE49-F238E27FC236}">
                            <a16:creationId xmlns:a16="http://schemas.microsoft.com/office/drawing/2014/main" id="{13671E00-5766-CC9F-5B2C-9A73061AF0AE}"/>
                          </a:ext>
                        </a:extLst>
                      </p:cNvPr>
                      <p:cNvPicPr/>
                      <p:nvPr/>
                    </p:nvPicPr>
                    <p:blipFill>
                      <a:blip r:embed="rId22"/>
                      <a:stretch>
                        <a:fillRect/>
                      </a:stretch>
                    </p:blipFill>
                    <p:spPr>
                      <a:xfrm>
                        <a:off x="7421563" y="6147843"/>
                        <a:ext cx="241300" cy="317500"/>
                      </a:xfrm>
                      <a:prstGeom prst="rect">
                        <a:avLst/>
                      </a:prstGeom>
                    </p:spPr>
                  </p:pic>
                </p:oleObj>
              </mc:Fallback>
            </mc:AlternateContent>
          </a:graphicData>
        </a:graphic>
      </p:graphicFrame>
    </p:spTree>
    <p:extLst>
      <p:ext uri="{BB962C8B-B14F-4D97-AF65-F5344CB8AC3E}">
        <p14:creationId xmlns:p14="http://schemas.microsoft.com/office/powerpoint/2010/main" val="2033311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17623-DCC1-B152-D615-5A593ED4D40F}"/>
              </a:ext>
            </a:extLst>
          </p:cNvPr>
          <p:cNvSpPr>
            <a:spLocks noGrp="1"/>
          </p:cNvSpPr>
          <p:nvPr>
            <p:ph type="title"/>
          </p:nvPr>
        </p:nvSpPr>
        <p:spPr/>
        <p:txBody>
          <a:bodyPr/>
          <a:lstStyle/>
          <a:p>
            <a:r>
              <a:rPr kumimoji="1" lang="ja-JP" altLang="en-US" dirty="0"/>
              <a:t>課題</a:t>
            </a:r>
            <a:r>
              <a:rPr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348B81F2-A144-4C39-33FF-04AFCD2CEA23}"/>
              </a:ext>
            </a:extLst>
          </p:cNvPr>
          <p:cNvSpPr>
            <a:spLocks noGrp="1"/>
          </p:cNvSpPr>
          <p:nvPr>
            <p:ph idx="1"/>
          </p:nvPr>
        </p:nvSpPr>
        <p:spPr/>
        <p:txBody>
          <a:bodyPr/>
          <a:lstStyle/>
          <a:p>
            <a:r>
              <a:rPr kumimoji="1" lang="en-US" altLang="ja-JP" dirty="0"/>
              <a:t>PID</a:t>
            </a:r>
            <a:r>
              <a:rPr kumimoji="1" lang="ja-JP" altLang="en-US" dirty="0"/>
              <a:t>制御器の設計</a:t>
            </a:r>
            <a:endParaRPr kumimoji="1" lang="en-US" altLang="ja-JP" dirty="0"/>
          </a:p>
          <a:p>
            <a:pPr lvl="1"/>
            <a:r>
              <a:rPr kumimoji="1" lang="ja-JP" altLang="en-US" dirty="0"/>
              <a:t>課題</a:t>
            </a:r>
            <a:r>
              <a:rPr kumimoji="1" lang="en-US" altLang="ja-JP" dirty="0"/>
              <a:t>1</a:t>
            </a:r>
            <a:r>
              <a:rPr kumimoji="1" lang="ja-JP" altLang="en-US" dirty="0"/>
              <a:t>の対象を</a:t>
            </a:r>
            <a:r>
              <a:rPr kumimoji="1" lang="en-US" altLang="ja-JP" dirty="0"/>
              <a:t>PID</a:t>
            </a:r>
            <a:r>
              <a:rPr lang="ja-JP" altLang="en-US" dirty="0"/>
              <a:t>コントローラ</a:t>
            </a:r>
            <a:r>
              <a:rPr kumimoji="1" lang="ja-JP" altLang="en-US" dirty="0"/>
              <a:t>によって目標値へ収束させ、位置と速度の時刻歴をグラフで示せ。</a:t>
            </a:r>
            <a:endParaRPr kumimoji="1" lang="en-US" altLang="ja-JP" dirty="0"/>
          </a:p>
          <a:p>
            <a:pPr lvl="2"/>
            <a:r>
              <a:rPr lang="ja-JP" altLang="en-US" dirty="0"/>
              <a:t>制御ゲインは各自設計（例：極配置法、限界感度法による設計）</a:t>
            </a:r>
          </a:p>
          <a:p>
            <a:pPr marL="1371600" lvl="3" indent="0">
              <a:buNone/>
            </a:pPr>
            <a:endParaRPr kumimoji="1" lang="ja-JP" altLang="en-US" dirty="0"/>
          </a:p>
        </p:txBody>
      </p:sp>
      <p:sp>
        <p:nvSpPr>
          <p:cNvPr id="4" name="フッター プレースホルダー 3">
            <a:extLst>
              <a:ext uri="{FF2B5EF4-FFF2-40B4-BE49-F238E27FC236}">
                <a16:creationId xmlns:a16="http://schemas.microsoft.com/office/drawing/2014/main" id="{7BBCE0EC-4267-BAE2-09CC-E1845F22F114}"/>
              </a:ext>
            </a:extLst>
          </p:cNvPr>
          <p:cNvSpPr>
            <a:spLocks noGrp="1"/>
          </p:cNvSpPr>
          <p:nvPr>
            <p:ph type="ftr" sz="quarter" idx="11"/>
          </p:nvPr>
        </p:nvSpPr>
        <p:spPr/>
        <p:txBody>
          <a:bodyPr/>
          <a:lstStyle/>
          <a:p>
            <a:r>
              <a:rPr lang="zh-TW" altLang="en-US" dirty="0"/>
              <a:t>春学期輪講課題　髙橋研究室</a:t>
            </a:r>
            <a:endParaRPr lang="ja-JP" altLang="en-US" dirty="0"/>
          </a:p>
        </p:txBody>
      </p:sp>
      <p:sp>
        <p:nvSpPr>
          <p:cNvPr id="5" name="スライド番号プレースホルダー 4">
            <a:extLst>
              <a:ext uri="{FF2B5EF4-FFF2-40B4-BE49-F238E27FC236}">
                <a16:creationId xmlns:a16="http://schemas.microsoft.com/office/drawing/2014/main" id="{77DEE8DD-50E0-A5EC-8DD5-2D1A6E0BE519}"/>
              </a:ext>
            </a:extLst>
          </p:cNvPr>
          <p:cNvSpPr>
            <a:spLocks noGrp="1"/>
          </p:cNvSpPr>
          <p:nvPr>
            <p:ph type="sldNum" sz="quarter" idx="12"/>
          </p:nvPr>
        </p:nvSpPr>
        <p:spPr/>
        <p:txBody>
          <a:bodyPr/>
          <a:lstStyle/>
          <a:p>
            <a:fld id="{47C83FAB-A560-4CB3-95C3-C9624636FEB6}" type="slidenum">
              <a:rPr lang="ja-JP" altLang="en-US" smtClean="0"/>
              <a:pPr/>
              <a:t>4</a:t>
            </a:fld>
            <a:endParaRPr lang="ja-JP" altLang="en-US"/>
          </a:p>
        </p:txBody>
      </p:sp>
      <p:sp>
        <p:nvSpPr>
          <p:cNvPr id="6" name="日付プレースホルダー 5">
            <a:extLst>
              <a:ext uri="{FF2B5EF4-FFF2-40B4-BE49-F238E27FC236}">
                <a16:creationId xmlns:a16="http://schemas.microsoft.com/office/drawing/2014/main" id="{4F25C92A-9FEA-6A74-07BC-AA97632C4969}"/>
              </a:ext>
            </a:extLst>
          </p:cNvPr>
          <p:cNvSpPr>
            <a:spLocks noGrp="1"/>
          </p:cNvSpPr>
          <p:nvPr>
            <p:ph type="dt" sz="half" idx="10"/>
          </p:nvPr>
        </p:nvSpPr>
        <p:spPr/>
        <p:txBody>
          <a:bodyPr/>
          <a:lstStyle/>
          <a:p>
            <a:r>
              <a:rPr lang="en-US" altLang="ja-JP"/>
              <a:t>2023/04/08</a:t>
            </a:r>
          </a:p>
        </p:txBody>
      </p:sp>
      <p:grpSp>
        <p:nvGrpSpPr>
          <p:cNvPr id="40" name="グループ化 39">
            <a:extLst>
              <a:ext uri="{FF2B5EF4-FFF2-40B4-BE49-F238E27FC236}">
                <a16:creationId xmlns:a16="http://schemas.microsoft.com/office/drawing/2014/main" id="{13447F5F-BF9B-ABFE-D19E-EE472A89CC70}"/>
              </a:ext>
            </a:extLst>
          </p:cNvPr>
          <p:cNvGrpSpPr/>
          <p:nvPr/>
        </p:nvGrpSpPr>
        <p:grpSpPr>
          <a:xfrm>
            <a:off x="6668537" y="3816579"/>
            <a:ext cx="5127369" cy="1493577"/>
            <a:chOff x="6784751" y="2651063"/>
            <a:chExt cx="5127369" cy="1493577"/>
          </a:xfrm>
        </p:grpSpPr>
        <p:graphicFrame>
          <p:nvGraphicFramePr>
            <p:cNvPr id="32" name="表 91">
              <a:extLst>
                <a:ext uri="{FF2B5EF4-FFF2-40B4-BE49-F238E27FC236}">
                  <a16:creationId xmlns:a16="http://schemas.microsoft.com/office/drawing/2014/main" id="{552EB347-F43F-9030-CA88-76EA5F2AFD27}"/>
                </a:ext>
              </a:extLst>
            </p:cNvPr>
            <p:cNvGraphicFramePr>
              <a:graphicFrameLocks/>
            </p:cNvGraphicFramePr>
            <p:nvPr>
              <p:extLst>
                <p:ext uri="{D42A27DB-BD31-4B8C-83A1-F6EECF244321}">
                  <p14:modId xmlns:p14="http://schemas.microsoft.com/office/powerpoint/2010/main" val="2486658127"/>
                </p:ext>
              </p:extLst>
            </p:nvPr>
          </p:nvGraphicFramePr>
          <p:xfrm>
            <a:off x="6784751" y="3047360"/>
            <a:ext cx="5127369" cy="1097280"/>
          </p:xfrm>
          <a:graphic>
            <a:graphicData uri="http://schemas.openxmlformats.org/drawingml/2006/table">
              <a:tbl>
                <a:tblPr firstRow="1" bandRow="1">
                  <a:tableStyleId>{9D7B26C5-4107-4FEC-AEDC-1716B250A1EF}</a:tableStyleId>
                </a:tblPr>
                <a:tblGrid>
                  <a:gridCol w="1709123">
                    <a:extLst>
                      <a:ext uri="{9D8B030D-6E8A-4147-A177-3AD203B41FA5}">
                        <a16:colId xmlns:a16="http://schemas.microsoft.com/office/drawing/2014/main" val="1421005856"/>
                      </a:ext>
                    </a:extLst>
                  </a:gridCol>
                  <a:gridCol w="1709123">
                    <a:extLst>
                      <a:ext uri="{9D8B030D-6E8A-4147-A177-3AD203B41FA5}">
                        <a16:colId xmlns:a16="http://schemas.microsoft.com/office/drawing/2014/main" val="2298087169"/>
                      </a:ext>
                    </a:extLst>
                  </a:gridCol>
                  <a:gridCol w="1709123">
                    <a:extLst>
                      <a:ext uri="{9D8B030D-6E8A-4147-A177-3AD203B41FA5}">
                        <a16:colId xmlns:a16="http://schemas.microsoft.com/office/drawing/2014/main" val="2881944748"/>
                      </a:ext>
                    </a:extLst>
                  </a:gridCol>
                </a:tblGrid>
                <a:tr h="332023">
                  <a:tc>
                    <a:txBody>
                      <a:bodyPr/>
                      <a:lstStyle/>
                      <a:p>
                        <a:pPr algn="ctr"/>
                        <a:r>
                          <a:rPr kumimoji="1" lang="ja-JP" altLang="en-US" dirty="0"/>
                          <a:t>シンボル</a:t>
                        </a:r>
                      </a:p>
                    </a:txBody>
                    <a:tcPr/>
                  </a:tc>
                  <a:tc>
                    <a:txBody>
                      <a:bodyPr/>
                      <a:lstStyle/>
                      <a:p>
                        <a:pPr algn="ctr"/>
                        <a:r>
                          <a:rPr kumimoji="1" lang="ja-JP" altLang="en-US" dirty="0"/>
                          <a:t>パラメータ</a:t>
                        </a:r>
                      </a:p>
                    </a:txBody>
                    <a:tcPr/>
                  </a:tc>
                  <a:tc>
                    <a:txBody>
                      <a:bodyPr/>
                      <a:lstStyle/>
                      <a:p>
                        <a:pPr algn="ctr"/>
                        <a:r>
                          <a:rPr kumimoji="1" lang="ja-JP" altLang="en-US"/>
                          <a:t>値</a:t>
                        </a:r>
                      </a:p>
                    </a:txBody>
                    <a:tcPr/>
                  </a:tc>
                  <a:extLst>
                    <a:ext uri="{0D108BD9-81ED-4DB2-BD59-A6C34878D82A}">
                      <a16:rowId xmlns:a16="http://schemas.microsoft.com/office/drawing/2014/main" val="1745500244"/>
                    </a:ext>
                  </a:extLst>
                </a:tr>
                <a:tr h="332023">
                  <a:tc>
                    <a:txBody>
                      <a:bodyPr/>
                      <a:lstStyle/>
                      <a:p>
                        <a:pPr algn="ctr"/>
                        <a:endParaRPr kumimoji="1" lang="ja-JP" altLang="en-US" dirty="0"/>
                      </a:p>
                    </a:txBody>
                    <a:tcPr>
                      <a:noFill/>
                    </a:tcPr>
                  </a:tc>
                  <a:tc>
                    <a:txBody>
                      <a:bodyPr/>
                      <a:lstStyle/>
                      <a:p>
                        <a:pPr algn="ctr"/>
                        <a:r>
                          <a:rPr kumimoji="1" lang="ja-JP" altLang="en-US" dirty="0"/>
                          <a:t>目標位置 </a:t>
                        </a:r>
                        <a:r>
                          <a:rPr kumimoji="1" lang="en-US" altLang="ja-JP" dirty="0"/>
                          <a:t>[m]</a:t>
                        </a:r>
                        <a:endParaRPr kumimoji="1" lang="ja-JP" altLang="en-US" dirty="0"/>
                      </a:p>
                    </a:txBody>
                    <a:tcPr>
                      <a:noFill/>
                    </a:tcPr>
                  </a:tc>
                  <a:tc>
                    <a:txBody>
                      <a:bodyPr/>
                      <a:lstStyle/>
                      <a:p>
                        <a:pPr algn="ctr"/>
                        <a:r>
                          <a:rPr kumimoji="1" lang="en-US" altLang="ja-JP" dirty="0"/>
                          <a:t>0</a:t>
                        </a:r>
                        <a:endParaRPr kumimoji="1" lang="ja-JP" altLang="en-US" dirty="0"/>
                      </a:p>
                    </a:txBody>
                    <a:tcPr>
                      <a:noFill/>
                    </a:tcPr>
                  </a:tc>
                  <a:extLst>
                    <a:ext uri="{0D108BD9-81ED-4DB2-BD59-A6C34878D82A}">
                      <a16:rowId xmlns:a16="http://schemas.microsoft.com/office/drawing/2014/main" val="2320475187"/>
                    </a:ext>
                  </a:extLst>
                </a:tr>
                <a:tr h="332023">
                  <a:tc>
                    <a:txBody>
                      <a:bodyPr/>
                      <a:lstStyle/>
                      <a:p>
                        <a:pPr algn="ctr"/>
                        <a:endParaRPr kumimoji="1" lang="ja-JP" altLang="en-US" dirty="0"/>
                      </a:p>
                    </a:txBody>
                    <a:tcPr>
                      <a:noFill/>
                    </a:tcPr>
                  </a:tc>
                  <a:tc>
                    <a:txBody>
                      <a:bodyPr/>
                      <a:lstStyle/>
                      <a:p>
                        <a:pPr algn="ctr"/>
                        <a:r>
                          <a:rPr kumimoji="1" lang="ja-JP" altLang="en-US" dirty="0"/>
                          <a:t>目標速度</a:t>
                        </a:r>
                        <a:r>
                          <a:rPr kumimoji="1" lang="en-US" altLang="ja-JP" dirty="0"/>
                          <a:t> [m/s]</a:t>
                        </a:r>
                        <a:endParaRPr kumimoji="1" lang="ja-JP" altLang="en-US" dirty="0"/>
                      </a:p>
                    </a:txBody>
                    <a:tcPr>
                      <a:noFill/>
                    </a:tcPr>
                  </a:tc>
                  <a:tc>
                    <a:txBody>
                      <a:bodyPr/>
                      <a:lstStyle/>
                      <a:p>
                        <a:pPr algn="ctr"/>
                        <a:r>
                          <a:rPr kumimoji="1" lang="en-US" altLang="ja-JP" dirty="0"/>
                          <a:t>0</a:t>
                        </a:r>
                        <a:endParaRPr kumimoji="1" lang="ja-JP" altLang="en-US" dirty="0"/>
                      </a:p>
                    </a:txBody>
                    <a:tcPr>
                      <a:noFill/>
                    </a:tcPr>
                  </a:tc>
                  <a:extLst>
                    <a:ext uri="{0D108BD9-81ED-4DB2-BD59-A6C34878D82A}">
                      <a16:rowId xmlns:a16="http://schemas.microsoft.com/office/drawing/2014/main" val="978542269"/>
                    </a:ext>
                  </a:extLst>
                </a:tr>
              </a:tbl>
            </a:graphicData>
          </a:graphic>
        </p:graphicFrame>
        <p:sp>
          <p:nvSpPr>
            <p:cNvPr id="33" name="テキスト ボックス 32">
              <a:extLst>
                <a:ext uri="{FF2B5EF4-FFF2-40B4-BE49-F238E27FC236}">
                  <a16:creationId xmlns:a16="http://schemas.microsoft.com/office/drawing/2014/main" id="{A0E81585-59C3-6EEE-AEB4-850E21EA4E97}"/>
                </a:ext>
              </a:extLst>
            </p:cNvPr>
            <p:cNvSpPr txBox="1"/>
            <p:nvPr/>
          </p:nvSpPr>
          <p:spPr>
            <a:xfrm>
              <a:off x="8805055" y="2651063"/>
              <a:ext cx="1250450" cy="400110"/>
            </a:xfrm>
            <a:prstGeom prst="rect">
              <a:avLst/>
            </a:prstGeom>
            <a:noFill/>
          </p:spPr>
          <p:txBody>
            <a:bodyPr wrap="square" rtlCol="0">
              <a:spAutoFit/>
            </a:bodyPr>
            <a:lstStyle/>
            <a:p>
              <a:pPr>
                <a:buClr>
                  <a:srgbClr val="00008C"/>
                </a:buClr>
              </a:pPr>
              <a:r>
                <a:rPr lang="ja-JP" altLang="en-US" sz="2000" dirty="0">
                  <a:latin typeface="Times New Roman" pitchFamily="18" charset="0"/>
                  <a:ea typeface="メイリオ" pitchFamily="50" charset="-128"/>
                </a:rPr>
                <a:t>目標値</a:t>
              </a:r>
              <a:endParaRPr kumimoji="1" lang="ja-JP" altLang="en-US" sz="2000" dirty="0">
                <a:latin typeface="Times New Roman" pitchFamily="18" charset="0"/>
                <a:ea typeface="メイリオ" pitchFamily="50" charset="-128"/>
              </a:endParaRPr>
            </a:p>
          </p:txBody>
        </p:sp>
        <p:graphicFrame>
          <p:nvGraphicFramePr>
            <p:cNvPr id="34" name="オブジェクト 33">
              <a:extLst>
                <a:ext uri="{FF2B5EF4-FFF2-40B4-BE49-F238E27FC236}">
                  <a16:creationId xmlns:a16="http://schemas.microsoft.com/office/drawing/2014/main" id="{179D0C9D-6BCB-C6CA-6EFD-D540660A5A56}"/>
                </a:ext>
              </a:extLst>
            </p:cNvPr>
            <p:cNvGraphicFramePr>
              <a:graphicFrameLocks noChangeAspect="1"/>
            </p:cNvGraphicFramePr>
            <p:nvPr>
              <p:extLst>
                <p:ext uri="{D42A27DB-BD31-4B8C-83A1-F6EECF244321}">
                  <p14:modId xmlns:p14="http://schemas.microsoft.com/office/powerpoint/2010/main" val="552275412"/>
                </p:ext>
              </p:extLst>
            </p:nvPr>
          </p:nvGraphicFramePr>
          <p:xfrm>
            <a:off x="7513516" y="3460882"/>
            <a:ext cx="215900" cy="292100"/>
          </p:xfrm>
          <a:graphic>
            <a:graphicData uri="http://schemas.openxmlformats.org/presentationml/2006/ole">
              <mc:AlternateContent xmlns:mc="http://schemas.openxmlformats.org/markup-compatibility/2006">
                <mc:Choice xmlns:v="urn:schemas-microsoft-com:vml" Requires="v">
                  <p:oleObj name="Equation" r:id="rId2" imgW="215640" imgH="291960" progId="Equation.DSMT4">
                    <p:embed/>
                  </p:oleObj>
                </mc:Choice>
                <mc:Fallback>
                  <p:oleObj name="Equation" r:id="rId2" imgW="215640" imgH="291960" progId="Equation.DSMT4">
                    <p:embed/>
                    <p:pic>
                      <p:nvPicPr>
                        <p:cNvPr id="34" name="オブジェクト 33">
                          <a:extLst>
                            <a:ext uri="{FF2B5EF4-FFF2-40B4-BE49-F238E27FC236}">
                              <a16:creationId xmlns:a16="http://schemas.microsoft.com/office/drawing/2014/main" id="{179D0C9D-6BCB-C6CA-6EFD-D540660A5A56}"/>
                            </a:ext>
                          </a:extLst>
                        </p:cNvPr>
                        <p:cNvPicPr/>
                        <p:nvPr/>
                      </p:nvPicPr>
                      <p:blipFill>
                        <a:blip r:embed="rId3"/>
                        <a:stretch>
                          <a:fillRect/>
                        </a:stretch>
                      </p:blipFill>
                      <p:spPr>
                        <a:xfrm>
                          <a:off x="7513516" y="3460882"/>
                          <a:ext cx="215900" cy="292100"/>
                        </a:xfrm>
                        <a:prstGeom prst="rect">
                          <a:avLst/>
                        </a:prstGeom>
                      </p:spPr>
                    </p:pic>
                  </p:oleObj>
                </mc:Fallback>
              </mc:AlternateContent>
            </a:graphicData>
          </a:graphic>
        </p:graphicFrame>
        <p:graphicFrame>
          <p:nvGraphicFramePr>
            <p:cNvPr id="35" name="オブジェクト 34">
              <a:extLst>
                <a:ext uri="{FF2B5EF4-FFF2-40B4-BE49-F238E27FC236}">
                  <a16:creationId xmlns:a16="http://schemas.microsoft.com/office/drawing/2014/main" id="{19AE7265-E226-219C-4EE4-4CFEB97430B6}"/>
                </a:ext>
              </a:extLst>
            </p:cNvPr>
            <p:cNvGraphicFramePr>
              <a:graphicFrameLocks noChangeAspect="1"/>
            </p:cNvGraphicFramePr>
            <p:nvPr>
              <p:extLst>
                <p:ext uri="{D42A27DB-BD31-4B8C-83A1-F6EECF244321}">
                  <p14:modId xmlns:p14="http://schemas.microsoft.com/office/powerpoint/2010/main" val="3754943951"/>
                </p:ext>
              </p:extLst>
            </p:nvPr>
          </p:nvGraphicFramePr>
          <p:xfrm>
            <a:off x="7521453" y="3797432"/>
            <a:ext cx="203200" cy="292100"/>
          </p:xfrm>
          <a:graphic>
            <a:graphicData uri="http://schemas.openxmlformats.org/presentationml/2006/ole">
              <mc:AlternateContent xmlns:mc="http://schemas.openxmlformats.org/markup-compatibility/2006">
                <mc:Choice xmlns:v="urn:schemas-microsoft-com:vml" Requires="v">
                  <p:oleObj name="Equation" r:id="rId4" imgW="203040" imgH="291960" progId="Equation.DSMT4">
                    <p:embed/>
                  </p:oleObj>
                </mc:Choice>
                <mc:Fallback>
                  <p:oleObj name="Equation" r:id="rId4" imgW="203040" imgH="291960" progId="Equation.DSMT4">
                    <p:embed/>
                    <p:pic>
                      <p:nvPicPr>
                        <p:cNvPr id="35" name="オブジェクト 34">
                          <a:extLst>
                            <a:ext uri="{FF2B5EF4-FFF2-40B4-BE49-F238E27FC236}">
                              <a16:creationId xmlns:a16="http://schemas.microsoft.com/office/drawing/2014/main" id="{19AE7265-E226-219C-4EE4-4CFEB97430B6}"/>
                            </a:ext>
                          </a:extLst>
                        </p:cNvPr>
                        <p:cNvPicPr/>
                        <p:nvPr/>
                      </p:nvPicPr>
                      <p:blipFill>
                        <a:blip r:embed="rId5"/>
                        <a:stretch>
                          <a:fillRect/>
                        </a:stretch>
                      </p:blipFill>
                      <p:spPr>
                        <a:xfrm>
                          <a:off x="7521453" y="3797432"/>
                          <a:ext cx="203200" cy="292100"/>
                        </a:xfrm>
                        <a:prstGeom prst="rect">
                          <a:avLst/>
                        </a:prstGeom>
                      </p:spPr>
                    </p:pic>
                  </p:oleObj>
                </mc:Fallback>
              </mc:AlternateContent>
            </a:graphicData>
          </a:graphic>
        </p:graphicFrame>
      </p:grpSp>
      <p:grpSp>
        <p:nvGrpSpPr>
          <p:cNvPr id="41" name="グループ化 40">
            <a:extLst>
              <a:ext uri="{FF2B5EF4-FFF2-40B4-BE49-F238E27FC236}">
                <a16:creationId xmlns:a16="http://schemas.microsoft.com/office/drawing/2014/main" id="{F010F662-C457-0DF9-4A27-32A103D39679}"/>
              </a:ext>
            </a:extLst>
          </p:cNvPr>
          <p:cNvGrpSpPr/>
          <p:nvPr/>
        </p:nvGrpSpPr>
        <p:grpSpPr>
          <a:xfrm>
            <a:off x="1143913" y="2167896"/>
            <a:ext cx="4569485" cy="2106501"/>
            <a:chOff x="3129339" y="3502920"/>
            <a:chExt cx="3102216" cy="1429241"/>
          </a:xfrm>
        </p:grpSpPr>
        <p:sp>
          <p:nvSpPr>
            <p:cNvPr id="42" name="正方形/長方形 41">
              <a:extLst>
                <a:ext uri="{FF2B5EF4-FFF2-40B4-BE49-F238E27FC236}">
                  <a16:creationId xmlns:a16="http://schemas.microsoft.com/office/drawing/2014/main" id="{E0D7E0D7-141E-8191-284C-F119A529B575}"/>
                </a:ext>
              </a:extLst>
            </p:cNvPr>
            <p:cNvSpPr/>
            <p:nvPr/>
          </p:nvSpPr>
          <p:spPr>
            <a:xfrm>
              <a:off x="4885012" y="3694234"/>
              <a:ext cx="954384" cy="897035"/>
            </a:xfrm>
            <a:prstGeom prst="rect">
              <a:avLst/>
            </a:prstGeom>
            <a:solidFill>
              <a:schemeClr val="tx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09D06B34-58EB-EF13-39C5-C7AD223F7AEC}"/>
                </a:ext>
              </a:extLst>
            </p:cNvPr>
            <p:cNvGrpSpPr/>
            <p:nvPr/>
          </p:nvGrpSpPr>
          <p:grpSpPr>
            <a:xfrm rot="5400000">
              <a:off x="3622444" y="3716800"/>
              <a:ext cx="832094" cy="884405"/>
              <a:chOff x="1926999" y="2536531"/>
              <a:chExt cx="974022" cy="1181940"/>
            </a:xfrm>
          </p:grpSpPr>
          <p:grpSp>
            <p:nvGrpSpPr>
              <p:cNvPr id="55" name="グループ化 54">
                <a:extLst>
                  <a:ext uri="{FF2B5EF4-FFF2-40B4-BE49-F238E27FC236}">
                    <a16:creationId xmlns:a16="http://schemas.microsoft.com/office/drawing/2014/main" id="{517D6293-CF3E-B7E9-2E61-5654397DC273}"/>
                  </a:ext>
                </a:extLst>
              </p:cNvPr>
              <p:cNvGrpSpPr/>
              <p:nvPr/>
            </p:nvGrpSpPr>
            <p:grpSpPr>
              <a:xfrm rot="5400000">
                <a:off x="1491576" y="2971954"/>
                <a:ext cx="1177301" cy="306456"/>
                <a:chOff x="1134932" y="1989314"/>
                <a:chExt cx="1177301" cy="306456"/>
              </a:xfrm>
            </p:grpSpPr>
            <p:cxnSp>
              <p:nvCxnSpPr>
                <p:cNvPr id="62" name="直線コネクタ 61">
                  <a:extLst>
                    <a:ext uri="{FF2B5EF4-FFF2-40B4-BE49-F238E27FC236}">
                      <a16:creationId xmlns:a16="http://schemas.microsoft.com/office/drawing/2014/main" id="{14F6CA76-B0AE-F1E9-A355-6773A1DBB959}"/>
                    </a:ext>
                  </a:extLst>
                </p:cNvPr>
                <p:cNvCxnSpPr>
                  <a:cxnSpLocks/>
                </p:cNvCxnSpPr>
                <p:nvPr/>
              </p:nvCxnSpPr>
              <p:spPr>
                <a:xfrm>
                  <a:off x="1134932" y="2142542"/>
                  <a:ext cx="56444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3" name="直線コネクタ 62">
                  <a:extLst>
                    <a:ext uri="{FF2B5EF4-FFF2-40B4-BE49-F238E27FC236}">
                      <a16:creationId xmlns:a16="http://schemas.microsoft.com/office/drawing/2014/main" id="{50D5330E-DAA9-413B-BDC8-BAA8066A16A5}"/>
                    </a:ext>
                  </a:extLst>
                </p:cNvPr>
                <p:cNvCxnSpPr>
                  <a:cxnSpLocks/>
                </p:cNvCxnSpPr>
                <p:nvPr/>
              </p:nvCxnSpPr>
              <p:spPr>
                <a:xfrm>
                  <a:off x="1699381" y="1989314"/>
                  <a:ext cx="0" cy="306456"/>
                </a:xfrm>
                <a:prstGeom prst="line">
                  <a:avLst/>
                </a:prstGeom>
                <a:ln w="19050"/>
              </p:spPr>
              <p:style>
                <a:lnRef idx="1">
                  <a:schemeClr val="dk1"/>
                </a:lnRef>
                <a:fillRef idx="0">
                  <a:schemeClr val="dk1"/>
                </a:fillRef>
                <a:effectRef idx="0">
                  <a:schemeClr val="dk1"/>
                </a:effectRef>
                <a:fontRef idx="minor">
                  <a:schemeClr val="tx1"/>
                </a:fontRef>
              </p:style>
            </p:cxnSp>
            <p:cxnSp>
              <p:nvCxnSpPr>
                <p:cNvPr id="64" name="直線コネクタ 63">
                  <a:extLst>
                    <a:ext uri="{FF2B5EF4-FFF2-40B4-BE49-F238E27FC236}">
                      <a16:creationId xmlns:a16="http://schemas.microsoft.com/office/drawing/2014/main" id="{66FC242B-3037-38F3-0C31-69EF2BEBE316}"/>
                    </a:ext>
                  </a:extLst>
                </p:cNvPr>
                <p:cNvCxnSpPr>
                  <a:cxnSpLocks/>
                </p:cNvCxnSpPr>
                <p:nvPr/>
              </p:nvCxnSpPr>
              <p:spPr>
                <a:xfrm>
                  <a:off x="1448988" y="1989314"/>
                  <a:ext cx="55237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5" name="直線コネクタ 64">
                  <a:extLst>
                    <a:ext uri="{FF2B5EF4-FFF2-40B4-BE49-F238E27FC236}">
                      <a16:creationId xmlns:a16="http://schemas.microsoft.com/office/drawing/2014/main" id="{3F8A0EE3-FE92-8142-4977-BDE6C8EC2E5F}"/>
                    </a:ext>
                  </a:extLst>
                </p:cNvPr>
                <p:cNvCxnSpPr>
                  <a:cxnSpLocks/>
                </p:cNvCxnSpPr>
                <p:nvPr/>
              </p:nvCxnSpPr>
              <p:spPr>
                <a:xfrm>
                  <a:off x="1448988" y="2295770"/>
                  <a:ext cx="55237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6" name="直線コネクタ 65">
                  <a:extLst>
                    <a:ext uri="{FF2B5EF4-FFF2-40B4-BE49-F238E27FC236}">
                      <a16:creationId xmlns:a16="http://schemas.microsoft.com/office/drawing/2014/main" id="{C2DC6C52-C923-E316-D96C-F380D02CFECF}"/>
                    </a:ext>
                  </a:extLst>
                </p:cNvPr>
                <p:cNvCxnSpPr>
                  <a:cxnSpLocks/>
                </p:cNvCxnSpPr>
                <p:nvPr/>
              </p:nvCxnSpPr>
              <p:spPr>
                <a:xfrm>
                  <a:off x="1988988" y="1989314"/>
                  <a:ext cx="0" cy="306456"/>
                </a:xfrm>
                <a:prstGeom prst="line">
                  <a:avLst/>
                </a:prstGeom>
                <a:ln w="19050"/>
              </p:spPr>
              <p:style>
                <a:lnRef idx="1">
                  <a:schemeClr val="dk1"/>
                </a:lnRef>
                <a:fillRef idx="0">
                  <a:schemeClr val="dk1"/>
                </a:fillRef>
                <a:effectRef idx="0">
                  <a:schemeClr val="dk1"/>
                </a:effectRef>
                <a:fontRef idx="minor">
                  <a:schemeClr val="tx1"/>
                </a:fontRef>
              </p:style>
            </p:cxnSp>
            <p:cxnSp>
              <p:nvCxnSpPr>
                <p:cNvPr id="67" name="直線コネクタ 66">
                  <a:extLst>
                    <a:ext uri="{FF2B5EF4-FFF2-40B4-BE49-F238E27FC236}">
                      <a16:creationId xmlns:a16="http://schemas.microsoft.com/office/drawing/2014/main" id="{FEB135F7-A044-02A3-C8C5-93FBE4C2DFE3}"/>
                    </a:ext>
                  </a:extLst>
                </p:cNvPr>
                <p:cNvCxnSpPr>
                  <a:cxnSpLocks/>
                </p:cNvCxnSpPr>
                <p:nvPr/>
              </p:nvCxnSpPr>
              <p:spPr>
                <a:xfrm>
                  <a:off x="1988988" y="2131943"/>
                  <a:ext cx="323245"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56" name="直線コネクタ 55">
                <a:extLst>
                  <a:ext uri="{FF2B5EF4-FFF2-40B4-BE49-F238E27FC236}">
                    <a16:creationId xmlns:a16="http://schemas.microsoft.com/office/drawing/2014/main" id="{A8D77AA1-80EB-B2DB-B0FB-BB7B0A6A24ED}"/>
                  </a:ext>
                </a:extLst>
              </p:cNvPr>
              <p:cNvCxnSpPr>
                <a:cxnSpLocks/>
              </p:cNvCxnSpPr>
              <p:nvPr/>
            </p:nvCxnSpPr>
            <p:spPr>
              <a:xfrm flipH="1">
                <a:off x="2070701" y="2542962"/>
                <a:ext cx="648000" cy="0"/>
              </a:xfrm>
              <a:prstGeom prst="line">
                <a:avLst/>
              </a:prstGeom>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57" name="グループ化 56">
                <a:extLst>
                  <a:ext uri="{FF2B5EF4-FFF2-40B4-BE49-F238E27FC236}">
                    <a16:creationId xmlns:a16="http://schemas.microsoft.com/office/drawing/2014/main" id="{DFA4E4AF-1C66-C72E-5821-CB6AA816FEF2}"/>
                  </a:ext>
                </a:extLst>
              </p:cNvPr>
              <p:cNvGrpSpPr/>
              <p:nvPr/>
            </p:nvGrpSpPr>
            <p:grpSpPr>
              <a:xfrm rot="16200000">
                <a:off x="2129938" y="2947389"/>
                <a:ext cx="1177301" cy="364864"/>
                <a:chOff x="1134932" y="2385249"/>
                <a:chExt cx="1177301" cy="364864"/>
              </a:xfrm>
            </p:grpSpPr>
            <p:sp>
              <p:nvSpPr>
                <p:cNvPr id="59" name="フリーフォーム: 図形 58">
                  <a:extLst>
                    <a:ext uri="{FF2B5EF4-FFF2-40B4-BE49-F238E27FC236}">
                      <a16:creationId xmlns:a16="http://schemas.microsoft.com/office/drawing/2014/main" id="{BA67AF20-D27F-10C8-6A51-66FA01C3D184}"/>
                    </a:ext>
                  </a:extLst>
                </p:cNvPr>
                <p:cNvSpPr/>
                <p:nvPr/>
              </p:nvSpPr>
              <p:spPr>
                <a:xfrm>
                  <a:off x="1426300" y="2385249"/>
                  <a:ext cx="594566" cy="364864"/>
                </a:xfrm>
                <a:custGeom>
                  <a:avLst/>
                  <a:gdLst>
                    <a:gd name="connsiteX0" fmla="*/ 0 w 3292660"/>
                    <a:gd name="connsiteY0" fmla="*/ 442849 h 840592"/>
                    <a:gd name="connsiteX1" fmla="*/ 295232 w 3292660"/>
                    <a:gd name="connsiteY1" fmla="*/ 463351 h 840592"/>
                    <a:gd name="connsiteX2" fmla="*/ 656072 w 3292660"/>
                    <a:gd name="connsiteY2" fmla="*/ 4101 h 840592"/>
                    <a:gd name="connsiteX3" fmla="*/ 1029213 w 3292660"/>
                    <a:gd name="connsiteY3" fmla="*/ 840592 h 840592"/>
                    <a:gd name="connsiteX4" fmla="*/ 1406454 w 3292660"/>
                    <a:gd name="connsiteY4" fmla="*/ 0 h 840592"/>
                    <a:gd name="connsiteX5" fmla="*/ 1779595 w 3292660"/>
                    <a:gd name="connsiteY5" fmla="*/ 836492 h 840592"/>
                    <a:gd name="connsiteX6" fmla="*/ 2152736 w 3292660"/>
                    <a:gd name="connsiteY6" fmla="*/ 0 h 840592"/>
                    <a:gd name="connsiteX7" fmla="*/ 2534077 w 3292660"/>
                    <a:gd name="connsiteY7" fmla="*/ 836492 h 840592"/>
                    <a:gd name="connsiteX8" fmla="*/ 2894917 w 3292660"/>
                    <a:gd name="connsiteY8" fmla="*/ 397744 h 840592"/>
                    <a:gd name="connsiteX9" fmla="*/ 3292660 w 3292660"/>
                    <a:gd name="connsiteY9" fmla="*/ 401844 h 84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92660" h="840592">
                      <a:moveTo>
                        <a:pt x="0" y="442849"/>
                      </a:moveTo>
                      <a:lnTo>
                        <a:pt x="295232" y="463351"/>
                      </a:lnTo>
                      <a:lnTo>
                        <a:pt x="656072" y="4101"/>
                      </a:lnTo>
                      <a:lnTo>
                        <a:pt x="1029213" y="840592"/>
                      </a:lnTo>
                      <a:lnTo>
                        <a:pt x="1406454" y="0"/>
                      </a:lnTo>
                      <a:lnTo>
                        <a:pt x="1779595" y="836492"/>
                      </a:lnTo>
                      <a:lnTo>
                        <a:pt x="2152736" y="0"/>
                      </a:lnTo>
                      <a:lnTo>
                        <a:pt x="2534077" y="836492"/>
                      </a:lnTo>
                      <a:lnTo>
                        <a:pt x="2894917" y="397744"/>
                      </a:lnTo>
                      <a:lnTo>
                        <a:pt x="3292660" y="401844"/>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215F792D-102F-D3CE-C764-45072FC8C608}"/>
                    </a:ext>
                  </a:extLst>
                </p:cNvPr>
                <p:cNvCxnSpPr>
                  <a:cxnSpLocks/>
                  <a:endCxn id="59" idx="1"/>
                </p:cNvCxnSpPr>
                <p:nvPr/>
              </p:nvCxnSpPr>
              <p:spPr>
                <a:xfrm>
                  <a:off x="1134932" y="2586369"/>
                  <a:ext cx="34467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1" name="直線コネクタ 60">
                  <a:extLst>
                    <a:ext uri="{FF2B5EF4-FFF2-40B4-BE49-F238E27FC236}">
                      <a16:creationId xmlns:a16="http://schemas.microsoft.com/office/drawing/2014/main" id="{C8853140-3D17-A4A8-AFBA-7BB937D0DCEF}"/>
                    </a:ext>
                  </a:extLst>
                </p:cNvPr>
                <p:cNvCxnSpPr>
                  <a:cxnSpLocks/>
                  <a:stCxn id="59" idx="8"/>
                </p:cNvCxnSpPr>
                <p:nvPr/>
              </p:nvCxnSpPr>
              <p:spPr>
                <a:xfrm>
                  <a:off x="1949044" y="2557892"/>
                  <a:ext cx="363189" cy="971"/>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58" name="直線コネクタ 57">
                <a:extLst>
                  <a:ext uri="{FF2B5EF4-FFF2-40B4-BE49-F238E27FC236}">
                    <a16:creationId xmlns:a16="http://schemas.microsoft.com/office/drawing/2014/main" id="{3629E556-F93C-0990-4562-B4E0C6BCDDA6}"/>
                  </a:ext>
                </a:extLst>
              </p:cNvPr>
              <p:cNvCxnSpPr>
                <a:cxnSpLocks/>
              </p:cNvCxnSpPr>
              <p:nvPr/>
            </p:nvCxnSpPr>
            <p:spPr>
              <a:xfrm flipH="1">
                <a:off x="2089275" y="3705014"/>
                <a:ext cx="648000" cy="0"/>
              </a:xfrm>
              <a:prstGeom prst="line">
                <a:avLst/>
              </a:prstGeom>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44" name="直線コネクタ 43">
              <a:extLst>
                <a:ext uri="{FF2B5EF4-FFF2-40B4-BE49-F238E27FC236}">
                  <a16:creationId xmlns:a16="http://schemas.microsoft.com/office/drawing/2014/main" id="{380E7EF5-4F93-3A81-EFE0-5B7817C6AFBE}"/>
                </a:ext>
              </a:extLst>
            </p:cNvPr>
            <p:cNvCxnSpPr>
              <a:cxnSpLocks/>
            </p:cNvCxnSpPr>
            <p:nvPr/>
          </p:nvCxnSpPr>
          <p:spPr>
            <a:xfrm flipH="1">
              <a:off x="3129339" y="4158375"/>
              <a:ext cx="477019" cy="0"/>
            </a:xfrm>
            <a:prstGeom prst="line">
              <a:avLst/>
            </a:prstGeom>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45" name="オブジェクト 44">
              <a:extLst>
                <a:ext uri="{FF2B5EF4-FFF2-40B4-BE49-F238E27FC236}">
                  <a16:creationId xmlns:a16="http://schemas.microsoft.com/office/drawing/2014/main" id="{07F6ED94-D3D4-F5E9-3858-820415A68900}"/>
                </a:ext>
              </a:extLst>
            </p:cNvPr>
            <p:cNvGraphicFramePr>
              <a:graphicFrameLocks noChangeAspect="1"/>
            </p:cNvGraphicFramePr>
            <p:nvPr>
              <p:extLst>
                <p:ext uri="{D42A27DB-BD31-4B8C-83A1-F6EECF244321}">
                  <p14:modId xmlns:p14="http://schemas.microsoft.com/office/powerpoint/2010/main" val="1578647199"/>
                </p:ext>
              </p:extLst>
            </p:nvPr>
          </p:nvGraphicFramePr>
          <p:xfrm>
            <a:off x="5235354" y="4004756"/>
            <a:ext cx="236537" cy="215900"/>
          </p:xfrm>
          <a:graphic>
            <a:graphicData uri="http://schemas.openxmlformats.org/presentationml/2006/ole">
              <mc:AlternateContent xmlns:mc="http://schemas.openxmlformats.org/markup-compatibility/2006">
                <mc:Choice xmlns:v="urn:schemas-microsoft-com:vml" Requires="v">
                  <p:oleObj name="Equation" r:id="rId6" imgW="215640" imgH="177480" progId="Equation.DSMT4">
                    <p:embed/>
                  </p:oleObj>
                </mc:Choice>
                <mc:Fallback>
                  <p:oleObj name="Equation" r:id="rId6" imgW="215640" imgH="177480" progId="Equation.DSMT4">
                    <p:embed/>
                    <p:pic>
                      <p:nvPicPr>
                        <p:cNvPr id="45" name="オブジェクト 44">
                          <a:extLst>
                            <a:ext uri="{FF2B5EF4-FFF2-40B4-BE49-F238E27FC236}">
                              <a16:creationId xmlns:a16="http://schemas.microsoft.com/office/drawing/2014/main" id="{07F6ED94-D3D4-F5E9-3858-820415A68900}"/>
                            </a:ext>
                          </a:extLst>
                        </p:cNvPr>
                        <p:cNvPicPr/>
                        <p:nvPr/>
                      </p:nvPicPr>
                      <p:blipFill>
                        <a:blip r:embed="rId7"/>
                        <a:stretch>
                          <a:fillRect/>
                        </a:stretch>
                      </p:blipFill>
                      <p:spPr>
                        <a:xfrm>
                          <a:off x="5235354" y="4004756"/>
                          <a:ext cx="236537" cy="215900"/>
                        </a:xfrm>
                        <a:prstGeom prst="rect">
                          <a:avLst/>
                        </a:prstGeom>
                      </p:spPr>
                    </p:pic>
                  </p:oleObj>
                </mc:Fallback>
              </mc:AlternateContent>
            </a:graphicData>
          </a:graphic>
        </p:graphicFrame>
        <p:graphicFrame>
          <p:nvGraphicFramePr>
            <p:cNvPr id="46" name="オブジェクト 45">
              <a:extLst>
                <a:ext uri="{FF2B5EF4-FFF2-40B4-BE49-F238E27FC236}">
                  <a16:creationId xmlns:a16="http://schemas.microsoft.com/office/drawing/2014/main" id="{F0D91BE3-D7B5-2923-1CDD-4BF623918D6B}"/>
                </a:ext>
              </a:extLst>
            </p:cNvPr>
            <p:cNvGraphicFramePr>
              <a:graphicFrameLocks noChangeAspect="1"/>
            </p:cNvGraphicFramePr>
            <p:nvPr>
              <p:extLst>
                <p:ext uri="{D42A27DB-BD31-4B8C-83A1-F6EECF244321}">
                  <p14:modId xmlns:p14="http://schemas.microsoft.com/office/powerpoint/2010/main" val="501203280"/>
                </p:ext>
              </p:extLst>
            </p:nvPr>
          </p:nvGraphicFramePr>
          <p:xfrm>
            <a:off x="3943940" y="4638476"/>
            <a:ext cx="180975" cy="276225"/>
          </p:xfrm>
          <a:graphic>
            <a:graphicData uri="http://schemas.openxmlformats.org/presentationml/2006/ole">
              <mc:AlternateContent xmlns:mc="http://schemas.openxmlformats.org/markup-compatibility/2006">
                <mc:Choice xmlns:v="urn:schemas-microsoft-com:vml" Requires="v">
                  <p:oleObj name="Equation" r:id="rId8" imgW="164880" imgH="228600" progId="Equation.DSMT4">
                    <p:embed/>
                  </p:oleObj>
                </mc:Choice>
                <mc:Fallback>
                  <p:oleObj name="Equation" r:id="rId8" imgW="164880" imgH="228600" progId="Equation.DSMT4">
                    <p:embed/>
                    <p:pic>
                      <p:nvPicPr>
                        <p:cNvPr id="46" name="オブジェクト 45">
                          <a:extLst>
                            <a:ext uri="{FF2B5EF4-FFF2-40B4-BE49-F238E27FC236}">
                              <a16:creationId xmlns:a16="http://schemas.microsoft.com/office/drawing/2014/main" id="{F0D91BE3-D7B5-2923-1CDD-4BF623918D6B}"/>
                            </a:ext>
                          </a:extLst>
                        </p:cNvPr>
                        <p:cNvPicPr/>
                        <p:nvPr/>
                      </p:nvPicPr>
                      <p:blipFill>
                        <a:blip r:embed="rId9"/>
                        <a:stretch>
                          <a:fillRect/>
                        </a:stretch>
                      </p:blipFill>
                      <p:spPr>
                        <a:xfrm>
                          <a:off x="3943940" y="4638476"/>
                          <a:ext cx="180975" cy="276225"/>
                        </a:xfrm>
                        <a:prstGeom prst="rect">
                          <a:avLst/>
                        </a:prstGeom>
                      </p:spPr>
                    </p:pic>
                  </p:oleObj>
                </mc:Fallback>
              </mc:AlternateContent>
            </a:graphicData>
          </a:graphic>
        </p:graphicFrame>
        <p:graphicFrame>
          <p:nvGraphicFramePr>
            <p:cNvPr id="47" name="オブジェクト 46">
              <a:extLst>
                <a:ext uri="{FF2B5EF4-FFF2-40B4-BE49-F238E27FC236}">
                  <a16:creationId xmlns:a16="http://schemas.microsoft.com/office/drawing/2014/main" id="{BADC18B8-2378-9788-A344-3E458532EE04}"/>
                </a:ext>
              </a:extLst>
            </p:cNvPr>
            <p:cNvGraphicFramePr>
              <a:graphicFrameLocks noChangeAspect="1"/>
            </p:cNvGraphicFramePr>
            <p:nvPr>
              <p:extLst>
                <p:ext uri="{D42A27DB-BD31-4B8C-83A1-F6EECF244321}">
                  <p14:modId xmlns:p14="http://schemas.microsoft.com/office/powerpoint/2010/main" val="1860816730"/>
                </p:ext>
              </p:extLst>
            </p:nvPr>
          </p:nvGraphicFramePr>
          <p:xfrm>
            <a:off x="3959819" y="3502920"/>
            <a:ext cx="166688" cy="215900"/>
          </p:xfrm>
          <a:graphic>
            <a:graphicData uri="http://schemas.openxmlformats.org/presentationml/2006/ole">
              <mc:AlternateContent xmlns:mc="http://schemas.openxmlformats.org/markup-compatibility/2006">
                <mc:Choice xmlns:v="urn:schemas-microsoft-com:vml" Requires="v">
                  <p:oleObj name="Equation" r:id="rId10" imgW="152280" imgH="177480" progId="Equation.DSMT4">
                    <p:embed/>
                  </p:oleObj>
                </mc:Choice>
                <mc:Fallback>
                  <p:oleObj name="Equation" r:id="rId10" imgW="152280" imgH="177480" progId="Equation.DSMT4">
                    <p:embed/>
                    <p:pic>
                      <p:nvPicPr>
                        <p:cNvPr id="47" name="オブジェクト 46">
                          <a:extLst>
                            <a:ext uri="{FF2B5EF4-FFF2-40B4-BE49-F238E27FC236}">
                              <a16:creationId xmlns:a16="http://schemas.microsoft.com/office/drawing/2014/main" id="{BADC18B8-2378-9788-A344-3E458532EE04}"/>
                            </a:ext>
                          </a:extLst>
                        </p:cNvPr>
                        <p:cNvPicPr/>
                        <p:nvPr/>
                      </p:nvPicPr>
                      <p:blipFill>
                        <a:blip r:embed="rId11"/>
                        <a:stretch>
                          <a:fillRect/>
                        </a:stretch>
                      </p:blipFill>
                      <p:spPr>
                        <a:xfrm>
                          <a:off x="3959819" y="3502920"/>
                          <a:ext cx="166688" cy="215900"/>
                        </a:xfrm>
                        <a:prstGeom prst="rect">
                          <a:avLst/>
                        </a:prstGeom>
                      </p:spPr>
                    </p:pic>
                  </p:oleObj>
                </mc:Fallback>
              </mc:AlternateContent>
            </a:graphicData>
          </a:graphic>
        </p:graphicFrame>
        <p:cxnSp>
          <p:nvCxnSpPr>
            <p:cNvPr id="48" name="直線コネクタ 47">
              <a:extLst>
                <a:ext uri="{FF2B5EF4-FFF2-40B4-BE49-F238E27FC236}">
                  <a16:creationId xmlns:a16="http://schemas.microsoft.com/office/drawing/2014/main" id="{50A35DBE-663C-197D-493B-74C57F960FC0}"/>
                </a:ext>
              </a:extLst>
            </p:cNvPr>
            <p:cNvCxnSpPr>
              <a:cxnSpLocks/>
            </p:cNvCxnSpPr>
            <p:nvPr/>
          </p:nvCxnSpPr>
          <p:spPr>
            <a:xfrm flipV="1">
              <a:off x="3129339" y="4587239"/>
              <a:ext cx="3020170" cy="11859"/>
            </a:xfrm>
            <a:prstGeom prst="line">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直線コネクタ 48">
              <a:extLst>
                <a:ext uri="{FF2B5EF4-FFF2-40B4-BE49-F238E27FC236}">
                  <a16:creationId xmlns:a16="http://schemas.microsoft.com/office/drawing/2014/main" id="{84C24454-722A-166B-80E0-C538E3438E70}"/>
                </a:ext>
              </a:extLst>
            </p:cNvPr>
            <p:cNvCxnSpPr>
              <a:cxnSpLocks/>
            </p:cNvCxnSpPr>
            <p:nvPr/>
          </p:nvCxnSpPr>
          <p:spPr>
            <a:xfrm>
              <a:off x="3129339" y="3502920"/>
              <a:ext cx="0" cy="1096179"/>
            </a:xfrm>
            <a:prstGeom prst="line">
              <a:avLst/>
            </a:prstGeom>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直線コネクタ 49">
              <a:extLst>
                <a:ext uri="{FF2B5EF4-FFF2-40B4-BE49-F238E27FC236}">
                  <a16:creationId xmlns:a16="http://schemas.microsoft.com/office/drawing/2014/main" id="{92DE26B5-59EB-6330-7B05-E023C9320239}"/>
                </a:ext>
              </a:extLst>
            </p:cNvPr>
            <p:cNvCxnSpPr>
              <a:cxnSpLocks/>
              <a:stCxn id="42" idx="1"/>
            </p:cNvCxnSpPr>
            <p:nvPr/>
          </p:nvCxnSpPr>
          <p:spPr>
            <a:xfrm flipH="1">
              <a:off x="4475882" y="4142752"/>
              <a:ext cx="409130" cy="3320"/>
            </a:xfrm>
            <a:prstGeom prst="line">
              <a:avLst/>
            </a:prstGeom>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51" name="オブジェクト 50">
              <a:extLst>
                <a:ext uri="{FF2B5EF4-FFF2-40B4-BE49-F238E27FC236}">
                  <a16:creationId xmlns:a16="http://schemas.microsoft.com/office/drawing/2014/main" id="{99490BF0-8E3B-A508-C12C-1094298F152E}"/>
                </a:ext>
              </a:extLst>
            </p:cNvPr>
            <p:cNvGraphicFramePr>
              <a:graphicFrameLocks noChangeAspect="1"/>
            </p:cNvGraphicFramePr>
            <p:nvPr>
              <p:extLst>
                <p:ext uri="{D42A27DB-BD31-4B8C-83A1-F6EECF244321}">
                  <p14:modId xmlns:p14="http://schemas.microsoft.com/office/powerpoint/2010/main" val="1358249899"/>
                </p:ext>
              </p:extLst>
            </p:nvPr>
          </p:nvGraphicFramePr>
          <p:xfrm>
            <a:off x="5656833" y="4719436"/>
            <a:ext cx="182563" cy="212725"/>
          </p:xfrm>
          <a:graphic>
            <a:graphicData uri="http://schemas.openxmlformats.org/presentationml/2006/ole">
              <mc:AlternateContent xmlns:mc="http://schemas.openxmlformats.org/markup-compatibility/2006">
                <mc:Choice xmlns:v="urn:schemas-microsoft-com:vml" Requires="v">
                  <p:oleObj name="Equation" r:id="rId12" imgW="164880" imgH="177480" progId="Equation.DSMT4">
                    <p:embed/>
                  </p:oleObj>
                </mc:Choice>
                <mc:Fallback>
                  <p:oleObj name="Equation" r:id="rId12" imgW="164880" imgH="177480" progId="Equation.DSMT4">
                    <p:embed/>
                    <p:pic>
                      <p:nvPicPr>
                        <p:cNvPr id="51" name="オブジェクト 50">
                          <a:extLst>
                            <a:ext uri="{FF2B5EF4-FFF2-40B4-BE49-F238E27FC236}">
                              <a16:creationId xmlns:a16="http://schemas.microsoft.com/office/drawing/2014/main" id="{99490BF0-8E3B-A508-C12C-1094298F152E}"/>
                            </a:ext>
                          </a:extLst>
                        </p:cNvPr>
                        <p:cNvPicPr/>
                        <p:nvPr/>
                      </p:nvPicPr>
                      <p:blipFill>
                        <a:blip r:embed="rId13"/>
                        <a:stretch>
                          <a:fillRect/>
                        </a:stretch>
                      </p:blipFill>
                      <p:spPr>
                        <a:xfrm>
                          <a:off x="5656833" y="4719436"/>
                          <a:ext cx="182563" cy="212725"/>
                        </a:xfrm>
                        <a:prstGeom prst="rect">
                          <a:avLst/>
                        </a:prstGeom>
                      </p:spPr>
                    </p:pic>
                  </p:oleObj>
                </mc:Fallback>
              </mc:AlternateContent>
            </a:graphicData>
          </a:graphic>
        </p:graphicFrame>
        <p:cxnSp>
          <p:nvCxnSpPr>
            <p:cNvPr id="52" name="コネクタ: カギ線 51">
              <a:extLst>
                <a:ext uri="{FF2B5EF4-FFF2-40B4-BE49-F238E27FC236}">
                  <a16:creationId xmlns:a16="http://schemas.microsoft.com/office/drawing/2014/main" id="{8504105D-AF8A-DEE1-9938-A62A79E2CA50}"/>
                </a:ext>
              </a:extLst>
            </p:cNvPr>
            <p:cNvCxnSpPr>
              <a:stCxn id="42" idx="2"/>
              <a:endCxn id="51" idx="1"/>
            </p:cNvCxnSpPr>
            <p:nvPr/>
          </p:nvCxnSpPr>
          <p:spPr>
            <a:xfrm rot="16200000" flipH="1">
              <a:off x="5392254" y="4561218"/>
              <a:ext cx="234529" cy="294629"/>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5CE2F5F5-84FB-57D4-0918-CF371FEB587A}"/>
                </a:ext>
              </a:extLst>
            </p:cNvPr>
            <p:cNvCxnSpPr>
              <a:cxnSpLocks/>
              <a:endCxn id="42" idx="3"/>
            </p:cNvCxnSpPr>
            <p:nvPr/>
          </p:nvCxnSpPr>
          <p:spPr>
            <a:xfrm flipH="1">
              <a:off x="5839396" y="4142751"/>
              <a:ext cx="392159" cy="0"/>
            </a:xfrm>
            <a:prstGeom prst="line">
              <a:avLst/>
            </a:prstGeom>
            <a:ln w="19050" cap="flat" cmpd="sng" algn="ctr">
              <a:solidFill>
                <a:schemeClr val="tx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54" name="オブジェクト 53">
              <a:extLst>
                <a:ext uri="{FF2B5EF4-FFF2-40B4-BE49-F238E27FC236}">
                  <a16:creationId xmlns:a16="http://schemas.microsoft.com/office/drawing/2014/main" id="{53628F47-013F-E27D-227A-9FF3739404AA}"/>
                </a:ext>
              </a:extLst>
            </p:cNvPr>
            <p:cNvGraphicFramePr>
              <a:graphicFrameLocks noChangeAspect="1"/>
            </p:cNvGraphicFramePr>
            <p:nvPr>
              <p:extLst>
                <p:ext uri="{D42A27DB-BD31-4B8C-83A1-F6EECF244321}">
                  <p14:modId xmlns:p14="http://schemas.microsoft.com/office/powerpoint/2010/main" val="45639480"/>
                </p:ext>
              </p:extLst>
            </p:nvPr>
          </p:nvGraphicFramePr>
          <p:xfrm>
            <a:off x="5973683" y="3896338"/>
            <a:ext cx="181062" cy="215421"/>
          </p:xfrm>
          <a:graphic>
            <a:graphicData uri="http://schemas.openxmlformats.org/presentationml/2006/ole">
              <mc:AlternateContent xmlns:mc="http://schemas.openxmlformats.org/markup-compatibility/2006">
                <mc:Choice xmlns:v="urn:schemas-microsoft-com:vml" Requires="v">
                  <p:oleObj name="Equation" r:id="rId14" imgW="164880" imgH="177480" progId="Equation.DSMT4">
                    <p:embed/>
                  </p:oleObj>
                </mc:Choice>
                <mc:Fallback>
                  <p:oleObj name="Equation" r:id="rId14" imgW="164880" imgH="177480" progId="Equation.DSMT4">
                    <p:embed/>
                    <p:pic>
                      <p:nvPicPr>
                        <p:cNvPr id="54" name="オブジェクト 53">
                          <a:extLst>
                            <a:ext uri="{FF2B5EF4-FFF2-40B4-BE49-F238E27FC236}">
                              <a16:creationId xmlns:a16="http://schemas.microsoft.com/office/drawing/2014/main" id="{53628F47-013F-E27D-227A-9FF3739404AA}"/>
                            </a:ext>
                          </a:extLst>
                        </p:cNvPr>
                        <p:cNvPicPr/>
                        <p:nvPr/>
                      </p:nvPicPr>
                      <p:blipFill>
                        <a:blip r:embed="rId15"/>
                        <a:stretch>
                          <a:fillRect/>
                        </a:stretch>
                      </p:blipFill>
                      <p:spPr>
                        <a:xfrm>
                          <a:off x="5973683" y="3896338"/>
                          <a:ext cx="181062" cy="215421"/>
                        </a:xfrm>
                        <a:prstGeom prst="rect">
                          <a:avLst/>
                        </a:prstGeom>
                      </p:spPr>
                    </p:pic>
                  </p:oleObj>
                </mc:Fallback>
              </mc:AlternateContent>
            </a:graphicData>
          </a:graphic>
        </p:graphicFrame>
      </p:grpSp>
      <p:grpSp>
        <p:nvGrpSpPr>
          <p:cNvPr id="75" name="グループ化 74">
            <a:extLst>
              <a:ext uri="{FF2B5EF4-FFF2-40B4-BE49-F238E27FC236}">
                <a16:creationId xmlns:a16="http://schemas.microsoft.com/office/drawing/2014/main" id="{4B1F5533-54E8-D548-CB32-808E4149C6FC}"/>
              </a:ext>
            </a:extLst>
          </p:cNvPr>
          <p:cNvGrpSpPr/>
          <p:nvPr/>
        </p:nvGrpSpPr>
        <p:grpSpPr>
          <a:xfrm>
            <a:off x="1249214" y="4244029"/>
            <a:ext cx="4481103" cy="2376368"/>
            <a:chOff x="1249214" y="4244029"/>
            <a:chExt cx="4481103" cy="2376368"/>
          </a:xfrm>
        </p:grpSpPr>
        <p:sp>
          <p:nvSpPr>
            <p:cNvPr id="70" name="テキスト ボックス 69">
              <a:extLst>
                <a:ext uri="{FF2B5EF4-FFF2-40B4-BE49-F238E27FC236}">
                  <a16:creationId xmlns:a16="http://schemas.microsoft.com/office/drawing/2014/main" id="{2BDB0A81-0BF9-042D-81A6-DDE6067FD327}"/>
                </a:ext>
              </a:extLst>
            </p:cNvPr>
            <p:cNvSpPr txBox="1"/>
            <p:nvPr/>
          </p:nvSpPr>
          <p:spPr>
            <a:xfrm>
              <a:off x="1249214" y="6189510"/>
              <a:ext cx="4481103" cy="430887"/>
            </a:xfrm>
            <a:prstGeom prst="rect">
              <a:avLst/>
            </a:prstGeom>
            <a:noFill/>
            <a:ln w="38100">
              <a:noFill/>
            </a:ln>
          </p:spPr>
          <p:txBody>
            <a:bodyPr wrap="square" rtlCol="0">
              <a:spAutoFit/>
            </a:bodyPr>
            <a:lstStyle/>
            <a:p>
              <a:pPr algn="ctr"/>
              <a:r>
                <a:rPr kumimoji="1" lang="en-US" altLang="ja-JP" sz="2200" dirty="0"/>
                <a:t>PID</a:t>
              </a:r>
              <a:r>
                <a:rPr kumimoji="1" lang="ja-JP" altLang="en-US" sz="2200" dirty="0"/>
                <a:t>コントローラ</a:t>
              </a:r>
            </a:p>
          </p:txBody>
        </p:sp>
        <p:pic>
          <p:nvPicPr>
            <p:cNvPr id="74" name="図 73">
              <a:extLst>
                <a:ext uri="{FF2B5EF4-FFF2-40B4-BE49-F238E27FC236}">
                  <a16:creationId xmlns:a16="http://schemas.microsoft.com/office/drawing/2014/main" id="{87F4BF2A-A987-349B-0B2E-461BAF58AC32}"/>
                </a:ext>
              </a:extLst>
            </p:cNvPr>
            <p:cNvPicPr>
              <a:picLocks noChangeAspect="1"/>
            </p:cNvPicPr>
            <p:nvPr/>
          </p:nvPicPr>
          <p:blipFill>
            <a:blip r:embed="rId16"/>
            <a:stretch>
              <a:fillRect/>
            </a:stretch>
          </p:blipFill>
          <p:spPr>
            <a:xfrm>
              <a:off x="1876189" y="4244029"/>
              <a:ext cx="3182727" cy="1928544"/>
            </a:xfrm>
            <a:prstGeom prst="rect">
              <a:avLst/>
            </a:prstGeom>
          </p:spPr>
        </p:pic>
      </p:grpSp>
    </p:spTree>
    <p:extLst>
      <p:ext uri="{BB962C8B-B14F-4D97-AF65-F5344CB8AC3E}">
        <p14:creationId xmlns:p14="http://schemas.microsoft.com/office/powerpoint/2010/main" val="3729023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17623-DCC1-B152-D615-5A593ED4D40F}"/>
              </a:ext>
            </a:extLst>
          </p:cNvPr>
          <p:cNvSpPr>
            <a:spLocks noGrp="1"/>
          </p:cNvSpPr>
          <p:nvPr>
            <p:ph type="title"/>
          </p:nvPr>
        </p:nvSpPr>
        <p:spPr/>
        <p:txBody>
          <a:bodyPr/>
          <a:lstStyle/>
          <a:p>
            <a:r>
              <a:rPr kumimoji="1" lang="ja-JP" altLang="en-US" dirty="0"/>
              <a:t>課題</a:t>
            </a:r>
            <a:r>
              <a:rPr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348B81F2-A144-4C39-33FF-04AFCD2CEA23}"/>
              </a:ext>
            </a:extLst>
          </p:cNvPr>
          <p:cNvSpPr>
            <a:spLocks noGrp="1"/>
          </p:cNvSpPr>
          <p:nvPr>
            <p:ph idx="1"/>
          </p:nvPr>
        </p:nvSpPr>
        <p:spPr/>
        <p:txBody>
          <a:bodyPr/>
          <a:lstStyle/>
          <a:p>
            <a:r>
              <a:rPr lang="ja-JP" altLang="en-US" dirty="0"/>
              <a:t>ループ整形法による制御器設計</a:t>
            </a:r>
            <a:endParaRPr lang="en-US" altLang="ja-JP" dirty="0"/>
          </a:p>
          <a:p>
            <a:pPr lvl="1"/>
            <a:r>
              <a:rPr kumimoji="1" lang="ja-JP" altLang="en-US" dirty="0"/>
              <a:t>課題</a:t>
            </a:r>
            <a:r>
              <a:rPr kumimoji="1" lang="en-US" altLang="ja-JP" dirty="0"/>
              <a:t>1</a:t>
            </a:r>
            <a:r>
              <a:rPr kumimoji="1" lang="ja-JP" altLang="en-US" dirty="0"/>
              <a:t>の対象を位相遅れ・進みコントローラによって目標値へ収束させ、位置と速度の時刻歴をグラフで示せ。ただし、コントローラの角周波数は次の制御性能を満たすようにループ整形法を用いて決定せよ。</a:t>
            </a:r>
            <a:endParaRPr kumimoji="1" lang="en-US" altLang="ja-JP" dirty="0"/>
          </a:p>
          <a:p>
            <a:pPr lvl="2"/>
            <a:endParaRPr kumimoji="1" lang="en-US" altLang="ja-JP" dirty="0"/>
          </a:p>
          <a:p>
            <a:pPr lvl="2"/>
            <a:endParaRPr kumimoji="1" lang="en-US" altLang="ja-JP" dirty="0"/>
          </a:p>
          <a:p>
            <a:pPr lvl="2"/>
            <a:endParaRPr kumimoji="1" lang="en-US" altLang="ja-JP" dirty="0"/>
          </a:p>
          <a:p>
            <a:pPr marL="457200" lvl="1" indent="0">
              <a:buNone/>
            </a:pPr>
            <a:endParaRPr lang="en-US" altLang="ja-JP" dirty="0">
              <a:solidFill>
                <a:schemeClr val="tx2"/>
              </a:solidFill>
            </a:endParaRPr>
          </a:p>
          <a:p>
            <a:endParaRPr kumimoji="1" lang="ja-JP" altLang="en-US" dirty="0"/>
          </a:p>
        </p:txBody>
      </p:sp>
      <p:sp>
        <p:nvSpPr>
          <p:cNvPr id="4" name="フッター プレースホルダー 3">
            <a:extLst>
              <a:ext uri="{FF2B5EF4-FFF2-40B4-BE49-F238E27FC236}">
                <a16:creationId xmlns:a16="http://schemas.microsoft.com/office/drawing/2014/main" id="{7BBCE0EC-4267-BAE2-09CC-E1845F22F114}"/>
              </a:ext>
            </a:extLst>
          </p:cNvPr>
          <p:cNvSpPr>
            <a:spLocks noGrp="1"/>
          </p:cNvSpPr>
          <p:nvPr>
            <p:ph type="ftr" sz="quarter" idx="11"/>
          </p:nvPr>
        </p:nvSpPr>
        <p:spPr/>
        <p:txBody>
          <a:bodyPr/>
          <a:lstStyle/>
          <a:p>
            <a:r>
              <a:rPr lang="zh-TW" altLang="en-US" dirty="0"/>
              <a:t>春学期輪講課題　髙橋研究室</a:t>
            </a:r>
            <a:endParaRPr lang="ja-JP" altLang="en-US" dirty="0"/>
          </a:p>
        </p:txBody>
      </p:sp>
      <p:sp>
        <p:nvSpPr>
          <p:cNvPr id="5" name="スライド番号プレースホルダー 4">
            <a:extLst>
              <a:ext uri="{FF2B5EF4-FFF2-40B4-BE49-F238E27FC236}">
                <a16:creationId xmlns:a16="http://schemas.microsoft.com/office/drawing/2014/main" id="{77DEE8DD-50E0-A5EC-8DD5-2D1A6E0BE519}"/>
              </a:ext>
            </a:extLst>
          </p:cNvPr>
          <p:cNvSpPr>
            <a:spLocks noGrp="1"/>
          </p:cNvSpPr>
          <p:nvPr>
            <p:ph type="sldNum" sz="quarter" idx="12"/>
          </p:nvPr>
        </p:nvSpPr>
        <p:spPr/>
        <p:txBody>
          <a:bodyPr/>
          <a:lstStyle/>
          <a:p>
            <a:fld id="{47C83FAB-A560-4CB3-95C3-C9624636FEB6}" type="slidenum">
              <a:rPr lang="ja-JP" altLang="en-US" smtClean="0"/>
              <a:pPr/>
              <a:t>5</a:t>
            </a:fld>
            <a:endParaRPr lang="ja-JP" altLang="en-US"/>
          </a:p>
        </p:txBody>
      </p:sp>
      <p:sp>
        <p:nvSpPr>
          <p:cNvPr id="6" name="日付プレースホルダー 5">
            <a:extLst>
              <a:ext uri="{FF2B5EF4-FFF2-40B4-BE49-F238E27FC236}">
                <a16:creationId xmlns:a16="http://schemas.microsoft.com/office/drawing/2014/main" id="{4F25C92A-9FEA-6A74-07BC-AA97632C4969}"/>
              </a:ext>
            </a:extLst>
          </p:cNvPr>
          <p:cNvSpPr>
            <a:spLocks noGrp="1"/>
          </p:cNvSpPr>
          <p:nvPr>
            <p:ph type="dt" sz="half" idx="10"/>
          </p:nvPr>
        </p:nvSpPr>
        <p:spPr/>
        <p:txBody>
          <a:bodyPr/>
          <a:lstStyle/>
          <a:p>
            <a:r>
              <a:rPr lang="en-US" altLang="ja-JP"/>
              <a:t>2023/04/08</a:t>
            </a:r>
          </a:p>
        </p:txBody>
      </p:sp>
      <p:grpSp>
        <p:nvGrpSpPr>
          <p:cNvPr id="39" name="グループ化 38">
            <a:extLst>
              <a:ext uri="{FF2B5EF4-FFF2-40B4-BE49-F238E27FC236}">
                <a16:creationId xmlns:a16="http://schemas.microsoft.com/office/drawing/2014/main" id="{65966A0D-DA87-C3DE-987A-7B491E9B3637}"/>
              </a:ext>
            </a:extLst>
          </p:cNvPr>
          <p:cNvGrpSpPr/>
          <p:nvPr/>
        </p:nvGrpSpPr>
        <p:grpSpPr>
          <a:xfrm>
            <a:off x="6668537" y="4464279"/>
            <a:ext cx="5127369" cy="1493577"/>
            <a:chOff x="6784751" y="2651063"/>
            <a:chExt cx="5127369" cy="1493577"/>
          </a:xfrm>
        </p:grpSpPr>
        <p:graphicFrame>
          <p:nvGraphicFramePr>
            <p:cNvPr id="40" name="表 91">
              <a:extLst>
                <a:ext uri="{FF2B5EF4-FFF2-40B4-BE49-F238E27FC236}">
                  <a16:creationId xmlns:a16="http://schemas.microsoft.com/office/drawing/2014/main" id="{AF5B2FE2-1D8C-73C5-D2D3-4F3F59DF4FAA}"/>
                </a:ext>
              </a:extLst>
            </p:cNvPr>
            <p:cNvGraphicFramePr>
              <a:graphicFrameLocks/>
            </p:cNvGraphicFramePr>
            <p:nvPr>
              <p:extLst>
                <p:ext uri="{D42A27DB-BD31-4B8C-83A1-F6EECF244321}">
                  <p14:modId xmlns:p14="http://schemas.microsoft.com/office/powerpoint/2010/main" val="1320038163"/>
                </p:ext>
              </p:extLst>
            </p:nvPr>
          </p:nvGraphicFramePr>
          <p:xfrm>
            <a:off x="6784751" y="3047360"/>
            <a:ext cx="5127369" cy="1097280"/>
          </p:xfrm>
          <a:graphic>
            <a:graphicData uri="http://schemas.openxmlformats.org/drawingml/2006/table">
              <a:tbl>
                <a:tblPr firstRow="1" bandRow="1">
                  <a:tableStyleId>{9D7B26C5-4107-4FEC-AEDC-1716B250A1EF}</a:tableStyleId>
                </a:tblPr>
                <a:tblGrid>
                  <a:gridCol w="1709123">
                    <a:extLst>
                      <a:ext uri="{9D8B030D-6E8A-4147-A177-3AD203B41FA5}">
                        <a16:colId xmlns:a16="http://schemas.microsoft.com/office/drawing/2014/main" val="1421005856"/>
                      </a:ext>
                    </a:extLst>
                  </a:gridCol>
                  <a:gridCol w="1709123">
                    <a:extLst>
                      <a:ext uri="{9D8B030D-6E8A-4147-A177-3AD203B41FA5}">
                        <a16:colId xmlns:a16="http://schemas.microsoft.com/office/drawing/2014/main" val="2298087169"/>
                      </a:ext>
                    </a:extLst>
                  </a:gridCol>
                  <a:gridCol w="1709123">
                    <a:extLst>
                      <a:ext uri="{9D8B030D-6E8A-4147-A177-3AD203B41FA5}">
                        <a16:colId xmlns:a16="http://schemas.microsoft.com/office/drawing/2014/main" val="2881944748"/>
                      </a:ext>
                    </a:extLst>
                  </a:gridCol>
                </a:tblGrid>
                <a:tr h="332023">
                  <a:tc>
                    <a:txBody>
                      <a:bodyPr/>
                      <a:lstStyle/>
                      <a:p>
                        <a:pPr algn="ctr"/>
                        <a:r>
                          <a:rPr kumimoji="1" lang="ja-JP" altLang="en-US" dirty="0"/>
                          <a:t>シンボル</a:t>
                        </a:r>
                      </a:p>
                    </a:txBody>
                    <a:tcPr/>
                  </a:tc>
                  <a:tc>
                    <a:txBody>
                      <a:bodyPr/>
                      <a:lstStyle/>
                      <a:p>
                        <a:pPr algn="ctr"/>
                        <a:r>
                          <a:rPr kumimoji="1" lang="ja-JP" altLang="en-US" dirty="0"/>
                          <a:t>パラメータ</a:t>
                        </a:r>
                      </a:p>
                    </a:txBody>
                    <a:tcPr/>
                  </a:tc>
                  <a:tc>
                    <a:txBody>
                      <a:bodyPr/>
                      <a:lstStyle/>
                      <a:p>
                        <a:pPr algn="ctr"/>
                        <a:r>
                          <a:rPr kumimoji="1" lang="ja-JP" altLang="en-US"/>
                          <a:t>値</a:t>
                        </a:r>
                      </a:p>
                    </a:txBody>
                    <a:tcPr/>
                  </a:tc>
                  <a:extLst>
                    <a:ext uri="{0D108BD9-81ED-4DB2-BD59-A6C34878D82A}">
                      <a16:rowId xmlns:a16="http://schemas.microsoft.com/office/drawing/2014/main" val="1745500244"/>
                    </a:ext>
                  </a:extLst>
                </a:tr>
                <a:tr h="332023">
                  <a:tc>
                    <a:txBody>
                      <a:bodyPr/>
                      <a:lstStyle/>
                      <a:p>
                        <a:pPr algn="ctr"/>
                        <a:endParaRPr kumimoji="1" lang="ja-JP" altLang="en-US" dirty="0"/>
                      </a:p>
                    </a:txBody>
                    <a:tcPr>
                      <a:noFill/>
                    </a:tcPr>
                  </a:tc>
                  <a:tc>
                    <a:txBody>
                      <a:bodyPr/>
                      <a:lstStyle/>
                      <a:p>
                        <a:pPr algn="ctr"/>
                        <a:r>
                          <a:rPr kumimoji="1" lang="ja-JP" altLang="en-US" dirty="0"/>
                          <a:t>目標位置 </a:t>
                        </a:r>
                        <a:r>
                          <a:rPr kumimoji="1" lang="en-US" altLang="ja-JP" dirty="0"/>
                          <a:t>[m]</a:t>
                        </a:r>
                        <a:endParaRPr kumimoji="1" lang="ja-JP" altLang="en-US" dirty="0"/>
                      </a:p>
                    </a:txBody>
                    <a:tcPr>
                      <a:noFill/>
                    </a:tcPr>
                  </a:tc>
                  <a:tc>
                    <a:txBody>
                      <a:bodyPr/>
                      <a:lstStyle/>
                      <a:p>
                        <a:pPr algn="ctr"/>
                        <a:r>
                          <a:rPr kumimoji="1" lang="en-US" altLang="ja-JP" dirty="0"/>
                          <a:t>0</a:t>
                        </a:r>
                        <a:endParaRPr kumimoji="1" lang="ja-JP" altLang="en-US" dirty="0"/>
                      </a:p>
                    </a:txBody>
                    <a:tcPr>
                      <a:noFill/>
                    </a:tcPr>
                  </a:tc>
                  <a:extLst>
                    <a:ext uri="{0D108BD9-81ED-4DB2-BD59-A6C34878D82A}">
                      <a16:rowId xmlns:a16="http://schemas.microsoft.com/office/drawing/2014/main" val="2320475187"/>
                    </a:ext>
                  </a:extLst>
                </a:tr>
                <a:tr h="332023">
                  <a:tc>
                    <a:txBody>
                      <a:bodyPr/>
                      <a:lstStyle/>
                      <a:p>
                        <a:pPr algn="ctr"/>
                        <a:endParaRPr kumimoji="1" lang="ja-JP" altLang="en-US" dirty="0"/>
                      </a:p>
                    </a:txBody>
                    <a:tcPr>
                      <a:noFill/>
                    </a:tcPr>
                  </a:tc>
                  <a:tc>
                    <a:txBody>
                      <a:bodyPr/>
                      <a:lstStyle/>
                      <a:p>
                        <a:pPr algn="ctr"/>
                        <a:r>
                          <a:rPr kumimoji="1" lang="ja-JP" altLang="en-US" dirty="0"/>
                          <a:t>目標速度</a:t>
                        </a:r>
                        <a:r>
                          <a:rPr kumimoji="1" lang="en-US" altLang="ja-JP" dirty="0"/>
                          <a:t> [m/s]</a:t>
                        </a:r>
                        <a:endParaRPr kumimoji="1" lang="ja-JP" altLang="en-US" dirty="0"/>
                      </a:p>
                    </a:txBody>
                    <a:tcPr>
                      <a:noFill/>
                    </a:tcPr>
                  </a:tc>
                  <a:tc>
                    <a:txBody>
                      <a:bodyPr/>
                      <a:lstStyle/>
                      <a:p>
                        <a:pPr algn="ctr"/>
                        <a:r>
                          <a:rPr kumimoji="1" lang="en-US" altLang="ja-JP" dirty="0"/>
                          <a:t>0</a:t>
                        </a:r>
                        <a:endParaRPr kumimoji="1" lang="ja-JP" altLang="en-US" dirty="0"/>
                      </a:p>
                    </a:txBody>
                    <a:tcPr>
                      <a:noFill/>
                    </a:tcPr>
                  </a:tc>
                  <a:extLst>
                    <a:ext uri="{0D108BD9-81ED-4DB2-BD59-A6C34878D82A}">
                      <a16:rowId xmlns:a16="http://schemas.microsoft.com/office/drawing/2014/main" val="978542269"/>
                    </a:ext>
                  </a:extLst>
                </a:tr>
              </a:tbl>
            </a:graphicData>
          </a:graphic>
        </p:graphicFrame>
        <p:sp>
          <p:nvSpPr>
            <p:cNvPr id="41" name="テキスト ボックス 40">
              <a:extLst>
                <a:ext uri="{FF2B5EF4-FFF2-40B4-BE49-F238E27FC236}">
                  <a16:creationId xmlns:a16="http://schemas.microsoft.com/office/drawing/2014/main" id="{36F27BF0-EB60-D7EB-5182-8660341346E3}"/>
                </a:ext>
              </a:extLst>
            </p:cNvPr>
            <p:cNvSpPr txBox="1"/>
            <p:nvPr/>
          </p:nvSpPr>
          <p:spPr>
            <a:xfrm>
              <a:off x="8805055" y="2651063"/>
              <a:ext cx="1250450" cy="400110"/>
            </a:xfrm>
            <a:prstGeom prst="rect">
              <a:avLst/>
            </a:prstGeom>
            <a:noFill/>
          </p:spPr>
          <p:txBody>
            <a:bodyPr wrap="square" rtlCol="0">
              <a:spAutoFit/>
            </a:bodyPr>
            <a:lstStyle/>
            <a:p>
              <a:pPr>
                <a:buClr>
                  <a:srgbClr val="00008C"/>
                </a:buClr>
              </a:pPr>
              <a:r>
                <a:rPr lang="ja-JP" altLang="en-US" sz="2000" dirty="0">
                  <a:latin typeface="Times New Roman" pitchFamily="18" charset="0"/>
                  <a:ea typeface="メイリオ" pitchFamily="50" charset="-128"/>
                </a:rPr>
                <a:t>目標値</a:t>
              </a:r>
              <a:endParaRPr kumimoji="1" lang="ja-JP" altLang="en-US" sz="2000" dirty="0">
                <a:latin typeface="Times New Roman" pitchFamily="18" charset="0"/>
                <a:ea typeface="メイリオ" pitchFamily="50" charset="-128"/>
              </a:endParaRPr>
            </a:p>
          </p:txBody>
        </p:sp>
        <p:graphicFrame>
          <p:nvGraphicFramePr>
            <p:cNvPr id="42" name="オブジェクト 41">
              <a:extLst>
                <a:ext uri="{FF2B5EF4-FFF2-40B4-BE49-F238E27FC236}">
                  <a16:creationId xmlns:a16="http://schemas.microsoft.com/office/drawing/2014/main" id="{2F434BF1-4BBA-D72C-D8CD-22AF3AB6BBEE}"/>
                </a:ext>
              </a:extLst>
            </p:cNvPr>
            <p:cNvGraphicFramePr>
              <a:graphicFrameLocks noChangeAspect="1"/>
            </p:cNvGraphicFramePr>
            <p:nvPr>
              <p:extLst>
                <p:ext uri="{D42A27DB-BD31-4B8C-83A1-F6EECF244321}">
                  <p14:modId xmlns:p14="http://schemas.microsoft.com/office/powerpoint/2010/main" val="840636804"/>
                </p:ext>
              </p:extLst>
            </p:nvPr>
          </p:nvGraphicFramePr>
          <p:xfrm>
            <a:off x="7513516" y="3460882"/>
            <a:ext cx="215900" cy="292100"/>
          </p:xfrm>
          <a:graphic>
            <a:graphicData uri="http://schemas.openxmlformats.org/presentationml/2006/ole">
              <mc:AlternateContent xmlns:mc="http://schemas.openxmlformats.org/markup-compatibility/2006">
                <mc:Choice xmlns:v="urn:schemas-microsoft-com:vml" Requires="v">
                  <p:oleObj name="Equation" r:id="rId2" imgW="215640" imgH="291960" progId="Equation.DSMT4">
                    <p:embed/>
                  </p:oleObj>
                </mc:Choice>
                <mc:Fallback>
                  <p:oleObj name="Equation" r:id="rId2" imgW="215640" imgH="291960" progId="Equation.DSMT4">
                    <p:embed/>
                    <p:pic>
                      <p:nvPicPr>
                        <p:cNvPr id="42" name="オブジェクト 41">
                          <a:extLst>
                            <a:ext uri="{FF2B5EF4-FFF2-40B4-BE49-F238E27FC236}">
                              <a16:creationId xmlns:a16="http://schemas.microsoft.com/office/drawing/2014/main" id="{2F434BF1-4BBA-D72C-D8CD-22AF3AB6BBEE}"/>
                            </a:ext>
                          </a:extLst>
                        </p:cNvPr>
                        <p:cNvPicPr/>
                        <p:nvPr/>
                      </p:nvPicPr>
                      <p:blipFill>
                        <a:blip r:embed="rId3"/>
                        <a:stretch>
                          <a:fillRect/>
                        </a:stretch>
                      </p:blipFill>
                      <p:spPr>
                        <a:xfrm>
                          <a:off x="7513516" y="3460882"/>
                          <a:ext cx="215900" cy="292100"/>
                        </a:xfrm>
                        <a:prstGeom prst="rect">
                          <a:avLst/>
                        </a:prstGeom>
                      </p:spPr>
                    </p:pic>
                  </p:oleObj>
                </mc:Fallback>
              </mc:AlternateContent>
            </a:graphicData>
          </a:graphic>
        </p:graphicFrame>
        <p:graphicFrame>
          <p:nvGraphicFramePr>
            <p:cNvPr id="43" name="オブジェクト 42">
              <a:extLst>
                <a:ext uri="{FF2B5EF4-FFF2-40B4-BE49-F238E27FC236}">
                  <a16:creationId xmlns:a16="http://schemas.microsoft.com/office/drawing/2014/main" id="{6927DE6A-6F97-4D85-A168-56ECD177B69D}"/>
                </a:ext>
              </a:extLst>
            </p:cNvPr>
            <p:cNvGraphicFramePr>
              <a:graphicFrameLocks noChangeAspect="1"/>
            </p:cNvGraphicFramePr>
            <p:nvPr>
              <p:extLst>
                <p:ext uri="{D42A27DB-BD31-4B8C-83A1-F6EECF244321}">
                  <p14:modId xmlns:p14="http://schemas.microsoft.com/office/powerpoint/2010/main" val="3116881022"/>
                </p:ext>
              </p:extLst>
            </p:nvPr>
          </p:nvGraphicFramePr>
          <p:xfrm>
            <a:off x="7521453" y="3797432"/>
            <a:ext cx="203200" cy="292100"/>
          </p:xfrm>
          <a:graphic>
            <a:graphicData uri="http://schemas.openxmlformats.org/presentationml/2006/ole">
              <mc:AlternateContent xmlns:mc="http://schemas.openxmlformats.org/markup-compatibility/2006">
                <mc:Choice xmlns:v="urn:schemas-microsoft-com:vml" Requires="v">
                  <p:oleObj name="Equation" r:id="rId4" imgW="203040" imgH="291960" progId="Equation.DSMT4">
                    <p:embed/>
                  </p:oleObj>
                </mc:Choice>
                <mc:Fallback>
                  <p:oleObj name="Equation" r:id="rId4" imgW="203040" imgH="291960" progId="Equation.DSMT4">
                    <p:embed/>
                    <p:pic>
                      <p:nvPicPr>
                        <p:cNvPr id="43" name="オブジェクト 42">
                          <a:extLst>
                            <a:ext uri="{FF2B5EF4-FFF2-40B4-BE49-F238E27FC236}">
                              <a16:creationId xmlns:a16="http://schemas.microsoft.com/office/drawing/2014/main" id="{6927DE6A-6F97-4D85-A168-56ECD177B69D}"/>
                            </a:ext>
                          </a:extLst>
                        </p:cNvPr>
                        <p:cNvPicPr/>
                        <p:nvPr/>
                      </p:nvPicPr>
                      <p:blipFill>
                        <a:blip r:embed="rId5"/>
                        <a:stretch>
                          <a:fillRect/>
                        </a:stretch>
                      </p:blipFill>
                      <p:spPr>
                        <a:xfrm>
                          <a:off x="7521453" y="3797432"/>
                          <a:ext cx="203200" cy="292100"/>
                        </a:xfrm>
                        <a:prstGeom prst="rect">
                          <a:avLst/>
                        </a:prstGeom>
                      </p:spPr>
                    </p:pic>
                  </p:oleObj>
                </mc:Fallback>
              </mc:AlternateContent>
            </a:graphicData>
          </a:graphic>
        </p:graphicFrame>
      </p:grpSp>
      <p:grpSp>
        <p:nvGrpSpPr>
          <p:cNvPr id="52" name="グループ化 51">
            <a:extLst>
              <a:ext uri="{FF2B5EF4-FFF2-40B4-BE49-F238E27FC236}">
                <a16:creationId xmlns:a16="http://schemas.microsoft.com/office/drawing/2014/main" id="{2FC8103D-10A5-4540-AF39-D4B366AB5234}"/>
              </a:ext>
            </a:extLst>
          </p:cNvPr>
          <p:cNvGrpSpPr/>
          <p:nvPr/>
        </p:nvGrpSpPr>
        <p:grpSpPr>
          <a:xfrm>
            <a:off x="795245" y="4890326"/>
            <a:ext cx="5620534" cy="1331980"/>
            <a:chOff x="795245" y="5093526"/>
            <a:chExt cx="5620534" cy="1331980"/>
          </a:xfrm>
        </p:grpSpPr>
        <p:sp>
          <p:nvSpPr>
            <p:cNvPr id="48" name="テキスト ボックス 47">
              <a:extLst>
                <a:ext uri="{FF2B5EF4-FFF2-40B4-BE49-F238E27FC236}">
                  <a16:creationId xmlns:a16="http://schemas.microsoft.com/office/drawing/2014/main" id="{C5CACE6E-7568-7906-067D-F5A3F90AB23C}"/>
                </a:ext>
              </a:extLst>
            </p:cNvPr>
            <p:cNvSpPr txBox="1"/>
            <p:nvPr/>
          </p:nvSpPr>
          <p:spPr>
            <a:xfrm>
              <a:off x="1273142" y="5994619"/>
              <a:ext cx="4481103" cy="430887"/>
            </a:xfrm>
            <a:prstGeom prst="rect">
              <a:avLst/>
            </a:prstGeom>
            <a:noFill/>
            <a:ln w="38100">
              <a:noFill/>
            </a:ln>
          </p:spPr>
          <p:txBody>
            <a:bodyPr wrap="square" rtlCol="0">
              <a:spAutoFit/>
            </a:bodyPr>
            <a:lstStyle/>
            <a:p>
              <a:pPr algn="ctr"/>
              <a:r>
                <a:rPr kumimoji="1" lang="ja-JP" altLang="en-US" sz="2200" dirty="0"/>
                <a:t>位相遅れ・進みコントローラ</a:t>
              </a:r>
            </a:p>
          </p:txBody>
        </p:sp>
        <p:pic>
          <p:nvPicPr>
            <p:cNvPr id="51" name="図 50">
              <a:extLst>
                <a:ext uri="{FF2B5EF4-FFF2-40B4-BE49-F238E27FC236}">
                  <a16:creationId xmlns:a16="http://schemas.microsoft.com/office/drawing/2014/main" id="{DBA041EA-1B6F-6993-EF63-53187E513C32}"/>
                </a:ext>
              </a:extLst>
            </p:cNvPr>
            <p:cNvPicPr>
              <a:picLocks noChangeAspect="1"/>
            </p:cNvPicPr>
            <p:nvPr/>
          </p:nvPicPr>
          <p:blipFill>
            <a:blip r:embed="rId6"/>
            <a:stretch>
              <a:fillRect/>
            </a:stretch>
          </p:blipFill>
          <p:spPr>
            <a:xfrm>
              <a:off x="795245" y="5093526"/>
              <a:ext cx="5620534" cy="809738"/>
            </a:xfrm>
            <a:prstGeom prst="rect">
              <a:avLst/>
            </a:prstGeom>
          </p:spPr>
        </p:pic>
      </p:grpSp>
      <p:grpSp>
        <p:nvGrpSpPr>
          <p:cNvPr id="53" name="グループ化 52">
            <a:extLst>
              <a:ext uri="{FF2B5EF4-FFF2-40B4-BE49-F238E27FC236}">
                <a16:creationId xmlns:a16="http://schemas.microsoft.com/office/drawing/2014/main" id="{299DC7DA-490C-7A19-B2BE-3888105639CF}"/>
              </a:ext>
            </a:extLst>
          </p:cNvPr>
          <p:cNvGrpSpPr/>
          <p:nvPr/>
        </p:nvGrpSpPr>
        <p:grpSpPr>
          <a:xfrm>
            <a:off x="1143913" y="2475632"/>
            <a:ext cx="4569485" cy="2294064"/>
            <a:chOff x="3129339" y="3375660"/>
            <a:chExt cx="3102216" cy="1556501"/>
          </a:xfrm>
        </p:grpSpPr>
        <p:sp>
          <p:nvSpPr>
            <p:cNvPr id="54" name="正方形/長方形 53">
              <a:extLst>
                <a:ext uri="{FF2B5EF4-FFF2-40B4-BE49-F238E27FC236}">
                  <a16:creationId xmlns:a16="http://schemas.microsoft.com/office/drawing/2014/main" id="{37F9AFF1-1905-C28A-C4D6-0D4801681136}"/>
                </a:ext>
              </a:extLst>
            </p:cNvPr>
            <p:cNvSpPr/>
            <p:nvPr/>
          </p:nvSpPr>
          <p:spPr>
            <a:xfrm>
              <a:off x="4885012" y="3694234"/>
              <a:ext cx="954384" cy="897035"/>
            </a:xfrm>
            <a:prstGeom prst="rect">
              <a:avLst/>
            </a:prstGeom>
            <a:solidFill>
              <a:schemeClr val="tx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5" name="グループ化 54">
              <a:extLst>
                <a:ext uri="{FF2B5EF4-FFF2-40B4-BE49-F238E27FC236}">
                  <a16:creationId xmlns:a16="http://schemas.microsoft.com/office/drawing/2014/main" id="{91A65360-6D70-97C8-41CF-8481098601E7}"/>
                </a:ext>
              </a:extLst>
            </p:cNvPr>
            <p:cNvGrpSpPr/>
            <p:nvPr/>
          </p:nvGrpSpPr>
          <p:grpSpPr>
            <a:xfrm rot="5400000">
              <a:off x="3622444" y="3716800"/>
              <a:ext cx="832094" cy="884405"/>
              <a:chOff x="1926999" y="2536531"/>
              <a:chExt cx="974022" cy="1181940"/>
            </a:xfrm>
          </p:grpSpPr>
          <p:grpSp>
            <p:nvGrpSpPr>
              <p:cNvPr id="67" name="グループ化 66">
                <a:extLst>
                  <a:ext uri="{FF2B5EF4-FFF2-40B4-BE49-F238E27FC236}">
                    <a16:creationId xmlns:a16="http://schemas.microsoft.com/office/drawing/2014/main" id="{169F544F-9A2E-EA48-30C2-CE17452249F5}"/>
                  </a:ext>
                </a:extLst>
              </p:cNvPr>
              <p:cNvGrpSpPr/>
              <p:nvPr/>
            </p:nvGrpSpPr>
            <p:grpSpPr>
              <a:xfrm rot="5400000">
                <a:off x="1491576" y="2971954"/>
                <a:ext cx="1177301" cy="306456"/>
                <a:chOff x="1134932" y="1989314"/>
                <a:chExt cx="1177301" cy="306456"/>
              </a:xfrm>
            </p:grpSpPr>
            <p:cxnSp>
              <p:nvCxnSpPr>
                <p:cNvPr id="74" name="直線コネクタ 73">
                  <a:extLst>
                    <a:ext uri="{FF2B5EF4-FFF2-40B4-BE49-F238E27FC236}">
                      <a16:creationId xmlns:a16="http://schemas.microsoft.com/office/drawing/2014/main" id="{91B745B7-5022-E0E2-2AA6-B240D574E129}"/>
                    </a:ext>
                  </a:extLst>
                </p:cNvPr>
                <p:cNvCxnSpPr>
                  <a:cxnSpLocks/>
                </p:cNvCxnSpPr>
                <p:nvPr/>
              </p:nvCxnSpPr>
              <p:spPr>
                <a:xfrm>
                  <a:off x="1134932" y="2142542"/>
                  <a:ext cx="56444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5" name="直線コネクタ 74">
                  <a:extLst>
                    <a:ext uri="{FF2B5EF4-FFF2-40B4-BE49-F238E27FC236}">
                      <a16:creationId xmlns:a16="http://schemas.microsoft.com/office/drawing/2014/main" id="{77E4B1EF-131F-49AB-7691-22E07BE23122}"/>
                    </a:ext>
                  </a:extLst>
                </p:cNvPr>
                <p:cNvCxnSpPr>
                  <a:cxnSpLocks/>
                </p:cNvCxnSpPr>
                <p:nvPr/>
              </p:nvCxnSpPr>
              <p:spPr>
                <a:xfrm>
                  <a:off x="1699381" y="1989314"/>
                  <a:ext cx="0" cy="306456"/>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直線コネクタ 75">
                  <a:extLst>
                    <a:ext uri="{FF2B5EF4-FFF2-40B4-BE49-F238E27FC236}">
                      <a16:creationId xmlns:a16="http://schemas.microsoft.com/office/drawing/2014/main" id="{50667267-AA23-E063-ADAA-7ABB0A11ACF0}"/>
                    </a:ext>
                  </a:extLst>
                </p:cNvPr>
                <p:cNvCxnSpPr>
                  <a:cxnSpLocks/>
                </p:cNvCxnSpPr>
                <p:nvPr/>
              </p:nvCxnSpPr>
              <p:spPr>
                <a:xfrm>
                  <a:off x="1448988" y="1989314"/>
                  <a:ext cx="55237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7" name="直線コネクタ 76">
                  <a:extLst>
                    <a:ext uri="{FF2B5EF4-FFF2-40B4-BE49-F238E27FC236}">
                      <a16:creationId xmlns:a16="http://schemas.microsoft.com/office/drawing/2014/main" id="{DF189DF4-9943-52F3-54E4-80E1EE954E58}"/>
                    </a:ext>
                  </a:extLst>
                </p:cNvPr>
                <p:cNvCxnSpPr>
                  <a:cxnSpLocks/>
                </p:cNvCxnSpPr>
                <p:nvPr/>
              </p:nvCxnSpPr>
              <p:spPr>
                <a:xfrm>
                  <a:off x="1448988" y="2295770"/>
                  <a:ext cx="55237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8" name="直線コネクタ 77">
                  <a:extLst>
                    <a:ext uri="{FF2B5EF4-FFF2-40B4-BE49-F238E27FC236}">
                      <a16:creationId xmlns:a16="http://schemas.microsoft.com/office/drawing/2014/main" id="{2658B875-75A8-C1DC-58A4-1192FB1DE832}"/>
                    </a:ext>
                  </a:extLst>
                </p:cNvPr>
                <p:cNvCxnSpPr>
                  <a:cxnSpLocks/>
                </p:cNvCxnSpPr>
                <p:nvPr/>
              </p:nvCxnSpPr>
              <p:spPr>
                <a:xfrm>
                  <a:off x="1988988" y="1989314"/>
                  <a:ext cx="0" cy="306456"/>
                </a:xfrm>
                <a:prstGeom prst="line">
                  <a:avLst/>
                </a:prstGeom>
                <a:ln w="19050"/>
              </p:spPr>
              <p:style>
                <a:lnRef idx="1">
                  <a:schemeClr val="dk1"/>
                </a:lnRef>
                <a:fillRef idx="0">
                  <a:schemeClr val="dk1"/>
                </a:fillRef>
                <a:effectRef idx="0">
                  <a:schemeClr val="dk1"/>
                </a:effectRef>
                <a:fontRef idx="minor">
                  <a:schemeClr val="tx1"/>
                </a:fontRef>
              </p:style>
            </p:cxnSp>
            <p:cxnSp>
              <p:nvCxnSpPr>
                <p:cNvPr id="79" name="直線コネクタ 78">
                  <a:extLst>
                    <a:ext uri="{FF2B5EF4-FFF2-40B4-BE49-F238E27FC236}">
                      <a16:creationId xmlns:a16="http://schemas.microsoft.com/office/drawing/2014/main" id="{4F140E39-85FB-C16F-FA4B-1B3DA9382912}"/>
                    </a:ext>
                  </a:extLst>
                </p:cNvPr>
                <p:cNvCxnSpPr>
                  <a:cxnSpLocks/>
                </p:cNvCxnSpPr>
                <p:nvPr/>
              </p:nvCxnSpPr>
              <p:spPr>
                <a:xfrm>
                  <a:off x="1988988" y="2131943"/>
                  <a:ext cx="323245"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68" name="直線コネクタ 67">
                <a:extLst>
                  <a:ext uri="{FF2B5EF4-FFF2-40B4-BE49-F238E27FC236}">
                    <a16:creationId xmlns:a16="http://schemas.microsoft.com/office/drawing/2014/main" id="{28514DB4-0F4F-D7BF-F3B0-7440626BF360}"/>
                  </a:ext>
                </a:extLst>
              </p:cNvPr>
              <p:cNvCxnSpPr>
                <a:cxnSpLocks/>
              </p:cNvCxnSpPr>
              <p:nvPr/>
            </p:nvCxnSpPr>
            <p:spPr>
              <a:xfrm flipH="1">
                <a:off x="2070701" y="2542962"/>
                <a:ext cx="648000" cy="0"/>
              </a:xfrm>
              <a:prstGeom prst="line">
                <a:avLst/>
              </a:prstGeom>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69" name="グループ化 68">
                <a:extLst>
                  <a:ext uri="{FF2B5EF4-FFF2-40B4-BE49-F238E27FC236}">
                    <a16:creationId xmlns:a16="http://schemas.microsoft.com/office/drawing/2014/main" id="{57F7363F-2A9E-7C60-A758-6A4F3B494039}"/>
                  </a:ext>
                </a:extLst>
              </p:cNvPr>
              <p:cNvGrpSpPr/>
              <p:nvPr/>
            </p:nvGrpSpPr>
            <p:grpSpPr>
              <a:xfrm rot="16200000">
                <a:off x="2129938" y="2947389"/>
                <a:ext cx="1177301" cy="364864"/>
                <a:chOff x="1134932" y="2385249"/>
                <a:chExt cx="1177301" cy="364864"/>
              </a:xfrm>
            </p:grpSpPr>
            <p:sp>
              <p:nvSpPr>
                <p:cNvPr id="71" name="フリーフォーム: 図形 70">
                  <a:extLst>
                    <a:ext uri="{FF2B5EF4-FFF2-40B4-BE49-F238E27FC236}">
                      <a16:creationId xmlns:a16="http://schemas.microsoft.com/office/drawing/2014/main" id="{4E1E5146-352C-FCD1-90AD-1AE6058BA8B3}"/>
                    </a:ext>
                  </a:extLst>
                </p:cNvPr>
                <p:cNvSpPr/>
                <p:nvPr/>
              </p:nvSpPr>
              <p:spPr>
                <a:xfrm>
                  <a:off x="1426300" y="2385249"/>
                  <a:ext cx="594566" cy="364864"/>
                </a:xfrm>
                <a:custGeom>
                  <a:avLst/>
                  <a:gdLst>
                    <a:gd name="connsiteX0" fmla="*/ 0 w 3292660"/>
                    <a:gd name="connsiteY0" fmla="*/ 442849 h 840592"/>
                    <a:gd name="connsiteX1" fmla="*/ 295232 w 3292660"/>
                    <a:gd name="connsiteY1" fmla="*/ 463351 h 840592"/>
                    <a:gd name="connsiteX2" fmla="*/ 656072 w 3292660"/>
                    <a:gd name="connsiteY2" fmla="*/ 4101 h 840592"/>
                    <a:gd name="connsiteX3" fmla="*/ 1029213 w 3292660"/>
                    <a:gd name="connsiteY3" fmla="*/ 840592 h 840592"/>
                    <a:gd name="connsiteX4" fmla="*/ 1406454 w 3292660"/>
                    <a:gd name="connsiteY4" fmla="*/ 0 h 840592"/>
                    <a:gd name="connsiteX5" fmla="*/ 1779595 w 3292660"/>
                    <a:gd name="connsiteY5" fmla="*/ 836492 h 840592"/>
                    <a:gd name="connsiteX6" fmla="*/ 2152736 w 3292660"/>
                    <a:gd name="connsiteY6" fmla="*/ 0 h 840592"/>
                    <a:gd name="connsiteX7" fmla="*/ 2534077 w 3292660"/>
                    <a:gd name="connsiteY7" fmla="*/ 836492 h 840592"/>
                    <a:gd name="connsiteX8" fmla="*/ 2894917 w 3292660"/>
                    <a:gd name="connsiteY8" fmla="*/ 397744 h 840592"/>
                    <a:gd name="connsiteX9" fmla="*/ 3292660 w 3292660"/>
                    <a:gd name="connsiteY9" fmla="*/ 401844 h 84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92660" h="840592">
                      <a:moveTo>
                        <a:pt x="0" y="442849"/>
                      </a:moveTo>
                      <a:lnTo>
                        <a:pt x="295232" y="463351"/>
                      </a:lnTo>
                      <a:lnTo>
                        <a:pt x="656072" y="4101"/>
                      </a:lnTo>
                      <a:lnTo>
                        <a:pt x="1029213" y="840592"/>
                      </a:lnTo>
                      <a:lnTo>
                        <a:pt x="1406454" y="0"/>
                      </a:lnTo>
                      <a:lnTo>
                        <a:pt x="1779595" y="836492"/>
                      </a:lnTo>
                      <a:lnTo>
                        <a:pt x="2152736" y="0"/>
                      </a:lnTo>
                      <a:lnTo>
                        <a:pt x="2534077" y="836492"/>
                      </a:lnTo>
                      <a:lnTo>
                        <a:pt x="2894917" y="397744"/>
                      </a:lnTo>
                      <a:lnTo>
                        <a:pt x="3292660" y="401844"/>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直線コネクタ 71">
                  <a:extLst>
                    <a:ext uri="{FF2B5EF4-FFF2-40B4-BE49-F238E27FC236}">
                      <a16:creationId xmlns:a16="http://schemas.microsoft.com/office/drawing/2014/main" id="{8FA5674D-E1E9-18AA-F862-F4649C207C67}"/>
                    </a:ext>
                  </a:extLst>
                </p:cNvPr>
                <p:cNvCxnSpPr>
                  <a:cxnSpLocks/>
                  <a:endCxn id="71" idx="1"/>
                </p:cNvCxnSpPr>
                <p:nvPr/>
              </p:nvCxnSpPr>
              <p:spPr>
                <a:xfrm>
                  <a:off x="1134932" y="2586369"/>
                  <a:ext cx="34467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3" name="直線コネクタ 72">
                  <a:extLst>
                    <a:ext uri="{FF2B5EF4-FFF2-40B4-BE49-F238E27FC236}">
                      <a16:creationId xmlns:a16="http://schemas.microsoft.com/office/drawing/2014/main" id="{45D45BC9-3263-7C51-28BF-85707364A03F}"/>
                    </a:ext>
                  </a:extLst>
                </p:cNvPr>
                <p:cNvCxnSpPr>
                  <a:cxnSpLocks/>
                  <a:stCxn id="71" idx="8"/>
                </p:cNvCxnSpPr>
                <p:nvPr/>
              </p:nvCxnSpPr>
              <p:spPr>
                <a:xfrm>
                  <a:off x="1949044" y="2557892"/>
                  <a:ext cx="363189" cy="971"/>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70" name="直線コネクタ 69">
                <a:extLst>
                  <a:ext uri="{FF2B5EF4-FFF2-40B4-BE49-F238E27FC236}">
                    <a16:creationId xmlns:a16="http://schemas.microsoft.com/office/drawing/2014/main" id="{94F9C517-443E-9DFC-B120-499942011E85}"/>
                  </a:ext>
                </a:extLst>
              </p:cNvPr>
              <p:cNvCxnSpPr>
                <a:cxnSpLocks/>
              </p:cNvCxnSpPr>
              <p:nvPr/>
            </p:nvCxnSpPr>
            <p:spPr>
              <a:xfrm flipH="1">
                <a:off x="2089275" y="3705014"/>
                <a:ext cx="648000" cy="0"/>
              </a:xfrm>
              <a:prstGeom prst="line">
                <a:avLst/>
              </a:prstGeom>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56" name="直線コネクタ 55">
              <a:extLst>
                <a:ext uri="{FF2B5EF4-FFF2-40B4-BE49-F238E27FC236}">
                  <a16:creationId xmlns:a16="http://schemas.microsoft.com/office/drawing/2014/main" id="{2168C9EB-BE25-E2FA-8518-5E068CBEE202}"/>
                </a:ext>
              </a:extLst>
            </p:cNvPr>
            <p:cNvCxnSpPr>
              <a:cxnSpLocks/>
            </p:cNvCxnSpPr>
            <p:nvPr/>
          </p:nvCxnSpPr>
          <p:spPr>
            <a:xfrm flipH="1">
              <a:off x="3129339" y="4158375"/>
              <a:ext cx="477019" cy="0"/>
            </a:xfrm>
            <a:prstGeom prst="line">
              <a:avLst/>
            </a:prstGeom>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57" name="オブジェクト 56">
              <a:extLst>
                <a:ext uri="{FF2B5EF4-FFF2-40B4-BE49-F238E27FC236}">
                  <a16:creationId xmlns:a16="http://schemas.microsoft.com/office/drawing/2014/main" id="{12CE6705-9BBA-D1BB-A806-C51EDB64052C}"/>
                </a:ext>
              </a:extLst>
            </p:cNvPr>
            <p:cNvGraphicFramePr>
              <a:graphicFrameLocks noChangeAspect="1"/>
            </p:cNvGraphicFramePr>
            <p:nvPr>
              <p:extLst>
                <p:ext uri="{D42A27DB-BD31-4B8C-83A1-F6EECF244321}">
                  <p14:modId xmlns:p14="http://schemas.microsoft.com/office/powerpoint/2010/main" val="4130054025"/>
                </p:ext>
              </p:extLst>
            </p:nvPr>
          </p:nvGraphicFramePr>
          <p:xfrm>
            <a:off x="5235354" y="4004756"/>
            <a:ext cx="236537" cy="215900"/>
          </p:xfrm>
          <a:graphic>
            <a:graphicData uri="http://schemas.openxmlformats.org/presentationml/2006/ole">
              <mc:AlternateContent xmlns:mc="http://schemas.openxmlformats.org/markup-compatibility/2006">
                <mc:Choice xmlns:v="urn:schemas-microsoft-com:vml" Requires="v">
                  <p:oleObj name="Equation" r:id="rId7" imgW="215640" imgH="177480" progId="Equation.DSMT4">
                    <p:embed/>
                  </p:oleObj>
                </mc:Choice>
                <mc:Fallback>
                  <p:oleObj name="Equation" r:id="rId7" imgW="215640" imgH="177480" progId="Equation.DSMT4">
                    <p:embed/>
                    <p:pic>
                      <p:nvPicPr>
                        <p:cNvPr id="57" name="オブジェクト 56">
                          <a:extLst>
                            <a:ext uri="{FF2B5EF4-FFF2-40B4-BE49-F238E27FC236}">
                              <a16:creationId xmlns:a16="http://schemas.microsoft.com/office/drawing/2014/main" id="{12CE6705-9BBA-D1BB-A806-C51EDB64052C}"/>
                            </a:ext>
                          </a:extLst>
                        </p:cNvPr>
                        <p:cNvPicPr/>
                        <p:nvPr/>
                      </p:nvPicPr>
                      <p:blipFill>
                        <a:blip r:embed="rId8"/>
                        <a:stretch>
                          <a:fillRect/>
                        </a:stretch>
                      </p:blipFill>
                      <p:spPr>
                        <a:xfrm>
                          <a:off x="5235354" y="4004756"/>
                          <a:ext cx="236537" cy="215900"/>
                        </a:xfrm>
                        <a:prstGeom prst="rect">
                          <a:avLst/>
                        </a:prstGeom>
                      </p:spPr>
                    </p:pic>
                  </p:oleObj>
                </mc:Fallback>
              </mc:AlternateContent>
            </a:graphicData>
          </a:graphic>
        </p:graphicFrame>
        <p:graphicFrame>
          <p:nvGraphicFramePr>
            <p:cNvPr id="58" name="オブジェクト 57">
              <a:extLst>
                <a:ext uri="{FF2B5EF4-FFF2-40B4-BE49-F238E27FC236}">
                  <a16:creationId xmlns:a16="http://schemas.microsoft.com/office/drawing/2014/main" id="{A2BAF1BE-5C2B-2463-BBBA-C39FCE35C37F}"/>
                </a:ext>
              </a:extLst>
            </p:cNvPr>
            <p:cNvGraphicFramePr>
              <a:graphicFrameLocks noChangeAspect="1"/>
            </p:cNvGraphicFramePr>
            <p:nvPr>
              <p:extLst>
                <p:ext uri="{D42A27DB-BD31-4B8C-83A1-F6EECF244321}">
                  <p14:modId xmlns:p14="http://schemas.microsoft.com/office/powerpoint/2010/main" val="4140467323"/>
                </p:ext>
              </p:extLst>
            </p:nvPr>
          </p:nvGraphicFramePr>
          <p:xfrm>
            <a:off x="3943940" y="4638476"/>
            <a:ext cx="180975" cy="276225"/>
          </p:xfrm>
          <a:graphic>
            <a:graphicData uri="http://schemas.openxmlformats.org/presentationml/2006/ole">
              <mc:AlternateContent xmlns:mc="http://schemas.openxmlformats.org/markup-compatibility/2006">
                <mc:Choice xmlns:v="urn:schemas-microsoft-com:vml" Requires="v">
                  <p:oleObj name="Equation" r:id="rId9" imgW="164880" imgH="228600" progId="Equation.DSMT4">
                    <p:embed/>
                  </p:oleObj>
                </mc:Choice>
                <mc:Fallback>
                  <p:oleObj name="Equation" r:id="rId9" imgW="164880" imgH="228600" progId="Equation.DSMT4">
                    <p:embed/>
                    <p:pic>
                      <p:nvPicPr>
                        <p:cNvPr id="58" name="オブジェクト 57">
                          <a:extLst>
                            <a:ext uri="{FF2B5EF4-FFF2-40B4-BE49-F238E27FC236}">
                              <a16:creationId xmlns:a16="http://schemas.microsoft.com/office/drawing/2014/main" id="{A2BAF1BE-5C2B-2463-BBBA-C39FCE35C37F}"/>
                            </a:ext>
                          </a:extLst>
                        </p:cNvPr>
                        <p:cNvPicPr/>
                        <p:nvPr/>
                      </p:nvPicPr>
                      <p:blipFill>
                        <a:blip r:embed="rId10"/>
                        <a:stretch>
                          <a:fillRect/>
                        </a:stretch>
                      </p:blipFill>
                      <p:spPr>
                        <a:xfrm>
                          <a:off x="3943940" y="4638476"/>
                          <a:ext cx="180975" cy="276225"/>
                        </a:xfrm>
                        <a:prstGeom prst="rect">
                          <a:avLst/>
                        </a:prstGeom>
                      </p:spPr>
                    </p:pic>
                  </p:oleObj>
                </mc:Fallback>
              </mc:AlternateContent>
            </a:graphicData>
          </a:graphic>
        </p:graphicFrame>
        <p:graphicFrame>
          <p:nvGraphicFramePr>
            <p:cNvPr id="59" name="オブジェクト 58">
              <a:extLst>
                <a:ext uri="{FF2B5EF4-FFF2-40B4-BE49-F238E27FC236}">
                  <a16:creationId xmlns:a16="http://schemas.microsoft.com/office/drawing/2014/main" id="{402943FB-0C3E-F50D-D1F1-691B9CEA88F7}"/>
                </a:ext>
              </a:extLst>
            </p:cNvPr>
            <p:cNvGraphicFramePr>
              <a:graphicFrameLocks noChangeAspect="1"/>
            </p:cNvGraphicFramePr>
            <p:nvPr>
              <p:extLst>
                <p:ext uri="{D42A27DB-BD31-4B8C-83A1-F6EECF244321}">
                  <p14:modId xmlns:p14="http://schemas.microsoft.com/office/powerpoint/2010/main" val="4239039389"/>
                </p:ext>
              </p:extLst>
            </p:nvPr>
          </p:nvGraphicFramePr>
          <p:xfrm>
            <a:off x="3959819" y="3502920"/>
            <a:ext cx="166688" cy="215900"/>
          </p:xfrm>
          <a:graphic>
            <a:graphicData uri="http://schemas.openxmlformats.org/presentationml/2006/ole">
              <mc:AlternateContent xmlns:mc="http://schemas.openxmlformats.org/markup-compatibility/2006">
                <mc:Choice xmlns:v="urn:schemas-microsoft-com:vml" Requires="v">
                  <p:oleObj name="Equation" r:id="rId11" imgW="152280" imgH="177480" progId="Equation.DSMT4">
                    <p:embed/>
                  </p:oleObj>
                </mc:Choice>
                <mc:Fallback>
                  <p:oleObj name="Equation" r:id="rId11" imgW="152280" imgH="177480" progId="Equation.DSMT4">
                    <p:embed/>
                    <p:pic>
                      <p:nvPicPr>
                        <p:cNvPr id="59" name="オブジェクト 58">
                          <a:extLst>
                            <a:ext uri="{FF2B5EF4-FFF2-40B4-BE49-F238E27FC236}">
                              <a16:creationId xmlns:a16="http://schemas.microsoft.com/office/drawing/2014/main" id="{402943FB-0C3E-F50D-D1F1-691B9CEA88F7}"/>
                            </a:ext>
                          </a:extLst>
                        </p:cNvPr>
                        <p:cNvPicPr/>
                        <p:nvPr/>
                      </p:nvPicPr>
                      <p:blipFill>
                        <a:blip r:embed="rId12"/>
                        <a:stretch>
                          <a:fillRect/>
                        </a:stretch>
                      </p:blipFill>
                      <p:spPr>
                        <a:xfrm>
                          <a:off x="3959819" y="3502920"/>
                          <a:ext cx="166688" cy="215900"/>
                        </a:xfrm>
                        <a:prstGeom prst="rect">
                          <a:avLst/>
                        </a:prstGeom>
                      </p:spPr>
                    </p:pic>
                  </p:oleObj>
                </mc:Fallback>
              </mc:AlternateContent>
            </a:graphicData>
          </a:graphic>
        </p:graphicFrame>
        <p:cxnSp>
          <p:nvCxnSpPr>
            <p:cNvPr id="60" name="直線コネクタ 59">
              <a:extLst>
                <a:ext uri="{FF2B5EF4-FFF2-40B4-BE49-F238E27FC236}">
                  <a16:creationId xmlns:a16="http://schemas.microsoft.com/office/drawing/2014/main" id="{F77A65A9-6023-892C-9553-01EDA092F0C9}"/>
                </a:ext>
              </a:extLst>
            </p:cNvPr>
            <p:cNvCxnSpPr>
              <a:cxnSpLocks/>
            </p:cNvCxnSpPr>
            <p:nvPr/>
          </p:nvCxnSpPr>
          <p:spPr>
            <a:xfrm flipV="1">
              <a:off x="3129339" y="4587239"/>
              <a:ext cx="3020170" cy="11859"/>
            </a:xfrm>
            <a:prstGeom prst="line">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直線コネクタ 60">
              <a:extLst>
                <a:ext uri="{FF2B5EF4-FFF2-40B4-BE49-F238E27FC236}">
                  <a16:creationId xmlns:a16="http://schemas.microsoft.com/office/drawing/2014/main" id="{70A11E2B-0E69-41E5-D44B-14F8F10E0CCD}"/>
                </a:ext>
              </a:extLst>
            </p:cNvPr>
            <p:cNvCxnSpPr>
              <a:cxnSpLocks/>
            </p:cNvCxnSpPr>
            <p:nvPr/>
          </p:nvCxnSpPr>
          <p:spPr>
            <a:xfrm>
              <a:off x="3129339" y="3375660"/>
              <a:ext cx="0" cy="1223439"/>
            </a:xfrm>
            <a:prstGeom prst="line">
              <a:avLst/>
            </a:prstGeom>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直線コネクタ 61">
              <a:extLst>
                <a:ext uri="{FF2B5EF4-FFF2-40B4-BE49-F238E27FC236}">
                  <a16:creationId xmlns:a16="http://schemas.microsoft.com/office/drawing/2014/main" id="{220B8245-4FEF-07E6-4FB0-5799D3DE02E1}"/>
                </a:ext>
              </a:extLst>
            </p:cNvPr>
            <p:cNvCxnSpPr>
              <a:cxnSpLocks/>
              <a:stCxn id="54" idx="1"/>
            </p:cNvCxnSpPr>
            <p:nvPr/>
          </p:nvCxnSpPr>
          <p:spPr>
            <a:xfrm flipH="1">
              <a:off x="4475882" y="4142752"/>
              <a:ext cx="409130" cy="3320"/>
            </a:xfrm>
            <a:prstGeom prst="line">
              <a:avLst/>
            </a:prstGeom>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63" name="オブジェクト 62">
              <a:extLst>
                <a:ext uri="{FF2B5EF4-FFF2-40B4-BE49-F238E27FC236}">
                  <a16:creationId xmlns:a16="http://schemas.microsoft.com/office/drawing/2014/main" id="{635FF7FC-701D-BD8D-0BD8-117F99B55B75}"/>
                </a:ext>
              </a:extLst>
            </p:cNvPr>
            <p:cNvGraphicFramePr>
              <a:graphicFrameLocks noChangeAspect="1"/>
            </p:cNvGraphicFramePr>
            <p:nvPr>
              <p:extLst>
                <p:ext uri="{D42A27DB-BD31-4B8C-83A1-F6EECF244321}">
                  <p14:modId xmlns:p14="http://schemas.microsoft.com/office/powerpoint/2010/main" val="3283457305"/>
                </p:ext>
              </p:extLst>
            </p:nvPr>
          </p:nvGraphicFramePr>
          <p:xfrm>
            <a:off x="5656833" y="4719436"/>
            <a:ext cx="182563" cy="212725"/>
          </p:xfrm>
          <a:graphic>
            <a:graphicData uri="http://schemas.openxmlformats.org/presentationml/2006/ole">
              <mc:AlternateContent xmlns:mc="http://schemas.openxmlformats.org/markup-compatibility/2006">
                <mc:Choice xmlns:v="urn:schemas-microsoft-com:vml" Requires="v">
                  <p:oleObj name="Equation" r:id="rId13" imgW="164880" imgH="177480" progId="Equation.DSMT4">
                    <p:embed/>
                  </p:oleObj>
                </mc:Choice>
                <mc:Fallback>
                  <p:oleObj name="Equation" r:id="rId13" imgW="164880" imgH="177480" progId="Equation.DSMT4">
                    <p:embed/>
                    <p:pic>
                      <p:nvPicPr>
                        <p:cNvPr id="63" name="オブジェクト 62">
                          <a:extLst>
                            <a:ext uri="{FF2B5EF4-FFF2-40B4-BE49-F238E27FC236}">
                              <a16:creationId xmlns:a16="http://schemas.microsoft.com/office/drawing/2014/main" id="{635FF7FC-701D-BD8D-0BD8-117F99B55B75}"/>
                            </a:ext>
                          </a:extLst>
                        </p:cNvPr>
                        <p:cNvPicPr/>
                        <p:nvPr/>
                      </p:nvPicPr>
                      <p:blipFill>
                        <a:blip r:embed="rId14"/>
                        <a:stretch>
                          <a:fillRect/>
                        </a:stretch>
                      </p:blipFill>
                      <p:spPr>
                        <a:xfrm>
                          <a:off x="5656833" y="4719436"/>
                          <a:ext cx="182563" cy="212725"/>
                        </a:xfrm>
                        <a:prstGeom prst="rect">
                          <a:avLst/>
                        </a:prstGeom>
                      </p:spPr>
                    </p:pic>
                  </p:oleObj>
                </mc:Fallback>
              </mc:AlternateContent>
            </a:graphicData>
          </a:graphic>
        </p:graphicFrame>
        <p:cxnSp>
          <p:nvCxnSpPr>
            <p:cNvPr id="64" name="コネクタ: カギ線 63">
              <a:extLst>
                <a:ext uri="{FF2B5EF4-FFF2-40B4-BE49-F238E27FC236}">
                  <a16:creationId xmlns:a16="http://schemas.microsoft.com/office/drawing/2014/main" id="{35D28855-944F-53B6-D34A-4DCB8E4A70DE}"/>
                </a:ext>
              </a:extLst>
            </p:cNvPr>
            <p:cNvCxnSpPr>
              <a:stCxn id="54" idx="2"/>
              <a:endCxn id="63" idx="1"/>
            </p:cNvCxnSpPr>
            <p:nvPr/>
          </p:nvCxnSpPr>
          <p:spPr>
            <a:xfrm rot="16200000" flipH="1">
              <a:off x="5392254" y="4561218"/>
              <a:ext cx="234529" cy="294629"/>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76503775-19C7-77E6-278B-DB0AE3B82720}"/>
                </a:ext>
              </a:extLst>
            </p:cNvPr>
            <p:cNvCxnSpPr>
              <a:cxnSpLocks/>
              <a:endCxn id="54" idx="3"/>
            </p:cNvCxnSpPr>
            <p:nvPr/>
          </p:nvCxnSpPr>
          <p:spPr>
            <a:xfrm flipH="1">
              <a:off x="5839396" y="4142751"/>
              <a:ext cx="392159" cy="0"/>
            </a:xfrm>
            <a:prstGeom prst="line">
              <a:avLst/>
            </a:prstGeom>
            <a:ln w="19050" cap="flat" cmpd="sng" algn="ctr">
              <a:solidFill>
                <a:schemeClr val="tx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66" name="オブジェクト 65">
              <a:extLst>
                <a:ext uri="{FF2B5EF4-FFF2-40B4-BE49-F238E27FC236}">
                  <a16:creationId xmlns:a16="http://schemas.microsoft.com/office/drawing/2014/main" id="{D6D21D74-24FF-FB7F-C76B-12EE3CF41498}"/>
                </a:ext>
              </a:extLst>
            </p:cNvPr>
            <p:cNvGraphicFramePr>
              <a:graphicFrameLocks noChangeAspect="1"/>
            </p:cNvGraphicFramePr>
            <p:nvPr>
              <p:extLst>
                <p:ext uri="{D42A27DB-BD31-4B8C-83A1-F6EECF244321}">
                  <p14:modId xmlns:p14="http://schemas.microsoft.com/office/powerpoint/2010/main" val="897424405"/>
                </p:ext>
              </p:extLst>
            </p:nvPr>
          </p:nvGraphicFramePr>
          <p:xfrm>
            <a:off x="5973683" y="3896338"/>
            <a:ext cx="181062" cy="215421"/>
          </p:xfrm>
          <a:graphic>
            <a:graphicData uri="http://schemas.openxmlformats.org/presentationml/2006/ole">
              <mc:AlternateContent xmlns:mc="http://schemas.openxmlformats.org/markup-compatibility/2006">
                <mc:Choice xmlns:v="urn:schemas-microsoft-com:vml" Requires="v">
                  <p:oleObj name="Equation" r:id="rId15" imgW="164880" imgH="177480" progId="Equation.DSMT4">
                    <p:embed/>
                  </p:oleObj>
                </mc:Choice>
                <mc:Fallback>
                  <p:oleObj name="Equation" r:id="rId15" imgW="164880" imgH="177480" progId="Equation.DSMT4">
                    <p:embed/>
                    <p:pic>
                      <p:nvPicPr>
                        <p:cNvPr id="66" name="オブジェクト 65">
                          <a:extLst>
                            <a:ext uri="{FF2B5EF4-FFF2-40B4-BE49-F238E27FC236}">
                              <a16:creationId xmlns:a16="http://schemas.microsoft.com/office/drawing/2014/main" id="{D6D21D74-24FF-FB7F-C76B-12EE3CF41498}"/>
                            </a:ext>
                          </a:extLst>
                        </p:cNvPr>
                        <p:cNvPicPr/>
                        <p:nvPr/>
                      </p:nvPicPr>
                      <p:blipFill>
                        <a:blip r:embed="rId16"/>
                        <a:stretch>
                          <a:fillRect/>
                        </a:stretch>
                      </p:blipFill>
                      <p:spPr>
                        <a:xfrm>
                          <a:off x="5973683" y="3896338"/>
                          <a:ext cx="181062" cy="215421"/>
                        </a:xfrm>
                        <a:prstGeom prst="rect">
                          <a:avLst/>
                        </a:prstGeom>
                      </p:spPr>
                    </p:pic>
                  </p:oleObj>
                </mc:Fallback>
              </mc:AlternateContent>
            </a:graphicData>
          </a:graphic>
        </p:graphicFrame>
      </p:grpSp>
      <p:grpSp>
        <p:nvGrpSpPr>
          <p:cNvPr id="80" name="グループ化 79">
            <a:extLst>
              <a:ext uri="{FF2B5EF4-FFF2-40B4-BE49-F238E27FC236}">
                <a16:creationId xmlns:a16="http://schemas.microsoft.com/office/drawing/2014/main" id="{8B3B1AC5-A3D0-CD9F-91AD-6E999577F081}"/>
              </a:ext>
            </a:extLst>
          </p:cNvPr>
          <p:cNvGrpSpPr/>
          <p:nvPr/>
        </p:nvGrpSpPr>
        <p:grpSpPr>
          <a:xfrm>
            <a:off x="7466767" y="2258845"/>
            <a:ext cx="3418246" cy="1541840"/>
            <a:chOff x="7582981" y="2601573"/>
            <a:chExt cx="3418246" cy="1541840"/>
          </a:xfrm>
        </p:grpSpPr>
        <p:graphicFrame>
          <p:nvGraphicFramePr>
            <p:cNvPr id="81" name="表 91">
              <a:extLst>
                <a:ext uri="{FF2B5EF4-FFF2-40B4-BE49-F238E27FC236}">
                  <a16:creationId xmlns:a16="http://schemas.microsoft.com/office/drawing/2014/main" id="{B722D6D5-B894-3912-A948-7ECA7548BE50}"/>
                </a:ext>
              </a:extLst>
            </p:cNvPr>
            <p:cNvGraphicFramePr>
              <a:graphicFrameLocks/>
            </p:cNvGraphicFramePr>
            <p:nvPr>
              <p:extLst>
                <p:ext uri="{D42A27DB-BD31-4B8C-83A1-F6EECF244321}">
                  <p14:modId xmlns:p14="http://schemas.microsoft.com/office/powerpoint/2010/main" val="3405113170"/>
                </p:ext>
              </p:extLst>
            </p:nvPr>
          </p:nvGraphicFramePr>
          <p:xfrm>
            <a:off x="7582981" y="3046133"/>
            <a:ext cx="3418246" cy="1097280"/>
          </p:xfrm>
          <a:graphic>
            <a:graphicData uri="http://schemas.openxmlformats.org/drawingml/2006/table">
              <a:tbl>
                <a:tblPr firstRow="1" bandRow="1">
                  <a:tableStyleId>{9D7B26C5-4107-4FEC-AEDC-1716B250A1EF}</a:tableStyleId>
                </a:tblPr>
                <a:tblGrid>
                  <a:gridCol w="1709123">
                    <a:extLst>
                      <a:ext uri="{9D8B030D-6E8A-4147-A177-3AD203B41FA5}">
                        <a16:colId xmlns:a16="http://schemas.microsoft.com/office/drawing/2014/main" val="2298087169"/>
                      </a:ext>
                    </a:extLst>
                  </a:gridCol>
                  <a:gridCol w="1709123">
                    <a:extLst>
                      <a:ext uri="{9D8B030D-6E8A-4147-A177-3AD203B41FA5}">
                        <a16:colId xmlns:a16="http://schemas.microsoft.com/office/drawing/2014/main" val="2881944748"/>
                      </a:ext>
                    </a:extLst>
                  </a:gridCol>
                </a:tblGrid>
                <a:tr h="332023">
                  <a:tc>
                    <a:txBody>
                      <a:bodyPr/>
                      <a:lstStyle/>
                      <a:p>
                        <a:pPr algn="ctr"/>
                        <a:r>
                          <a:rPr kumimoji="1" lang="ja-JP" altLang="en-US" dirty="0"/>
                          <a:t>パラメータ</a:t>
                        </a:r>
                      </a:p>
                    </a:txBody>
                    <a:tcPr/>
                  </a:tc>
                  <a:tc>
                    <a:txBody>
                      <a:bodyPr/>
                      <a:lstStyle/>
                      <a:p>
                        <a:pPr algn="ctr"/>
                        <a:r>
                          <a:rPr kumimoji="1" lang="ja-JP" altLang="en-US"/>
                          <a:t>値</a:t>
                        </a:r>
                      </a:p>
                    </a:txBody>
                    <a:tcPr/>
                  </a:tc>
                  <a:extLst>
                    <a:ext uri="{0D108BD9-81ED-4DB2-BD59-A6C34878D82A}">
                      <a16:rowId xmlns:a16="http://schemas.microsoft.com/office/drawing/2014/main" val="1745500244"/>
                    </a:ext>
                  </a:extLst>
                </a:tr>
                <a:tr h="332023">
                  <a:tc>
                    <a:txBody>
                      <a:bodyPr/>
                      <a:lstStyle/>
                      <a:p>
                        <a:pPr algn="ctr"/>
                        <a:r>
                          <a:rPr kumimoji="1" lang="ja-JP" altLang="en-US" dirty="0"/>
                          <a:t>目標位置 </a:t>
                        </a:r>
                        <a:r>
                          <a:rPr kumimoji="1" lang="en-US" altLang="ja-JP" dirty="0"/>
                          <a:t>[m]</a:t>
                        </a:r>
                        <a:endParaRPr kumimoji="1" lang="ja-JP" altLang="en-US" dirty="0"/>
                      </a:p>
                    </a:txBody>
                    <a:tcPr>
                      <a:noFill/>
                    </a:tcPr>
                  </a:tc>
                  <a:tc>
                    <a:txBody>
                      <a:bodyPr/>
                      <a:lstStyle/>
                      <a:p>
                        <a:pPr algn="ctr"/>
                        <a:r>
                          <a:rPr kumimoji="1" lang="en-US" altLang="ja-JP" dirty="0"/>
                          <a:t>0</a:t>
                        </a:r>
                        <a:endParaRPr kumimoji="1" lang="ja-JP" altLang="en-US" dirty="0"/>
                      </a:p>
                    </a:txBody>
                    <a:tcPr>
                      <a:noFill/>
                    </a:tcPr>
                  </a:tc>
                  <a:extLst>
                    <a:ext uri="{0D108BD9-81ED-4DB2-BD59-A6C34878D82A}">
                      <a16:rowId xmlns:a16="http://schemas.microsoft.com/office/drawing/2014/main" val="2320475187"/>
                    </a:ext>
                  </a:extLst>
                </a:tr>
                <a:tr h="332023">
                  <a:tc>
                    <a:txBody>
                      <a:bodyPr/>
                      <a:lstStyle/>
                      <a:p>
                        <a:pPr algn="ctr"/>
                        <a:r>
                          <a:rPr kumimoji="1" lang="ja-JP" altLang="en-US" dirty="0"/>
                          <a:t>目標速度</a:t>
                        </a:r>
                        <a:r>
                          <a:rPr kumimoji="1" lang="en-US" altLang="ja-JP" dirty="0"/>
                          <a:t> [m/s]</a:t>
                        </a:r>
                        <a:endParaRPr kumimoji="1" lang="ja-JP" altLang="en-US" dirty="0"/>
                      </a:p>
                    </a:txBody>
                    <a:tcPr>
                      <a:noFill/>
                    </a:tcPr>
                  </a:tc>
                  <a:tc>
                    <a:txBody>
                      <a:bodyPr/>
                      <a:lstStyle/>
                      <a:p>
                        <a:pPr algn="ctr"/>
                        <a:r>
                          <a:rPr kumimoji="1" lang="en-US" altLang="ja-JP" dirty="0"/>
                          <a:t>0</a:t>
                        </a:r>
                      </a:p>
                    </a:txBody>
                    <a:tcPr>
                      <a:noFill/>
                    </a:tcPr>
                  </a:tc>
                  <a:extLst>
                    <a:ext uri="{0D108BD9-81ED-4DB2-BD59-A6C34878D82A}">
                      <a16:rowId xmlns:a16="http://schemas.microsoft.com/office/drawing/2014/main" val="978542269"/>
                    </a:ext>
                  </a:extLst>
                </a:tr>
              </a:tbl>
            </a:graphicData>
          </a:graphic>
        </p:graphicFrame>
        <p:sp>
          <p:nvSpPr>
            <p:cNvPr id="82" name="テキスト ボックス 81">
              <a:extLst>
                <a:ext uri="{FF2B5EF4-FFF2-40B4-BE49-F238E27FC236}">
                  <a16:creationId xmlns:a16="http://schemas.microsoft.com/office/drawing/2014/main" id="{BFD4BC7F-BAB0-6A59-3910-22E6CA3EE8A5}"/>
                </a:ext>
              </a:extLst>
            </p:cNvPr>
            <p:cNvSpPr txBox="1"/>
            <p:nvPr/>
          </p:nvSpPr>
          <p:spPr>
            <a:xfrm>
              <a:off x="8403306" y="2601573"/>
              <a:ext cx="1890257" cy="400110"/>
            </a:xfrm>
            <a:prstGeom prst="rect">
              <a:avLst/>
            </a:prstGeom>
            <a:noFill/>
          </p:spPr>
          <p:txBody>
            <a:bodyPr wrap="square" rtlCol="0">
              <a:spAutoFit/>
            </a:bodyPr>
            <a:lstStyle/>
            <a:p>
              <a:pPr>
                <a:buClr>
                  <a:srgbClr val="00008C"/>
                </a:buClr>
              </a:pPr>
              <a:r>
                <a:rPr kumimoji="1" lang="ja-JP" altLang="en-US" sz="2000" dirty="0">
                  <a:latin typeface="Times New Roman" pitchFamily="18" charset="0"/>
                  <a:ea typeface="メイリオ" pitchFamily="50" charset="-128"/>
                </a:rPr>
                <a:t>要求制御性能</a:t>
              </a:r>
            </a:p>
          </p:txBody>
        </p:sp>
      </p:grpSp>
    </p:spTree>
    <p:extLst>
      <p:ext uri="{BB962C8B-B14F-4D97-AF65-F5344CB8AC3E}">
        <p14:creationId xmlns:p14="http://schemas.microsoft.com/office/powerpoint/2010/main" val="3327026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17623-DCC1-B152-D615-5A593ED4D40F}"/>
              </a:ext>
            </a:extLst>
          </p:cNvPr>
          <p:cNvSpPr>
            <a:spLocks noGrp="1"/>
          </p:cNvSpPr>
          <p:nvPr>
            <p:ph type="title"/>
          </p:nvPr>
        </p:nvSpPr>
        <p:spPr/>
        <p:txBody>
          <a:bodyPr/>
          <a:lstStyle/>
          <a:p>
            <a:r>
              <a:rPr kumimoji="1" lang="ja-JP" altLang="en-US" dirty="0"/>
              <a:t>課題</a:t>
            </a:r>
            <a:r>
              <a:rPr lang="en-US" altLang="ja-JP" dirty="0"/>
              <a:t>4</a:t>
            </a:r>
            <a:endParaRPr kumimoji="1" lang="ja-JP" altLang="en-US" dirty="0"/>
          </a:p>
        </p:txBody>
      </p:sp>
      <p:sp>
        <p:nvSpPr>
          <p:cNvPr id="3" name="コンテンツ プレースホルダー 2">
            <a:extLst>
              <a:ext uri="{FF2B5EF4-FFF2-40B4-BE49-F238E27FC236}">
                <a16:creationId xmlns:a16="http://schemas.microsoft.com/office/drawing/2014/main" id="{348B81F2-A144-4C39-33FF-04AFCD2CEA23}"/>
              </a:ext>
            </a:extLst>
          </p:cNvPr>
          <p:cNvSpPr>
            <a:spLocks noGrp="1"/>
          </p:cNvSpPr>
          <p:nvPr>
            <p:ph idx="1"/>
          </p:nvPr>
        </p:nvSpPr>
        <p:spPr/>
        <p:txBody>
          <a:bodyPr/>
          <a:lstStyle/>
          <a:p>
            <a:r>
              <a:rPr kumimoji="1" lang="ja-JP" altLang="en-US" dirty="0"/>
              <a:t>多入力多出力系の制御特性</a:t>
            </a:r>
          </a:p>
          <a:p>
            <a:pPr marL="914400" lvl="1" indent="-457200">
              <a:buFont typeface="+mj-lt"/>
              <a:buAutoNum type="arabicPeriod"/>
            </a:pPr>
            <a:r>
              <a:rPr kumimoji="1" lang="ja-JP" altLang="en-US" dirty="0"/>
              <a:t>以下のバネマスダンパ系について</a:t>
            </a:r>
            <a:r>
              <a:rPr kumimoji="1" lang="ja-JP" altLang="en-US" b="1" dirty="0"/>
              <a:t>自由応答 </a:t>
            </a:r>
            <a:r>
              <a:rPr kumimoji="1" lang="en-US" altLang="ja-JP" b="1" dirty="0"/>
              <a:t>(                ) </a:t>
            </a:r>
            <a:r>
              <a:rPr kumimoji="1" lang="ja-JP" altLang="en-US" dirty="0"/>
              <a:t>をシミュレーションし、位置と速度、制御入力の時刻歴をグラフで示せ。</a:t>
            </a:r>
            <a:endParaRPr kumimoji="1" lang="en-US" altLang="ja-JP" dirty="0"/>
          </a:p>
          <a:p>
            <a:pPr marL="1314450" lvl="2" indent="-457200"/>
            <a:r>
              <a:rPr lang="ja-JP" altLang="en-US" dirty="0"/>
              <a:t>各パラメータは次ページ記載</a:t>
            </a:r>
            <a:endParaRPr lang="en-US" altLang="ja-JP" dirty="0"/>
          </a:p>
          <a:p>
            <a:pPr marL="1314450" lvl="2" indent="-457200"/>
            <a:endParaRPr kumimoji="1" lang="en-US" altLang="ja-JP" dirty="0"/>
          </a:p>
          <a:p>
            <a:pPr marL="1314450" lvl="2" indent="-457200"/>
            <a:endParaRPr lang="en-US" altLang="ja-JP" dirty="0"/>
          </a:p>
          <a:p>
            <a:pPr marL="1314450" lvl="2" indent="-457200"/>
            <a:endParaRPr kumimoji="1" lang="en-US" altLang="ja-JP" dirty="0"/>
          </a:p>
          <a:p>
            <a:pPr marL="1314450" lvl="2" indent="-457200"/>
            <a:endParaRPr lang="en-US" altLang="ja-JP" dirty="0"/>
          </a:p>
          <a:p>
            <a:pPr marL="1314450" lvl="2" indent="-457200"/>
            <a:endParaRPr kumimoji="1" lang="en-US" altLang="ja-JP" dirty="0"/>
          </a:p>
          <a:p>
            <a:pPr marL="1314450" lvl="2" indent="-457200"/>
            <a:endParaRPr lang="en-US" altLang="ja-JP" dirty="0"/>
          </a:p>
          <a:p>
            <a:pPr marL="1314450" lvl="2" indent="-457200"/>
            <a:endParaRPr kumimoji="1" lang="en-US" altLang="ja-JP" dirty="0"/>
          </a:p>
          <a:p>
            <a:pPr marL="914400" lvl="1" indent="-457200">
              <a:buFont typeface="+mj-lt"/>
              <a:buAutoNum type="arabicPeriod"/>
            </a:pPr>
            <a:r>
              <a:rPr kumimoji="1" lang="ja-JP" altLang="en-US" dirty="0"/>
              <a:t>状態量　　　の状態フィードバック制御によって目標値への収束させ、 位置と速度、制御入力の時刻歴をグラフで示せ。</a:t>
            </a:r>
            <a:endParaRPr kumimoji="1" lang="en-US" altLang="ja-JP" dirty="0"/>
          </a:p>
          <a:p>
            <a:pPr marL="1314450" lvl="2" indent="-457200"/>
            <a:r>
              <a:rPr lang="ja-JP" altLang="en-US" dirty="0"/>
              <a:t>制御ゲインは各自設計（例：配置法 </a:t>
            </a:r>
            <a:r>
              <a:rPr lang="en-US" altLang="ja-JP"/>
              <a:t>or </a:t>
            </a:r>
            <a:r>
              <a:rPr lang="ja-JP" altLang="en-US"/>
              <a:t>試行</a:t>
            </a:r>
            <a:r>
              <a:rPr lang="ja-JP" altLang="en-US" dirty="0"/>
              <a:t>錯誤的に設計）</a:t>
            </a:r>
            <a:endParaRPr lang="en-US" altLang="ja-JP" dirty="0"/>
          </a:p>
          <a:p>
            <a:pPr marL="1314450" lvl="2" indent="-457200"/>
            <a:r>
              <a:rPr lang="ja-JP" altLang="en-US" dirty="0"/>
              <a:t>目標位置は次ページ記載</a:t>
            </a:r>
          </a:p>
          <a:p>
            <a:pPr marL="1314450" lvl="2" indent="-457200"/>
            <a:endParaRPr kumimoji="1" lang="en-US" altLang="ja-JP" dirty="0"/>
          </a:p>
          <a:p>
            <a:pPr marL="914400" lvl="1" indent="-457200">
              <a:buFont typeface="+mj-lt"/>
              <a:buAutoNum type="arabicPeriod"/>
            </a:pPr>
            <a:endParaRPr kumimoji="1" lang="en-US" altLang="ja-JP" dirty="0"/>
          </a:p>
          <a:p>
            <a:pPr lvl="1"/>
            <a:endParaRPr kumimoji="1" lang="ja-JP" altLang="en-US" dirty="0"/>
          </a:p>
        </p:txBody>
      </p:sp>
      <p:sp>
        <p:nvSpPr>
          <p:cNvPr id="4" name="フッター プレースホルダー 3">
            <a:extLst>
              <a:ext uri="{FF2B5EF4-FFF2-40B4-BE49-F238E27FC236}">
                <a16:creationId xmlns:a16="http://schemas.microsoft.com/office/drawing/2014/main" id="{7BBCE0EC-4267-BAE2-09CC-E1845F22F114}"/>
              </a:ext>
            </a:extLst>
          </p:cNvPr>
          <p:cNvSpPr>
            <a:spLocks noGrp="1"/>
          </p:cNvSpPr>
          <p:nvPr>
            <p:ph type="ftr" sz="quarter" idx="11"/>
          </p:nvPr>
        </p:nvSpPr>
        <p:spPr/>
        <p:txBody>
          <a:bodyPr/>
          <a:lstStyle/>
          <a:p>
            <a:r>
              <a:rPr lang="zh-TW" altLang="en-US" dirty="0"/>
              <a:t>春学期輪講課題　髙橋研究室</a:t>
            </a:r>
            <a:endParaRPr lang="ja-JP" altLang="en-US" dirty="0"/>
          </a:p>
        </p:txBody>
      </p:sp>
      <p:sp>
        <p:nvSpPr>
          <p:cNvPr id="5" name="スライド番号プレースホルダー 4">
            <a:extLst>
              <a:ext uri="{FF2B5EF4-FFF2-40B4-BE49-F238E27FC236}">
                <a16:creationId xmlns:a16="http://schemas.microsoft.com/office/drawing/2014/main" id="{77DEE8DD-50E0-A5EC-8DD5-2D1A6E0BE519}"/>
              </a:ext>
            </a:extLst>
          </p:cNvPr>
          <p:cNvSpPr>
            <a:spLocks noGrp="1"/>
          </p:cNvSpPr>
          <p:nvPr>
            <p:ph type="sldNum" sz="quarter" idx="12"/>
          </p:nvPr>
        </p:nvSpPr>
        <p:spPr/>
        <p:txBody>
          <a:bodyPr/>
          <a:lstStyle/>
          <a:p>
            <a:fld id="{47C83FAB-A560-4CB3-95C3-C9624636FEB6}" type="slidenum">
              <a:rPr lang="ja-JP" altLang="en-US" smtClean="0"/>
              <a:pPr/>
              <a:t>6</a:t>
            </a:fld>
            <a:endParaRPr lang="ja-JP" altLang="en-US"/>
          </a:p>
        </p:txBody>
      </p:sp>
      <p:sp>
        <p:nvSpPr>
          <p:cNvPr id="6" name="日付プレースホルダー 5">
            <a:extLst>
              <a:ext uri="{FF2B5EF4-FFF2-40B4-BE49-F238E27FC236}">
                <a16:creationId xmlns:a16="http://schemas.microsoft.com/office/drawing/2014/main" id="{4F25C92A-9FEA-6A74-07BC-AA97632C4969}"/>
              </a:ext>
            </a:extLst>
          </p:cNvPr>
          <p:cNvSpPr>
            <a:spLocks noGrp="1"/>
          </p:cNvSpPr>
          <p:nvPr>
            <p:ph type="dt" sz="half" idx="10"/>
          </p:nvPr>
        </p:nvSpPr>
        <p:spPr/>
        <p:txBody>
          <a:bodyPr/>
          <a:lstStyle/>
          <a:p>
            <a:r>
              <a:rPr lang="en-US" altLang="ja-JP"/>
              <a:t>2023/04/08</a:t>
            </a:r>
          </a:p>
        </p:txBody>
      </p:sp>
      <p:grpSp>
        <p:nvGrpSpPr>
          <p:cNvPr id="211" name="グループ化 210">
            <a:extLst>
              <a:ext uri="{FF2B5EF4-FFF2-40B4-BE49-F238E27FC236}">
                <a16:creationId xmlns:a16="http://schemas.microsoft.com/office/drawing/2014/main" id="{82C7C013-8560-3859-B252-1C7C7055B0C5}"/>
              </a:ext>
            </a:extLst>
          </p:cNvPr>
          <p:cNvGrpSpPr/>
          <p:nvPr/>
        </p:nvGrpSpPr>
        <p:grpSpPr>
          <a:xfrm>
            <a:off x="1632406" y="2348129"/>
            <a:ext cx="8927187" cy="2396406"/>
            <a:chOff x="1143913" y="1815232"/>
            <a:chExt cx="8927187" cy="2396406"/>
          </a:xfrm>
        </p:grpSpPr>
        <p:sp>
          <p:nvSpPr>
            <p:cNvPr id="132" name="正方形/長方形 131">
              <a:extLst>
                <a:ext uri="{FF2B5EF4-FFF2-40B4-BE49-F238E27FC236}">
                  <a16:creationId xmlns:a16="http://schemas.microsoft.com/office/drawing/2014/main" id="{2B2BA61C-FD50-0839-4E52-C33C5DC7629F}"/>
                </a:ext>
              </a:extLst>
            </p:cNvPr>
            <p:cNvSpPr/>
            <p:nvPr/>
          </p:nvSpPr>
          <p:spPr>
            <a:xfrm>
              <a:off x="3729975" y="2284765"/>
              <a:ext cx="1405783" cy="1322104"/>
            </a:xfrm>
            <a:prstGeom prst="rect">
              <a:avLst/>
            </a:prstGeom>
            <a:solidFill>
              <a:schemeClr val="tx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3" name="グループ化 132">
              <a:extLst>
                <a:ext uri="{FF2B5EF4-FFF2-40B4-BE49-F238E27FC236}">
                  <a16:creationId xmlns:a16="http://schemas.microsoft.com/office/drawing/2014/main" id="{E0536714-BD50-D3FC-49E2-C459F21B2D7F}"/>
                </a:ext>
              </a:extLst>
            </p:cNvPr>
            <p:cNvGrpSpPr/>
            <p:nvPr/>
          </p:nvGrpSpPr>
          <p:grpSpPr>
            <a:xfrm rot="5400000">
              <a:off x="1869876" y="2318416"/>
              <a:ext cx="1226390" cy="1302706"/>
              <a:chOff x="1926999" y="2536531"/>
              <a:chExt cx="974022" cy="1181940"/>
            </a:xfrm>
          </p:grpSpPr>
          <p:grpSp>
            <p:nvGrpSpPr>
              <p:cNvPr id="145" name="グループ化 144">
                <a:extLst>
                  <a:ext uri="{FF2B5EF4-FFF2-40B4-BE49-F238E27FC236}">
                    <a16:creationId xmlns:a16="http://schemas.microsoft.com/office/drawing/2014/main" id="{9E4167D7-518E-7DDA-F111-1BEF83ED064B}"/>
                  </a:ext>
                </a:extLst>
              </p:cNvPr>
              <p:cNvGrpSpPr/>
              <p:nvPr/>
            </p:nvGrpSpPr>
            <p:grpSpPr>
              <a:xfrm rot="5400000">
                <a:off x="1491576" y="2971954"/>
                <a:ext cx="1177301" cy="306456"/>
                <a:chOff x="1134932" y="1989314"/>
                <a:chExt cx="1177301" cy="306456"/>
              </a:xfrm>
            </p:grpSpPr>
            <p:cxnSp>
              <p:nvCxnSpPr>
                <p:cNvPr id="152" name="直線コネクタ 151">
                  <a:extLst>
                    <a:ext uri="{FF2B5EF4-FFF2-40B4-BE49-F238E27FC236}">
                      <a16:creationId xmlns:a16="http://schemas.microsoft.com/office/drawing/2014/main" id="{9EF0ECFA-43F9-0089-D582-C724CDE8489D}"/>
                    </a:ext>
                  </a:extLst>
                </p:cNvPr>
                <p:cNvCxnSpPr>
                  <a:cxnSpLocks/>
                </p:cNvCxnSpPr>
                <p:nvPr/>
              </p:nvCxnSpPr>
              <p:spPr>
                <a:xfrm>
                  <a:off x="1134932" y="2142542"/>
                  <a:ext cx="56444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53" name="直線コネクタ 152">
                  <a:extLst>
                    <a:ext uri="{FF2B5EF4-FFF2-40B4-BE49-F238E27FC236}">
                      <a16:creationId xmlns:a16="http://schemas.microsoft.com/office/drawing/2014/main" id="{D8561A2C-9E84-E7D2-3CDC-4CCA54CEA2B8}"/>
                    </a:ext>
                  </a:extLst>
                </p:cNvPr>
                <p:cNvCxnSpPr>
                  <a:cxnSpLocks/>
                </p:cNvCxnSpPr>
                <p:nvPr/>
              </p:nvCxnSpPr>
              <p:spPr>
                <a:xfrm>
                  <a:off x="1699381" y="1989314"/>
                  <a:ext cx="0" cy="306456"/>
                </a:xfrm>
                <a:prstGeom prst="line">
                  <a:avLst/>
                </a:prstGeom>
                <a:ln w="19050"/>
              </p:spPr>
              <p:style>
                <a:lnRef idx="1">
                  <a:schemeClr val="dk1"/>
                </a:lnRef>
                <a:fillRef idx="0">
                  <a:schemeClr val="dk1"/>
                </a:fillRef>
                <a:effectRef idx="0">
                  <a:schemeClr val="dk1"/>
                </a:effectRef>
                <a:fontRef idx="minor">
                  <a:schemeClr val="tx1"/>
                </a:fontRef>
              </p:style>
            </p:cxnSp>
            <p:cxnSp>
              <p:nvCxnSpPr>
                <p:cNvPr id="154" name="直線コネクタ 153">
                  <a:extLst>
                    <a:ext uri="{FF2B5EF4-FFF2-40B4-BE49-F238E27FC236}">
                      <a16:creationId xmlns:a16="http://schemas.microsoft.com/office/drawing/2014/main" id="{32554A10-839F-CD12-5665-33F3EBD10CA7}"/>
                    </a:ext>
                  </a:extLst>
                </p:cNvPr>
                <p:cNvCxnSpPr>
                  <a:cxnSpLocks/>
                </p:cNvCxnSpPr>
                <p:nvPr/>
              </p:nvCxnSpPr>
              <p:spPr>
                <a:xfrm>
                  <a:off x="1448988" y="1989314"/>
                  <a:ext cx="55237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55" name="直線コネクタ 154">
                  <a:extLst>
                    <a:ext uri="{FF2B5EF4-FFF2-40B4-BE49-F238E27FC236}">
                      <a16:creationId xmlns:a16="http://schemas.microsoft.com/office/drawing/2014/main" id="{D99CC3D7-A01D-529D-0595-157F25A042F8}"/>
                    </a:ext>
                  </a:extLst>
                </p:cNvPr>
                <p:cNvCxnSpPr>
                  <a:cxnSpLocks/>
                </p:cNvCxnSpPr>
                <p:nvPr/>
              </p:nvCxnSpPr>
              <p:spPr>
                <a:xfrm>
                  <a:off x="1448988" y="2295770"/>
                  <a:ext cx="55237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56" name="直線コネクタ 155">
                  <a:extLst>
                    <a:ext uri="{FF2B5EF4-FFF2-40B4-BE49-F238E27FC236}">
                      <a16:creationId xmlns:a16="http://schemas.microsoft.com/office/drawing/2014/main" id="{7927F7CD-CCBA-53BB-A4EE-1DFC94313935}"/>
                    </a:ext>
                  </a:extLst>
                </p:cNvPr>
                <p:cNvCxnSpPr>
                  <a:cxnSpLocks/>
                </p:cNvCxnSpPr>
                <p:nvPr/>
              </p:nvCxnSpPr>
              <p:spPr>
                <a:xfrm>
                  <a:off x="1988988" y="1989314"/>
                  <a:ext cx="0" cy="306456"/>
                </a:xfrm>
                <a:prstGeom prst="line">
                  <a:avLst/>
                </a:prstGeom>
                <a:ln w="19050"/>
              </p:spPr>
              <p:style>
                <a:lnRef idx="1">
                  <a:schemeClr val="dk1"/>
                </a:lnRef>
                <a:fillRef idx="0">
                  <a:schemeClr val="dk1"/>
                </a:fillRef>
                <a:effectRef idx="0">
                  <a:schemeClr val="dk1"/>
                </a:effectRef>
                <a:fontRef idx="minor">
                  <a:schemeClr val="tx1"/>
                </a:fontRef>
              </p:style>
            </p:cxnSp>
            <p:cxnSp>
              <p:nvCxnSpPr>
                <p:cNvPr id="157" name="直線コネクタ 156">
                  <a:extLst>
                    <a:ext uri="{FF2B5EF4-FFF2-40B4-BE49-F238E27FC236}">
                      <a16:creationId xmlns:a16="http://schemas.microsoft.com/office/drawing/2014/main" id="{D4A7D439-8278-2BA1-FEE5-D3557C6F3AE2}"/>
                    </a:ext>
                  </a:extLst>
                </p:cNvPr>
                <p:cNvCxnSpPr>
                  <a:cxnSpLocks/>
                </p:cNvCxnSpPr>
                <p:nvPr/>
              </p:nvCxnSpPr>
              <p:spPr>
                <a:xfrm>
                  <a:off x="1988988" y="2131943"/>
                  <a:ext cx="323245"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46" name="直線コネクタ 145">
                <a:extLst>
                  <a:ext uri="{FF2B5EF4-FFF2-40B4-BE49-F238E27FC236}">
                    <a16:creationId xmlns:a16="http://schemas.microsoft.com/office/drawing/2014/main" id="{A4D046BE-3933-4EFD-FC0E-01D9B43E670D}"/>
                  </a:ext>
                </a:extLst>
              </p:cNvPr>
              <p:cNvCxnSpPr>
                <a:cxnSpLocks/>
              </p:cNvCxnSpPr>
              <p:nvPr/>
            </p:nvCxnSpPr>
            <p:spPr>
              <a:xfrm flipH="1">
                <a:off x="2070701" y="2542962"/>
                <a:ext cx="648000" cy="0"/>
              </a:xfrm>
              <a:prstGeom prst="line">
                <a:avLst/>
              </a:prstGeom>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47" name="グループ化 146">
                <a:extLst>
                  <a:ext uri="{FF2B5EF4-FFF2-40B4-BE49-F238E27FC236}">
                    <a16:creationId xmlns:a16="http://schemas.microsoft.com/office/drawing/2014/main" id="{09D7FA84-A977-EE39-43BB-1EF94A450B9B}"/>
                  </a:ext>
                </a:extLst>
              </p:cNvPr>
              <p:cNvGrpSpPr/>
              <p:nvPr/>
            </p:nvGrpSpPr>
            <p:grpSpPr>
              <a:xfrm rot="16200000">
                <a:off x="2129938" y="2947389"/>
                <a:ext cx="1177301" cy="364864"/>
                <a:chOff x="1134932" y="2385249"/>
                <a:chExt cx="1177301" cy="364864"/>
              </a:xfrm>
            </p:grpSpPr>
            <p:sp>
              <p:nvSpPr>
                <p:cNvPr id="149" name="フリーフォーム: 図形 148">
                  <a:extLst>
                    <a:ext uri="{FF2B5EF4-FFF2-40B4-BE49-F238E27FC236}">
                      <a16:creationId xmlns:a16="http://schemas.microsoft.com/office/drawing/2014/main" id="{A449AED2-FAEA-6820-6287-96B2C50F97D2}"/>
                    </a:ext>
                  </a:extLst>
                </p:cNvPr>
                <p:cNvSpPr/>
                <p:nvPr/>
              </p:nvSpPr>
              <p:spPr>
                <a:xfrm>
                  <a:off x="1426300" y="2385249"/>
                  <a:ext cx="594566" cy="364864"/>
                </a:xfrm>
                <a:custGeom>
                  <a:avLst/>
                  <a:gdLst>
                    <a:gd name="connsiteX0" fmla="*/ 0 w 3292660"/>
                    <a:gd name="connsiteY0" fmla="*/ 442849 h 840592"/>
                    <a:gd name="connsiteX1" fmla="*/ 295232 w 3292660"/>
                    <a:gd name="connsiteY1" fmla="*/ 463351 h 840592"/>
                    <a:gd name="connsiteX2" fmla="*/ 656072 w 3292660"/>
                    <a:gd name="connsiteY2" fmla="*/ 4101 h 840592"/>
                    <a:gd name="connsiteX3" fmla="*/ 1029213 w 3292660"/>
                    <a:gd name="connsiteY3" fmla="*/ 840592 h 840592"/>
                    <a:gd name="connsiteX4" fmla="*/ 1406454 w 3292660"/>
                    <a:gd name="connsiteY4" fmla="*/ 0 h 840592"/>
                    <a:gd name="connsiteX5" fmla="*/ 1779595 w 3292660"/>
                    <a:gd name="connsiteY5" fmla="*/ 836492 h 840592"/>
                    <a:gd name="connsiteX6" fmla="*/ 2152736 w 3292660"/>
                    <a:gd name="connsiteY6" fmla="*/ 0 h 840592"/>
                    <a:gd name="connsiteX7" fmla="*/ 2534077 w 3292660"/>
                    <a:gd name="connsiteY7" fmla="*/ 836492 h 840592"/>
                    <a:gd name="connsiteX8" fmla="*/ 2894917 w 3292660"/>
                    <a:gd name="connsiteY8" fmla="*/ 397744 h 840592"/>
                    <a:gd name="connsiteX9" fmla="*/ 3292660 w 3292660"/>
                    <a:gd name="connsiteY9" fmla="*/ 401844 h 84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92660" h="840592">
                      <a:moveTo>
                        <a:pt x="0" y="442849"/>
                      </a:moveTo>
                      <a:lnTo>
                        <a:pt x="295232" y="463351"/>
                      </a:lnTo>
                      <a:lnTo>
                        <a:pt x="656072" y="4101"/>
                      </a:lnTo>
                      <a:lnTo>
                        <a:pt x="1029213" y="840592"/>
                      </a:lnTo>
                      <a:lnTo>
                        <a:pt x="1406454" y="0"/>
                      </a:lnTo>
                      <a:lnTo>
                        <a:pt x="1779595" y="836492"/>
                      </a:lnTo>
                      <a:lnTo>
                        <a:pt x="2152736" y="0"/>
                      </a:lnTo>
                      <a:lnTo>
                        <a:pt x="2534077" y="836492"/>
                      </a:lnTo>
                      <a:lnTo>
                        <a:pt x="2894917" y="397744"/>
                      </a:lnTo>
                      <a:lnTo>
                        <a:pt x="3292660" y="401844"/>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0" name="直線コネクタ 149">
                  <a:extLst>
                    <a:ext uri="{FF2B5EF4-FFF2-40B4-BE49-F238E27FC236}">
                      <a16:creationId xmlns:a16="http://schemas.microsoft.com/office/drawing/2014/main" id="{7FE03CBA-9DEA-3343-4270-3AC464A9ADC4}"/>
                    </a:ext>
                  </a:extLst>
                </p:cNvPr>
                <p:cNvCxnSpPr>
                  <a:cxnSpLocks/>
                  <a:endCxn id="149" idx="1"/>
                </p:cNvCxnSpPr>
                <p:nvPr/>
              </p:nvCxnSpPr>
              <p:spPr>
                <a:xfrm>
                  <a:off x="1134932" y="2586369"/>
                  <a:ext cx="34467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51" name="直線コネクタ 150">
                  <a:extLst>
                    <a:ext uri="{FF2B5EF4-FFF2-40B4-BE49-F238E27FC236}">
                      <a16:creationId xmlns:a16="http://schemas.microsoft.com/office/drawing/2014/main" id="{FB434FF0-FF67-2BD1-035E-70CDF27898B2}"/>
                    </a:ext>
                  </a:extLst>
                </p:cNvPr>
                <p:cNvCxnSpPr>
                  <a:cxnSpLocks/>
                  <a:stCxn id="149" idx="8"/>
                </p:cNvCxnSpPr>
                <p:nvPr/>
              </p:nvCxnSpPr>
              <p:spPr>
                <a:xfrm>
                  <a:off x="1949044" y="2557892"/>
                  <a:ext cx="363189" cy="971"/>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48" name="直線コネクタ 147">
                <a:extLst>
                  <a:ext uri="{FF2B5EF4-FFF2-40B4-BE49-F238E27FC236}">
                    <a16:creationId xmlns:a16="http://schemas.microsoft.com/office/drawing/2014/main" id="{D4422F7A-FEAE-42C2-6BF2-08FA35D1B786}"/>
                  </a:ext>
                </a:extLst>
              </p:cNvPr>
              <p:cNvCxnSpPr>
                <a:cxnSpLocks/>
              </p:cNvCxnSpPr>
              <p:nvPr/>
            </p:nvCxnSpPr>
            <p:spPr>
              <a:xfrm flipH="1">
                <a:off x="2089275" y="3705014"/>
                <a:ext cx="648000" cy="0"/>
              </a:xfrm>
              <a:prstGeom prst="line">
                <a:avLst/>
              </a:prstGeom>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134" name="直線コネクタ 133">
              <a:extLst>
                <a:ext uri="{FF2B5EF4-FFF2-40B4-BE49-F238E27FC236}">
                  <a16:creationId xmlns:a16="http://schemas.microsoft.com/office/drawing/2014/main" id="{8D18CF11-6021-C1C1-0696-8F2A22E5BEFD}"/>
                </a:ext>
              </a:extLst>
            </p:cNvPr>
            <p:cNvCxnSpPr>
              <a:cxnSpLocks/>
            </p:cNvCxnSpPr>
            <p:nvPr/>
          </p:nvCxnSpPr>
          <p:spPr>
            <a:xfrm flipH="1">
              <a:off x="1143913" y="2968844"/>
              <a:ext cx="702637" cy="0"/>
            </a:xfrm>
            <a:prstGeom prst="line">
              <a:avLst/>
            </a:prstGeom>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135" name="オブジェクト 134">
              <a:extLst>
                <a:ext uri="{FF2B5EF4-FFF2-40B4-BE49-F238E27FC236}">
                  <a16:creationId xmlns:a16="http://schemas.microsoft.com/office/drawing/2014/main" id="{8EB7CCC0-EC99-AB65-6016-A0A9D35FF848}"/>
                </a:ext>
              </a:extLst>
            </p:cNvPr>
            <p:cNvGraphicFramePr>
              <a:graphicFrameLocks noChangeAspect="1"/>
            </p:cNvGraphicFramePr>
            <p:nvPr>
              <p:extLst>
                <p:ext uri="{D42A27DB-BD31-4B8C-83A1-F6EECF244321}">
                  <p14:modId xmlns:p14="http://schemas.microsoft.com/office/powerpoint/2010/main" val="1988599873"/>
                </p:ext>
              </p:extLst>
            </p:nvPr>
          </p:nvGraphicFramePr>
          <p:xfrm>
            <a:off x="4216400" y="2641600"/>
            <a:ext cx="409575" cy="520700"/>
          </p:xfrm>
          <a:graphic>
            <a:graphicData uri="http://schemas.openxmlformats.org/presentationml/2006/ole">
              <mc:AlternateContent xmlns:mc="http://schemas.openxmlformats.org/markup-compatibility/2006">
                <mc:Choice xmlns:v="urn:schemas-microsoft-com:vml" Requires="v">
                  <p:oleObj name="Equation" r:id="rId2" imgW="253800" imgH="291960" progId="Equation.DSMT4">
                    <p:embed/>
                  </p:oleObj>
                </mc:Choice>
                <mc:Fallback>
                  <p:oleObj name="Equation" r:id="rId2" imgW="253800" imgH="291960" progId="Equation.DSMT4">
                    <p:embed/>
                    <p:pic>
                      <p:nvPicPr>
                        <p:cNvPr id="135" name="オブジェクト 134">
                          <a:extLst>
                            <a:ext uri="{FF2B5EF4-FFF2-40B4-BE49-F238E27FC236}">
                              <a16:creationId xmlns:a16="http://schemas.microsoft.com/office/drawing/2014/main" id="{8EB7CCC0-EC99-AB65-6016-A0A9D35FF848}"/>
                            </a:ext>
                          </a:extLst>
                        </p:cNvPr>
                        <p:cNvPicPr/>
                        <p:nvPr/>
                      </p:nvPicPr>
                      <p:blipFill>
                        <a:blip r:embed="rId3"/>
                        <a:stretch>
                          <a:fillRect/>
                        </a:stretch>
                      </p:blipFill>
                      <p:spPr>
                        <a:xfrm>
                          <a:off x="4216400" y="2641600"/>
                          <a:ext cx="409575" cy="520700"/>
                        </a:xfrm>
                        <a:prstGeom prst="rect">
                          <a:avLst/>
                        </a:prstGeom>
                      </p:spPr>
                    </p:pic>
                  </p:oleObj>
                </mc:Fallback>
              </mc:AlternateContent>
            </a:graphicData>
          </a:graphic>
        </p:graphicFrame>
        <p:graphicFrame>
          <p:nvGraphicFramePr>
            <p:cNvPr id="136" name="オブジェクト 135">
              <a:extLst>
                <a:ext uri="{FF2B5EF4-FFF2-40B4-BE49-F238E27FC236}">
                  <a16:creationId xmlns:a16="http://schemas.microsoft.com/office/drawing/2014/main" id="{A92E2E61-01B4-7C8D-6307-D357A8E2D2EA}"/>
                </a:ext>
              </a:extLst>
            </p:cNvPr>
            <p:cNvGraphicFramePr>
              <a:graphicFrameLocks noChangeAspect="1"/>
            </p:cNvGraphicFramePr>
            <p:nvPr>
              <p:extLst>
                <p:ext uri="{D42A27DB-BD31-4B8C-83A1-F6EECF244321}">
                  <p14:modId xmlns:p14="http://schemas.microsoft.com/office/powerpoint/2010/main" val="1363885338"/>
                </p:ext>
              </p:extLst>
            </p:nvPr>
          </p:nvGraphicFramePr>
          <p:xfrm>
            <a:off x="2322513" y="3621088"/>
            <a:ext cx="307975" cy="519112"/>
          </p:xfrm>
          <a:graphic>
            <a:graphicData uri="http://schemas.openxmlformats.org/presentationml/2006/ole">
              <mc:AlternateContent xmlns:mc="http://schemas.openxmlformats.org/markup-compatibility/2006">
                <mc:Choice xmlns:v="urn:schemas-microsoft-com:vml" Requires="v">
                  <p:oleObj name="Equation" r:id="rId4" imgW="190440" imgH="291960" progId="Equation.DSMT4">
                    <p:embed/>
                  </p:oleObj>
                </mc:Choice>
                <mc:Fallback>
                  <p:oleObj name="Equation" r:id="rId4" imgW="190440" imgH="291960" progId="Equation.DSMT4">
                    <p:embed/>
                    <p:pic>
                      <p:nvPicPr>
                        <p:cNvPr id="136" name="オブジェクト 135">
                          <a:extLst>
                            <a:ext uri="{FF2B5EF4-FFF2-40B4-BE49-F238E27FC236}">
                              <a16:creationId xmlns:a16="http://schemas.microsoft.com/office/drawing/2014/main" id="{A92E2E61-01B4-7C8D-6307-D357A8E2D2EA}"/>
                            </a:ext>
                          </a:extLst>
                        </p:cNvPr>
                        <p:cNvPicPr/>
                        <p:nvPr/>
                      </p:nvPicPr>
                      <p:blipFill>
                        <a:blip r:embed="rId5"/>
                        <a:stretch>
                          <a:fillRect/>
                        </a:stretch>
                      </p:blipFill>
                      <p:spPr>
                        <a:xfrm>
                          <a:off x="2322513" y="3621088"/>
                          <a:ext cx="307975" cy="519112"/>
                        </a:xfrm>
                        <a:prstGeom prst="rect">
                          <a:avLst/>
                        </a:prstGeom>
                      </p:spPr>
                    </p:pic>
                  </p:oleObj>
                </mc:Fallback>
              </mc:AlternateContent>
            </a:graphicData>
          </a:graphic>
        </p:graphicFrame>
        <p:graphicFrame>
          <p:nvGraphicFramePr>
            <p:cNvPr id="137" name="オブジェクト 136">
              <a:extLst>
                <a:ext uri="{FF2B5EF4-FFF2-40B4-BE49-F238E27FC236}">
                  <a16:creationId xmlns:a16="http://schemas.microsoft.com/office/drawing/2014/main" id="{C6DA4BB3-6FE9-C45A-423C-7F0CDD49B88D}"/>
                </a:ext>
              </a:extLst>
            </p:cNvPr>
            <p:cNvGraphicFramePr>
              <a:graphicFrameLocks noChangeAspect="1"/>
            </p:cNvGraphicFramePr>
            <p:nvPr>
              <p:extLst>
                <p:ext uri="{D42A27DB-BD31-4B8C-83A1-F6EECF244321}">
                  <p14:modId xmlns:p14="http://schemas.microsoft.com/office/powerpoint/2010/main" val="775955048"/>
                </p:ext>
              </p:extLst>
            </p:nvPr>
          </p:nvGraphicFramePr>
          <p:xfrm>
            <a:off x="2336800" y="1852613"/>
            <a:ext cx="307975" cy="520700"/>
          </p:xfrm>
          <a:graphic>
            <a:graphicData uri="http://schemas.openxmlformats.org/presentationml/2006/ole">
              <mc:AlternateContent xmlns:mc="http://schemas.openxmlformats.org/markup-compatibility/2006">
                <mc:Choice xmlns:v="urn:schemas-microsoft-com:vml" Requires="v">
                  <p:oleObj name="Equation" r:id="rId6" imgW="190440" imgH="291960" progId="Equation.DSMT4">
                    <p:embed/>
                  </p:oleObj>
                </mc:Choice>
                <mc:Fallback>
                  <p:oleObj name="Equation" r:id="rId6" imgW="190440" imgH="291960" progId="Equation.DSMT4">
                    <p:embed/>
                    <p:pic>
                      <p:nvPicPr>
                        <p:cNvPr id="137" name="オブジェクト 136">
                          <a:extLst>
                            <a:ext uri="{FF2B5EF4-FFF2-40B4-BE49-F238E27FC236}">
                              <a16:creationId xmlns:a16="http://schemas.microsoft.com/office/drawing/2014/main" id="{C6DA4BB3-6FE9-C45A-423C-7F0CDD49B88D}"/>
                            </a:ext>
                          </a:extLst>
                        </p:cNvPr>
                        <p:cNvPicPr/>
                        <p:nvPr/>
                      </p:nvPicPr>
                      <p:blipFill>
                        <a:blip r:embed="rId7"/>
                        <a:stretch>
                          <a:fillRect/>
                        </a:stretch>
                      </p:blipFill>
                      <p:spPr>
                        <a:xfrm>
                          <a:off x="2336800" y="1852613"/>
                          <a:ext cx="307975" cy="520700"/>
                        </a:xfrm>
                        <a:prstGeom prst="rect">
                          <a:avLst/>
                        </a:prstGeom>
                      </p:spPr>
                    </p:pic>
                  </p:oleObj>
                </mc:Fallback>
              </mc:AlternateContent>
            </a:graphicData>
          </a:graphic>
        </p:graphicFrame>
        <p:cxnSp>
          <p:nvCxnSpPr>
            <p:cNvPr id="138" name="直線コネクタ 137">
              <a:extLst>
                <a:ext uri="{FF2B5EF4-FFF2-40B4-BE49-F238E27FC236}">
                  <a16:creationId xmlns:a16="http://schemas.microsoft.com/office/drawing/2014/main" id="{44FB4D93-A90E-DD25-6251-AA1B0178CF92}"/>
                </a:ext>
              </a:extLst>
            </p:cNvPr>
            <p:cNvCxnSpPr>
              <a:cxnSpLocks/>
            </p:cNvCxnSpPr>
            <p:nvPr/>
          </p:nvCxnSpPr>
          <p:spPr>
            <a:xfrm>
              <a:off x="1143913" y="3618408"/>
              <a:ext cx="8927187" cy="10561"/>
            </a:xfrm>
            <a:prstGeom prst="line">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9" name="直線コネクタ 138">
              <a:extLst>
                <a:ext uri="{FF2B5EF4-FFF2-40B4-BE49-F238E27FC236}">
                  <a16:creationId xmlns:a16="http://schemas.microsoft.com/office/drawing/2014/main" id="{B7AA03E9-E167-AB31-7E1A-FE0F47AFC96E}"/>
                </a:ext>
              </a:extLst>
            </p:cNvPr>
            <p:cNvCxnSpPr>
              <a:cxnSpLocks/>
            </p:cNvCxnSpPr>
            <p:nvPr/>
          </p:nvCxnSpPr>
          <p:spPr>
            <a:xfrm>
              <a:off x="1143913" y="1815232"/>
              <a:ext cx="0" cy="1803177"/>
            </a:xfrm>
            <a:prstGeom prst="line">
              <a:avLst/>
            </a:prstGeom>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0" name="直線コネクタ 139">
              <a:extLst>
                <a:ext uri="{FF2B5EF4-FFF2-40B4-BE49-F238E27FC236}">
                  <a16:creationId xmlns:a16="http://schemas.microsoft.com/office/drawing/2014/main" id="{266C73F5-C998-546F-F125-E57EFD118C1C}"/>
                </a:ext>
              </a:extLst>
            </p:cNvPr>
            <p:cNvCxnSpPr>
              <a:cxnSpLocks/>
              <a:stCxn id="132" idx="1"/>
            </p:cNvCxnSpPr>
            <p:nvPr/>
          </p:nvCxnSpPr>
          <p:spPr>
            <a:xfrm flipH="1">
              <a:off x="3127336" y="2945818"/>
              <a:ext cx="602638" cy="4893"/>
            </a:xfrm>
            <a:prstGeom prst="line">
              <a:avLst/>
            </a:prstGeom>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141" name="オブジェクト 140">
              <a:extLst>
                <a:ext uri="{FF2B5EF4-FFF2-40B4-BE49-F238E27FC236}">
                  <a16:creationId xmlns:a16="http://schemas.microsoft.com/office/drawing/2014/main" id="{C6727C47-238A-97B0-E445-0759814010FB}"/>
                </a:ext>
              </a:extLst>
            </p:cNvPr>
            <p:cNvGraphicFramePr>
              <a:graphicFrameLocks noChangeAspect="1"/>
            </p:cNvGraphicFramePr>
            <p:nvPr>
              <p:extLst>
                <p:ext uri="{D42A27DB-BD31-4B8C-83A1-F6EECF244321}">
                  <p14:modId xmlns:p14="http://schemas.microsoft.com/office/powerpoint/2010/main" val="1871226101"/>
                </p:ext>
              </p:extLst>
            </p:nvPr>
          </p:nvGraphicFramePr>
          <p:xfrm>
            <a:off x="4837113" y="3695700"/>
            <a:ext cx="330200" cy="515938"/>
          </p:xfrm>
          <a:graphic>
            <a:graphicData uri="http://schemas.openxmlformats.org/presentationml/2006/ole">
              <mc:AlternateContent xmlns:mc="http://schemas.openxmlformats.org/markup-compatibility/2006">
                <mc:Choice xmlns:v="urn:schemas-microsoft-com:vml" Requires="v">
                  <p:oleObj name="Equation" r:id="rId8" imgW="203040" imgH="291960" progId="Equation.DSMT4">
                    <p:embed/>
                  </p:oleObj>
                </mc:Choice>
                <mc:Fallback>
                  <p:oleObj name="Equation" r:id="rId8" imgW="203040" imgH="291960" progId="Equation.DSMT4">
                    <p:embed/>
                    <p:pic>
                      <p:nvPicPr>
                        <p:cNvPr id="141" name="オブジェクト 140">
                          <a:extLst>
                            <a:ext uri="{FF2B5EF4-FFF2-40B4-BE49-F238E27FC236}">
                              <a16:creationId xmlns:a16="http://schemas.microsoft.com/office/drawing/2014/main" id="{C6727C47-238A-97B0-E445-0759814010FB}"/>
                            </a:ext>
                          </a:extLst>
                        </p:cNvPr>
                        <p:cNvPicPr/>
                        <p:nvPr/>
                      </p:nvPicPr>
                      <p:blipFill>
                        <a:blip r:embed="rId9"/>
                        <a:stretch>
                          <a:fillRect/>
                        </a:stretch>
                      </p:blipFill>
                      <p:spPr>
                        <a:xfrm>
                          <a:off x="4837113" y="3695700"/>
                          <a:ext cx="330200" cy="515938"/>
                        </a:xfrm>
                        <a:prstGeom prst="rect">
                          <a:avLst/>
                        </a:prstGeom>
                      </p:spPr>
                    </p:pic>
                  </p:oleObj>
                </mc:Fallback>
              </mc:AlternateContent>
            </a:graphicData>
          </a:graphic>
        </p:graphicFrame>
        <p:cxnSp>
          <p:nvCxnSpPr>
            <p:cNvPr id="142" name="コネクタ: カギ線 141">
              <a:extLst>
                <a:ext uri="{FF2B5EF4-FFF2-40B4-BE49-F238E27FC236}">
                  <a16:creationId xmlns:a16="http://schemas.microsoft.com/office/drawing/2014/main" id="{44AA30DC-82DD-A515-A560-4133A97200EE}"/>
                </a:ext>
              </a:extLst>
            </p:cNvPr>
            <p:cNvCxnSpPr>
              <a:stCxn id="132" idx="2"/>
              <a:endCxn id="141" idx="1"/>
            </p:cNvCxnSpPr>
            <p:nvPr/>
          </p:nvCxnSpPr>
          <p:spPr>
            <a:xfrm rot="16200000" flipH="1">
              <a:off x="4477025" y="3562708"/>
              <a:ext cx="345663" cy="433981"/>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5AE84D8D-698F-80C1-CAF9-A26AB1387305}"/>
                </a:ext>
              </a:extLst>
            </p:cNvPr>
            <p:cNvCxnSpPr>
              <a:cxnSpLocks/>
            </p:cNvCxnSpPr>
            <p:nvPr/>
          </p:nvCxnSpPr>
          <p:spPr>
            <a:xfrm flipH="1">
              <a:off x="5135758" y="2595211"/>
              <a:ext cx="577640" cy="0"/>
            </a:xfrm>
            <a:prstGeom prst="line">
              <a:avLst/>
            </a:prstGeom>
            <a:ln w="19050" cap="flat" cmpd="sng" algn="ctr">
              <a:solidFill>
                <a:schemeClr val="tx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144" name="オブジェクト 143">
              <a:extLst>
                <a:ext uri="{FF2B5EF4-FFF2-40B4-BE49-F238E27FC236}">
                  <a16:creationId xmlns:a16="http://schemas.microsoft.com/office/drawing/2014/main" id="{0224234F-D80C-20C5-9F5C-1B6F242DCFFD}"/>
                </a:ext>
              </a:extLst>
            </p:cNvPr>
            <p:cNvGraphicFramePr>
              <a:graphicFrameLocks noChangeAspect="1"/>
            </p:cNvGraphicFramePr>
            <p:nvPr>
              <p:extLst>
                <p:ext uri="{D42A27DB-BD31-4B8C-83A1-F6EECF244321}">
                  <p14:modId xmlns:p14="http://schemas.microsoft.com/office/powerpoint/2010/main" val="2591113971"/>
                </p:ext>
              </p:extLst>
            </p:nvPr>
          </p:nvGraphicFramePr>
          <p:xfrm>
            <a:off x="5251450" y="2070100"/>
            <a:ext cx="328613" cy="522288"/>
          </p:xfrm>
          <a:graphic>
            <a:graphicData uri="http://schemas.openxmlformats.org/presentationml/2006/ole">
              <mc:AlternateContent xmlns:mc="http://schemas.openxmlformats.org/markup-compatibility/2006">
                <mc:Choice xmlns:v="urn:schemas-microsoft-com:vml" Requires="v">
                  <p:oleObj name="Equation" r:id="rId10" imgW="203040" imgH="291960" progId="Equation.DSMT4">
                    <p:embed/>
                  </p:oleObj>
                </mc:Choice>
                <mc:Fallback>
                  <p:oleObj name="Equation" r:id="rId10" imgW="203040" imgH="291960" progId="Equation.DSMT4">
                    <p:embed/>
                    <p:pic>
                      <p:nvPicPr>
                        <p:cNvPr id="144" name="オブジェクト 143">
                          <a:extLst>
                            <a:ext uri="{FF2B5EF4-FFF2-40B4-BE49-F238E27FC236}">
                              <a16:creationId xmlns:a16="http://schemas.microsoft.com/office/drawing/2014/main" id="{0224234F-D80C-20C5-9F5C-1B6F242DCFFD}"/>
                            </a:ext>
                          </a:extLst>
                        </p:cNvPr>
                        <p:cNvPicPr/>
                        <p:nvPr/>
                      </p:nvPicPr>
                      <p:blipFill>
                        <a:blip r:embed="rId11"/>
                        <a:stretch>
                          <a:fillRect/>
                        </a:stretch>
                      </p:blipFill>
                      <p:spPr>
                        <a:xfrm>
                          <a:off x="5251450" y="2070100"/>
                          <a:ext cx="328613" cy="522288"/>
                        </a:xfrm>
                        <a:prstGeom prst="rect">
                          <a:avLst/>
                        </a:prstGeom>
                      </p:spPr>
                    </p:pic>
                  </p:oleObj>
                </mc:Fallback>
              </mc:AlternateContent>
            </a:graphicData>
          </a:graphic>
        </p:graphicFrame>
        <p:grpSp>
          <p:nvGrpSpPr>
            <p:cNvPr id="182" name="グループ化 181">
              <a:extLst>
                <a:ext uri="{FF2B5EF4-FFF2-40B4-BE49-F238E27FC236}">
                  <a16:creationId xmlns:a16="http://schemas.microsoft.com/office/drawing/2014/main" id="{554B9E34-12C1-7197-4D14-7027B42D0BE5}"/>
                </a:ext>
              </a:extLst>
            </p:cNvPr>
            <p:cNvGrpSpPr/>
            <p:nvPr/>
          </p:nvGrpSpPr>
          <p:grpSpPr>
            <a:xfrm rot="5400000">
              <a:off x="5876807" y="2339776"/>
              <a:ext cx="1226390" cy="1302706"/>
              <a:chOff x="1926999" y="2536531"/>
              <a:chExt cx="974022" cy="1181940"/>
            </a:xfrm>
          </p:grpSpPr>
          <p:grpSp>
            <p:nvGrpSpPr>
              <p:cNvPr id="183" name="グループ化 182">
                <a:extLst>
                  <a:ext uri="{FF2B5EF4-FFF2-40B4-BE49-F238E27FC236}">
                    <a16:creationId xmlns:a16="http://schemas.microsoft.com/office/drawing/2014/main" id="{5C17324B-9827-6203-4861-2A5F3379841A}"/>
                  </a:ext>
                </a:extLst>
              </p:cNvPr>
              <p:cNvGrpSpPr/>
              <p:nvPr/>
            </p:nvGrpSpPr>
            <p:grpSpPr>
              <a:xfrm rot="5400000">
                <a:off x="1491576" y="2971954"/>
                <a:ext cx="1177301" cy="306456"/>
                <a:chOff x="1134932" y="1989314"/>
                <a:chExt cx="1177301" cy="306456"/>
              </a:xfrm>
            </p:grpSpPr>
            <p:cxnSp>
              <p:nvCxnSpPr>
                <p:cNvPr id="190" name="直線コネクタ 189">
                  <a:extLst>
                    <a:ext uri="{FF2B5EF4-FFF2-40B4-BE49-F238E27FC236}">
                      <a16:creationId xmlns:a16="http://schemas.microsoft.com/office/drawing/2014/main" id="{4B86288B-8171-0D3C-EE5E-B2A54A324FEB}"/>
                    </a:ext>
                  </a:extLst>
                </p:cNvPr>
                <p:cNvCxnSpPr>
                  <a:cxnSpLocks/>
                </p:cNvCxnSpPr>
                <p:nvPr/>
              </p:nvCxnSpPr>
              <p:spPr>
                <a:xfrm>
                  <a:off x="1134932" y="2142542"/>
                  <a:ext cx="56444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91" name="直線コネクタ 190">
                  <a:extLst>
                    <a:ext uri="{FF2B5EF4-FFF2-40B4-BE49-F238E27FC236}">
                      <a16:creationId xmlns:a16="http://schemas.microsoft.com/office/drawing/2014/main" id="{21FC94C0-D0DE-57C0-CFC3-58DD63E36C1D}"/>
                    </a:ext>
                  </a:extLst>
                </p:cNvPr>
                <p:cNvCxnSpPr>
                  <a:cxnSpLocks/>
                </p:cNvCxnSpPr>
                <p:nvPr/>
              </p:nvCxnSpPr>
              <p:spPr>
                <a:xfrm>
                  <a:off x="1699381" y="1989314"/>
                  <a:ext cx="0" cy="306456"/>
                </a:xfrm>
                <a:prstGeom prst="line">
                  <a:avLst/>
                </a:prstGeom>
                <a:ln w="19050"/>
              </p:spPr>
              <p:style>
                <a:lnRef idx="1">
                  <a:schemeClr val="dk1"/>
                </a:lnRef>
                <a:fillRef idx="0">
                  <a:schemeClr val="dk1"/>
                </a:fillRef>
                <a:effectRef idx="0">
                  <a:schemeClr val="dk1"/>
                </a:effectRef>
                <a:fontRef idx="minor">
                  <a:schemeClr val="tx1"/>
                </a:fontRef>
              </p:style>
            </p:cxnSp>
            <p:cxnSp>
              <p:nvCxnSpPr>
                <p:cNvPr id="192" name="直線コネクタ 191">
                  <a:extLst>
                    <a:ext uri="{FF2B5EF4-FFF2-40B4-BE49-F238E27FC236}">
                      <a16:creationId xmlns:a16="http://schemas.microsoft.com/office/drawing/2014/main" id="{FE2BE5B6-0A27-68D6-91B4-DD8DCFF1226E}"/>
                    </a:ext>
                  </a:extLst>
                </p:cNvPr>
                <p:cNvCxnSpPr>
                  <a:cxnSpLocks/>
                </p:cNvCxnSpPr>
                <p:nvPr/>
              </p:nvCxnSpPr>
              <p:spPr>
                <a:xfrm>
                  <a:off x="1448988" y="1989314"/>
                  <a:ext cx="55237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93" name="直線コネクタ 192">
                  <a:extLst>
                    <a:ext uri="{FF2B5EF4-FFF2-40B4-BE49-F238E27FC236}">
                      <a16:creationId xmlns:a16="http://schemas.microsoft.com/office/drawing/2014/main" id="{A59F7F08-B5D6-1CDF-2AEE-98D9B0166F01}"/>
                    </a:ext>
                  </a:extLst>
                </p:cNvPr>
                <p:cNvCxnSpPr>
                  <a:cxnSpLocks/>
                </p:cNvCxnSpPr>
                <p:nvPr/>
              </p:nvCxnSpPr>
              <p:spPr>
                <a:xfrm>
                  <a:off x="1448988" y="2295770"/>
                  <a:ext cx="55237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94" name="直線コネクタ 193">
                  <a:extLst>
                    <a:ext uri="{FF2B5EF4-FFF2-40B4-BE49-F238E27FC236}">
                      <a16:creationId xmlns:a16="http://schemas.microsoft.com/office/drawing/2014/main" id="{45D676E3-3868-8721-287D-3C57B8024111}"/>
                    </a:ext>
                  </a:extLst>
                </p:cNvPr>
                <p:cNvCxnSpPr>
                  <a:cxnSpLocks/>
                </p:cNvCxnSpPr>
                <p:nvPr/>
              </p:nvCxnSpPr>
              <p:spPr>
                <a:xfrm>
                  <a:off x="1988988" y="1989314"/>
                  <a:ext cx="0" cy="306456"/>
                </a:xfrm>
                <a:prstGeom prst="line">
                  <a:avLst/>
                </a:prstGeom>
                <a:ln w="19050"/>
              </p:spPr>
              <p:style>
                <a:lnRef idx="1">
                  <a:schemeClr val="dk1"/>
                </a:lnRef>
                <a:fillRef idx="0">
                  <a:schemeClr val="dk1"/>
                </a:fillRef>
                <a:effectRef idx="0">
                  <a:schemeClr val="dk1"/>
                </a:effectRef>
                <a:fontRef idx="minor">
                  <a:schemeClr val="tx1"/>
                </a:fontRef>
              </p:style>
            </p:cxnSp>
            <p:cxnSp>
              <p:nvCxnSpPr>
                <p:cNvPr id="195" name="直線コネクタ 194">
                  <a:extLst>
                    <a:ext uri="{FF2B5EF4-FFF2-40B4-BE49-F238E27FC236}">
                      <a16:creationId xmlns:a16="http://schemas.microsoft.com/office/drawing/2014/main" id="{DB4A167C-5AE3-92E0-0FBD-4E2D898E0F7D}"/>
                    </a:ext>
                  </a:extLst>
                </p:cNvPr>
                <p:cNvCxnSpPr>
                  <a:cxnSpLocks/>
                </p:cNvCxnSpPr>
                <p:nvPr/>
              </p:nvCxnSpPr>
              <p:spPr>
                <a:xfrm>
                  <a:off x="1988988" y="2131943"/>
                  <a:ext cx="323245"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84" name="直線コネクタ 183">
                <a:extLst>
                  <a:ext uri="{FF2B5EF4-FFF2-40B4-BE49-F238E27FC236}">
                    <a16:creationId xmlns:a16="http://schemas.microsoft.com/office/drawing/2014/main" id="{29A9E429-C585-2B68-84D3-CE1D6D3B50B5}"/>
                  </a:ext>
                </a:extLst>
              </p:cNvPr>
              <p:cNvCxnSpPr>
                <a:cxnSpLocks/>
              </p:cNvCxnSpPr>
              <p:nvPr/>
            </p:nvCxnSpPr>
            <p:spPr>
              <a:xfrm flipH="1">
                <a:off x="2070701" y="2542962"/>
                <a:ext cx="648000" cy="0"/>
              </a:xfrm>
              <a:prstGeom prst="line">
                <a:avLst/>
              </a:prstGeom>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85" name="グループ化 184">
                <a:extLst>
                  <a:ext uri="{FF2B5EF4-FFF2-40B4-BE49-F238E27FC236}">
                    <a16:creationId xmlns:a16="http://schemas.microsoft.com/office/drawing/2014/main" id="{CA9A45EE-4B4B-C41B-2F6B-ABE01601C641}"/>
                  </a:ext>
                </a:extLst>
              </p:cNvPr>
              <p:cNvGrpSpPr/>
              <p:nvPr/>
            </p:nvGrpSpPr>
            <p:grpSpPr>
              <a:xfrm rot="16200000">
                <a:off x="2129938" y="2947389"/>
                <a:ext cx="1177301" cy="364864"/>
                <a:chOff x="1134932" y="2385249"/>
                <a:chExt cx="1177301" cy="364864"/>
              </a:xfrm>
            </p:grpSpPr>
            <p:sp>
              <p:nvSpPr>
                <p:cNvPr id="187" name="フリーフォーム: 図形 186">
                  <a:extLst>
                    <a:ext uri="{FF2B5EF4-FFF2-40B4-BE49-F238E27FC236}">
                      <a16:creationId xmlns:a16="http://schemas.microsoft.com/office/drawing/2014/main" id="{49004860-4A37-0714-A7C9-1376ED37BD84}"/>
                    </a:ext>
                  </a:extLst>
                </p:cNvPr>
                <p:cNvSpPr/>
                <p:nvPr/>
              </p:nvSpPr>
              <p:spPr>
                <a:xfrm>
                  <a:off x="1426300" y="2385249"/>
                  <a:ext cx="594566" cy="364864"/>
                </a:xfrm>
                <a:custGeom>
                  <a:avLst/>
                  <a:gdLst>
                    <a:gd name="connsiteX0" fmla="*/ 0 w 3292660"/>
                    <a:gd name="connsiteY0" fmla="*/ 442849 h 840592"/>
                    <a:gd name="connsiteX1" fmla="*/ 295232 w 3292660"/>
                    <a:gd name="connsiteY1" fmla="*/ 463351 h 840592"/>
                    <a:gd name="connsiteX2" fmla="*/ 656072 w 3292660"/>
                    <a:gd name="connsiteY2" fmla="*/ 4101 h 840592"/>
                    <a:gd name="connsiteX3" fmla="*/ 1029213 w 3292660"/>
                    <a:gd name="connsiteY3" fmla="*/ 840592 h 840592"/>
                    <a:gd name="connsiteX4" fmla="*/ 1406454 w 3292660"/>
                    <a:gd name="connsiteY4" fmla="*/ 0 h 840592"/>
                    <a:gd name="connsiteX5" fmla="*/ 1779595 w 3292660"/>
                    <a:gd name="connsiteY5" fmla="*/ 836492 h 840592"/>
                    <a:gd name="connsiteX6" fmla="*/ 2152736 w 3292660"/>
                    <a:gd name="connsiteY6" fmla="*/ 0 h 840592"/>
                    <a:gd name="connsiteX7" fmla="*/ 2534077 w 3292660"/>
                    <a:gd name="connsiteY7" fmla="*/ 836492 h 840592"/>
                    <a:gd name="connsiteX8" fmla="*/ 2894917 w 3292660"/>
                    <a:gd name="connsiteY8" fmla="*/ 397744 h 840592"/>
                    <a:gd name="connsiteX9" fmla="*/ 3292660 w 3292660"/>
                    <a:gd name="connsiteY9" fmla="*/ 401844 h 84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92660" h="840592">
                      <a:moveTo>
                        <a:pt x="0" y="442849"/>
                      </a:moveTo>
                      <a:lnTo>
                        <a:pt x="295232" y="463351"/>
                      </a:lnTo>
                      <a:lnTo>
                        <a:pt x="656072" y="4101"/>
                      </a:lnTo>
                      <a:lnTo>
                        <a:pt x="1029213" y="840592"/>
                      </a:lnTo>
                      <a:lnTo>
                        <a:pt x="1406454" y="0"/>
                      </a:lnTo>
                      <a:lnTo>
                        <a:pt x="1779595" y="836492"/>
                      </a:lnTo>
                      <a:lnTo>
                        <a:pt x="2152736" y="0"/>
                      </a:lnTo>
                      <a:lnTo>
                        <a:pt x="2534077" y="836492"/>
                      </a:lnTo>
                      <a:lnTo>
                        <a:pt x="2894917" y="397744"/>
                      </a:lnTo>
                      <a:lnTo>
                        <a:pt x="3292660" y="401844"/>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8" name="直線コネクタ 187">
                  <a:extLst>
                    <a:ext uri="{FF2B5EF4-FFF2-40B4-BE49-F238E27FC236}">
                      <a16:creationId xmlns:a16="http://schemas.microsoft.com/office/drawing/2014/main" id="{5CCAFFFB-5B60-16C7-E6C0-C86040A4ADB3}"/>
                    </a:ext>
                  </a:extLst>
                </p:cNvPr>
                <p:cNvCxnSpPr>
                  <a:cxnSpLocks/>
                  <a:endCxn id="187" idx="1"/>
                </p:cNvCxnSpPr>
                <p:nvPr/>
              </p:nvCxnSpPr>
              <p:spPr>
                <a:xfrm>
                  <a:off x="1134932" y="2586369"/>
                  <a:ext cx="34467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89" name="直線コネクタ 188">
                  <a:extLst>
                    <a:ext uri="{FF2B5EF4-FFF2-40B4-BE49-F238E27FC236}">
                      <a16:creationId xmlns:a16="http://schemas.microsoft.com/office/drawing/2014/main" id="{978F3CF9-BD68-2110-0C3D-BE61D927AEED}"/>
                    </a:ext>
                  </a:extLst>
                </p:cNvPr>
                <p:cNvCxnSpPr>
                  <a:cxnSpLocks/>
                  <a:stCxn id="187" idx="8"/>
                </p:cNvCxnSpPr>
                <p:nvPr/>
              </p:nvCxnSpPr>
              <p:spPr>
                <a:xfrm>
                  <a:off x="1949044" y="2557892"/>
                  <a:ext cx="363189" cy="971"/>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86" name="直線コネクタ 185">
                <a:extLst>
                  <a:ext uri="{FF2B5EF4-FFF2-40B4-BE49-F238E27FC236}">
                    <a16:creationId xmlns:a16="http://schemas.microsoft.com/office/drawing/2014/main" id="{BF73AC2F-6EF6-6542-6AF7-34223EFB5FA8}"/>
                  </a:ext>
                </a:extLst>
              </p:cNvPr>
              <p:cNvCxnSpPr>
                <a:cxnSpLocks/>
              </p:cNvCxnSpPr>
              <p:nvPr/>
            </p:nvCxnSpPr>
            <p:spPr>
              <a:xfrm flipH="1">
                <a:off x="2089275" y="3705014"/>
                <a:ext cx="648000" cy="0"/>
              </a:xfrm>
              <a:prstGeom prst="line">
                <a:avLst/>
              </a:prstGeom>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196" name="直線コネクタ 195">
              <a:extLst>
                <a:ext uri="{FF2B5EF4-FFF2-40B4-BE49-F238E27FC236}">
                  <a16:creationId xmlns:a16="http://schemas.microsoft.com/office/drawing/2014/main" id="{6ABB989A-9E54-1652-8F6F-FA10861056D1}"/>
                </a:ext>
              </a:extLst>
            </p:cNvPr>
            <p:cNvCxnSpPr>
              <a:cxnSpLocks/>
            </p:cNvCxnSpPr>
            <p:nvPr/>
          </p:nvCxnSpPr>
          <p:spPr>
            <a:xfrm flipH="1">
              <a:off x="5150844" y="2990204"/>
              <a:ext cx="702637" cy="0"/>
            </a:xfrm>
            <a:prstGeom prst="line">
              <a:avLst/>
            </a:prstGeom>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7" name="直線コネクタ 196">
              <a:extLst>
                <a:ext uri="{FF2B5EF4-FFF2-40B4-BE49-F238E27FC236}">
                  <a16:creationId xmlns:a16="http://schemas.microsoft.com/office/drawing/2014/main" id="{D3DF5BBE-075A-4A7E-14EA-25A5DEB00960}"/>
                </a:ext>
              </a:extLst>
            </p:cNvPr>
            <p:cNvCxnSpPr>
              <a:cxnSpLocks/>
            </p:cNvCxnSpPr>
            <p:nvPr/>
          </p:nvCxnSpPr>
          <p:spPr>
            <a:xfrm flipH="1">
              <a:off x="7134267" y="2967178"/>
              <a:ext cx="602638" cy="4893"/>
            </a:xfrm>
            <a:prstGeom prst="line">
              <a:avLst/>
            </a:prstGeom>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0" name="正方形/長方形 199">
              <a:extLst>
                <a:ext uri="{FF2B5EF4-FFF2-40B4-BE49-F238E27FC236}">
                  <a16:creationId xmlns:a16="http://schemas.microsoft.com/office/drawing/2014/main" id="{4A6E11A7-ABDF-990F-71B7-0680FE759D12}"/>
                </a:ext>
              </a:extLst>
            </p:cNvPr>
            <p:cNvSpPr/>
            <p:nvPr/>
          </p:nvSpPr>
          <p:spPr>
            <a:xfrm>
              <a:off x="7744499" y="2282220"/>
              <a:ext cx="1405783" cy="1322104"/>
            </a:xfrm>
            <a:prstGeom prst="rect">
              <a:avLst/>
            </a:prstGeom>
            <a:solidFill>
              <a:schemeClr val="tx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1" name="直線コネクタ 200">
              <a:extLst>
                <a:ext uri="{FF2B5EF4-FFF2-40B4-BE49-F238E27FC236}">
                  <a16:creationId xmlns:a16="http://schemas.microsoft.com/office/drawing/2014/main" id="{2E1FF51B-8011-8142-D532-760DB988F6E6}"/>
                </a:ext>
              </a:extLst>
            </p:cNvPr>
            <p:cNvCxnSpPr>
              <a:cxnSpLocks/>
            </p:cNvCxnSpPr>
            <p:nvPr/>
          </p:nvCxnSpPr>
          <p:spPr>
            <a:xfrm flipH="1">
              <a:off x="9150282" y="2592666"/>
              <a:ext cx="577640" cy="0"/>
            </a:xfrm>
            <a:prstGeom prst="line">
              <a:avLst/>
            </a:prstGeom>
            <a:ln w="19050" cap="flat" cmpd="sng" algn="ctr">
              <a:solidFill>
                <a:schemeClr val="tx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202" name="オブジェクト 201">
              <a:extLst>
                <a:ext uri="{FF2B5EF4-FFF2-40B4-BE49-F238E27FC236}">
                  <a16:creationId xmlns:a16="http://schemas.microsoft.com/office/drawing/2014/main" id="{9EDBFF42-C0F8-F9BF-0E64-67F21A1CA558}"/>
                </a:ext>
              </a:extLst>
            </p:cNvPr>
            <p:cNvGraphicFramePr>
              <a:graphicFrameLocks noChangeAspect="1"/>
            </p:cNvGraphicFramePr>
            <p:nvPr>
              <p:extLst>
                <p:ext uri="{D42A27DB-BD31-4B8C-83A1-F6EECF244321}">
                  <p14:modId xmlns:p14="http://schemas.microsoft.com/office/powerpoint/2010/main" val="1988455259"/>
                </p:ext>
              </p:extLst>
            </p:nvPr>
          </p:nvGraphicFramePr>
          <p:xfrm>
            <a:off x="9245600" y="2068513"/>
            <a:ext cx="369888" cy="520700"/>
          </p:xfrm>
          <a:graphic>
            <a:graphicData uri="http://schemas.openxmlformats.org/presentationml/2006/ole">
              <mc:AlternateContent xmlns:mc="http://schemas.openxmlformats.org/markup-compatibility/2006">
                <mc:Choice xmlns:v="urn:schemas-microsoft-com:vml" Requires="v">
                  <p:oleObj name="Equation" r:id="rId12" imgW="228600" imgH="291960" progId="Equation.DSMT4">
                    <p:embed/>
                  </p:oleObj>
                </mc:Choice>
                <mc:Fallback>
                  <p:oleObj name="Equation" r:id="rId12" imgW="228600" imgH="291960" progId="Equation.DSMT4">
                    <p:embed/>
                    <p:pic>
                      <p:nvPicPr>
                        <p:cNvPr id="202" name="オブジェクト 201">
                          <a:extLst>
                            <a:ext uri="{FF2B5EF4-FFF2-40B4-BE49-F238E27FC236}">
                              <a16:creationId xmlns:a16="http://schemas.microsoft.com/office/drawing/2014/main" id="{9EDBFF42-C0F8-F9BF-0E64-67F21A1CA558}"/>
                            </a:ext>
                          </a:extLst>
                        </p:cNvPr>
                        <p:cNvPicPr/>
                        <p:nvPr/>
                      </p:nvPicPr>
                      <p:blipFill>
                        <a:blip r:embed="rId13"/>
                        <a:stretch>
                          <a:fillRect/>
                        </a:stretch>
                      </p:blipFill>
                      <p:spPr>
                        <a:xfrm>
                          <a:off x="9245600" y="2068513"/>
                          <a:ext cx="369888" cy="520700"/>
                        </a:xfrm>
                        <a:prstGeom prst="rect">
                          <a:avLst/>
                        </a:prstGeom>
                      </p:spPr>
                    </p:pic>
                  </p:oleObj>
                </mc:Fallback>
              </mc:AlternateContent>
            </a:graphicData>
          </a:graphic>
        </p:graphicFrame>
        <p:graphicFrame>
          <p:nvGraphicFramePr>
            <p:cNvPr id="204" name="オブジェクト 203">
              <a:extLst>
                <a:ext uri="{FF2B5EF4-FFF2-40B4-BE49-F238E27FC236}">
                  <a16:creationId xmlns:a16="http://schemas.microsoft.com/office/drawing/2014/main" id="{F15CBF5A-9948-60FA-4EAC-57F69B503CB7}"/>
                </a:ext>
              </a:extLst>
            </p:cNvPr>
            <p:cNvGraphicFramePr>
              <a:graphicFrameLocks noChangeAspect="1"/>
            </p:cNvGraphicFramePr>
            <p:nvPr>
              <p:extLst>
                <p:ext uri="{D42A27DB-BD31-4B8C-83A1-F6EECF244321}">
                  <p14:modId xmlns:p14="http://schemas.microsoft.com/office/powerpoint/2010/main" val="1933742566"/>
                </p:ext>
              </p:extLst>
            </p:nvPr>
          </p:nvGraphicFramePr>
          <p:xfrm>
            <a:off x="8221663" y="2678113"/>
            <a:ext cx="450850" cy="525462"/>
          </p:xfrm>
          <a:graphic>
            <a:graphicData uri="http://schemas.openxmlformats.org/presentationml/2006/ole">
              <mc:AlternateContent xmlns:mc="http://schemas.openxmlformats.org/markup-compatibility/2006">
                <mc:Choice xmlns:v="urn:schemas-microsoft-com:vml" Requires="v">
                  <p:oleObj name="Equation" r:id="rId14" imgW="279360" imgH="291960" progId="Equation.DSMT4">
                    <p:embed/>
                  </p:oleObj>
                </mc:Choice>
                <mc:Fallback>
                  <p:oleObj name="Equation" r:id="rId14" imgW="279360" imgH="291960" progId="Equation.DSMT4">
                    <p:embed/>
                    <p:pic>
                      <p:nvPicPr>
                        <p:cNvPr id="204" name="オブジェクト 203">
                          <a:extLst>
                            <a:ext uri="{FF2B5EF4-FFF2-40B4-BE49-F238E27FC236}">
                              <a16:creationId xmlns:a16="http://schemas.microsoft.com/office/drawing/2014/main" id="{F15CBF5A-9948-60FA-4EAC-57F69B503CB7}"/>
                            </a:ext>
                          </a:extLst>
                        </p:cNvPr>
                        <p:cNvPicPr/>
                        <p:nvPr/>
                      </p:nvPicPr>
                      <p:blipFill>
                        <a:blip r:embed="rId15"/>
                        <a:stretch>
                          <a:fillRect/>
                        </a:stretch>
                      </p:blipFill>
                      <p:spPr>
                        <a:xfrm>
                          <a:off x="8221663" y="2678113"/>
                          <a:ext cx="450850" cy="525462"/>
                        </a:xfrm>
                        <a:prstGeom prst="rect">
                          <a:avLst/>
                        </a:prstGeom>
                      </p:spPr>
                    </p:pic>
                  </p:oleObj>
                </mc:Fallback>
              </mc:AlternateContent>
            </a:graphicData>
          </a:graphic>
        </p:graphicFrame>
        <p:graphicFrame>
          <p:nvGraphicFramePr>
            <p:cNvPr id="205" name="オブジェクト 204">
              <a:extLst>
                <a:ext uri="{FF2B5EF4-FFF2-40B4-BE49-F238E27FC236}">
                  <a16:creationId xmlns:a16="http://schemas.microsoft.com/office/drawing/2014/main" id="{5ADA1F38-B186-532B-81E0-41CA81D0E338}"/>
                </a:ext>
              </a:extLst>
            </p:cNvPr>
            <p:cNvGraphicFramePr>
              <a:graphicFrameLocks noChangeAspect="1"/>
            </p:cNvGraphicFramePr>
            <p:nvPr>
              <p:extLst>
                <p:ext uri="{D42A27DB-BD31-4B8C-83A1-F6EECF244321}">
                  <p14:modId xmlns:p14="http://schemas.microsoft.com/office/powerpoint/2010/main" val="688302849"/>
                </p:ext>
              </p:extLst>
            </p:nvPr>
          </p:nvGraphicFramePr>
          <p:xfrm>
            <a:off x="8831263" y="3646488"/>
            <a:ext cx="371475" cy="515937"/>
          </p:xfrm>
          <a:graphic>
            <a:graphicData uri="http://schemas.openxmlformats.org/presentationml/2006/ole">
              <mc:AlternateContent xmlns:mc="http://schemas.openxmlformats.org/markup-compatibility/2006">
                <mc:Choice xmlns:v="urn:schemas-microsoft-com:vml" Requires="v">
                  <p:oleObj name="Equation" r:id="rId16" imgW="228600" imgH="291960" progId="Equation.DSMT4">
                    <p:embed/>
                  </p:oleObj>
                </mc:Choice>
                <mc:Fallback>
                  <p:oleObj name="Equation" r:id="rId16" imgW="228600" imgH="291960" progId="Equation.DSMT4">
                    <p:embed/>
                    <p:pic>
                      <p:nvPicPr>
                        <p:cNvPr id="205" name="オブジェクト 204">
                          <a:extLst>
                            <a:ext uri="{FF2B5EF4-FFF2-40B4-BE49-F238E27FC236}">
                              <a16:creationId xmlns:a16="http://schemas.microsoft.com/office/drawing/2014/main" id="{5ADA1F38-B186-532B-81E0-41CA81D0E338}"/>
                            </a:ext>
                          </a:extLst>
                        </p:cNvPr>
                        <p:cNvPicPr/>
                        <p:nvPr/>
                      </p:nvPicPr>
                      <p:blipFill>
                        <a:blip r:embed="rId17"/>
                        <a:stretch>
                          <a:fillRect/>
                        </a:stretch>
                      </p:blipFill>
                      <p:spPr>
                        <a:xfrm>
                          <a:off x="8831263" y="3646488"/>
                          <a:ext cx="371475" cy="515937"/>
                        </a:xfrm>
                        <a:prstGeom prst="rect">
                          <a:avLst/>
                        </a:prstGeom>
                      </p:spPr>
                    </p:pic>
                  </p:oleObj>
                </mc:Fallback>
              </mc:AlternateContent>
            </a:graphicData>
          </a:graphic>
        </p:graphicFrame>
        <p:cxnSp>
          <p:nvCxnSpPr>
            <p:cNvPr id="206" name="コネクタ: カギ線 205">
              <a:extLst>
                <a:ext uri="{FF2B5EF4-FFF2-40B4-BE49-F238E27FC236}">
                  <a16:creationId xmlns:a16="http://schemas.microsoft.com/office/drawing/2014/main" id="{6921BCDF-27F7-1D97-5535-351022EF9479}"/>
                </a:ext>
              </a:extLst>
            </p:cNvPr>
            <p:cNvCxnSpPr>
              <a:cxnSpLocks/>
              <a:stCxn id="200" idx="2"/>
            </p:cNvCxnSpPr>
            <p:nvPr/>
          </p:nvCxnSpPr>
          <p:spPr>
            <a:xfrm rot="16200000" flipH="1">
              <a:off x="8514270" y="3537445"/>
              <a:ext cx="285816" cy="419574"/>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09" name="オブジェクト 208">
              <a:extLst>
                <a:ext uri="{FF2B5EF4-FFF2-40B4-BE49-F238E27FC236}">
                  <a16:creationId xmlns:a16="http://schemas.microsoft.com/office/drawing/2014/main" id="{092A1835-C74E-60B5-2725-85DE3A90B554}"/>
                </a:ext>
              </a:extLst>
            </p:cNvPr>
            <p:cNvGraphicFramePr>
              <a:graphicFrameLocks noChangeAspect="1"/>
            </p:cNvGraphicFramePr>
            <p:nvPr>
              <p:extLst>
                <p:ext uri="{D42A27DB-BD31-4B8C-83A1-F6EECF244321}">
                  <p14:modId xmlns:p14="http://schemas.microsoft.com/office/powerpoint/2010/main" val="843179716"/>
                </p:ext>
              </p:extLst>
            </p:nvPr>
          </p:nvGraphicFramePr>
          <p:xfrm>
            <a:off x="6265863" y="3595688"/>
            <a:ext cx="349250" cy="520700"/>
          </p:xfrm>
          <a:graphic>
            <a:graphicData uri="http://schemas.openxmlformats.org/presentationml/2006/ole">
              <mc:AlternateContent xmlns:mc="http://schemas.openxmlformats.org/markup-compatibility/2006">
                <mc:Choice xmlns:v="urn:schemas-microsoft-com:vml" Requires="v">
                  <p:oleObj name="Equation" r:id="rId18" imgW="215640" imgH="291960" progId="Equation.DSMT4">
                    <p:embed/>
                  </p:oleObj>
                </mc:Choice>
                <mc:Fallback>
                  <p:oleObj name="Equation" r:id="rId18" imgW="215640" imgH="291960" progId="Equation.DSMT4">
                    <p:embed/>
                    <p:pic>
                      <p:nvPicPr>
                        <p:cNvPr id="209" name="オブジェクト 208">
                          <a:extLst>
                            <a:ext uri="{FF2B5EF4-FFF2-40B4-BE49-F238E27FC236}">
                              <a16:creationId xmlns:a16="http://schemas.microsoft.com/office/drawing/2014/main" id="{092A1835-C74E-60B5-2725-85DE3A90B554}"/>
                            </a:ext>
                          </a:extLst>
                        </p:cNvPr>
                        <p:cNvPicPr/>
                        <p:nvPr/>
                      </p:nvPicPr>
                      <p:blipFill>
                        <a:blip r:embed="rId19"/>
                        <a:stretch>
                          <a:fillRect/>
                        </a:stretch>
                      </p:blipFill>
                      <p:spPr>
                        <a:xfrm>
                          <a:off x="6265863" y="3595688"/>
                          <a:ext cx="349250" cy="520700"/>
                        </a:xfrm>
                        <a:prstGeom prst="rect">
                          <a:avLst/>
                        </a:prstGeom>
                      </p:spPr>
                    </p:pic>
                  </p:oleObj>
                </mc:Fallback>
              </mc:AlternateContent>
            </a:graphicData>
          </a:graphic>
        </p:graphicFrame>
        <p:graphicFrame>
          <p:nvGraphicFramePr>
            <p:cNvPr id="210" name="オブジェクト 209">
              <a:extLst>
                <a:ext uri="{FF2B5EF4-FFF2-40B4-BE49-F238E27FC236}">
                  <a16:creationId xmlns:a16="http://schemas.microsoft.com/office/drawing/2014/main" id="{B8231D4C-E85F-D6D7-CA17-3F3EE8518153}"/>
                </a:ext>
              </a:extLst>
            </p:cNvPr>
            <p:cNvGraphicFramePr>
              <a:graphicFrameLocks noChangeAspect="1"/>
            </p:cNvGraphicFramePr>
            <p:nvPr>
              <p:extLst>
                <p:ext uri="{D42A27DB-BD31-4B8C-83A1-F6EECF244321}">
                  <p14:modId xmlns:p14="http://schemas.microsoft.com/office/powerpoint/2010/main" val="809243422"/>
                </p:ext>
              </p:extLst>
            </p:nvPr>
          </p:nvGraphicFramePr>
          <p:xfrm>
            <a:off x="6288088" y="1838325"/>
            <a:ext cx="328612" cy="523875"/>
          </p:xfrm>
          <a:graphic>
            <a:graphicData uri="http://schemas.openxmlformats.org/presentationml/2006/ole">
              <mc:AlternateContent xmlns:mc="http://schemas.openxmlformats.org/markup-compatibility/2006">
                <mc:Choice xmlns:v="urn:schemas-microsoft-com:vml" Requires="v">
                  <p:oleObj name="Equation" r:id="rId20" imgW="203040" imgH="291960" progId="Equation.DSMT4">
                    <p:embed/>
                  </p:oleObj>
                </mc:Choice>
                <mc:Fallback>
                  <p:oleObj name="Equation" r:id="rId20" imgW="203040" imgH="291960" progId="Equation.DSMT4">
                    <p:embed/>
                    <p:pic>
                      <p:nvPicPr>
                        <p:cNvPr id="210" name="オブジェクト 209">
                          <a:extLst>
                            <a:ext uri="{FF2B5EF4-FFF2-40B4-BE49-F238E27FC236}">
                              <a16:creationId xmlns:a16="http://schemas.microsoft.com/office/drawing/2014/main" id="{B8231D4C-E85F-D6D7-CA17-3F3EE8518153}"/>
                            </a:ext>
                          </a:extLst>
                        </p:cNvPr>
                        <p:cNvPicPr/>
                        <p:nvPr/>
                      </p:nvPicPr>
                      <p:blipFill>
                        <a:blip r:embed="rId21"/>
                        <a:stretch>
                          <a:fillRect/>
                        </a:stretch>
                      </p:blipFill>
                      <p:spPr>
                        <a:xfrm>
                          <a:off x="6288088" y="1838325"/>
                          <a:ext cx="328612" cy="523875"/>
                        </a:xfrm>
                        <a:prstGeom prst="rect">
                          <a:avLst/>
                        </a:prstGeom>
                      </p:spPr>
                    </p:pic>
                  </p:oleObj>
                </mc:Fallback>
              </mc:AlternateContent>
            </a:graphicData>
          </a:graphic>
        </p:graphicFrame>
      </p:grpSp>
      <p:graphicFrame>
        <p:nvGraphicFramePr>
          <p:cNvPr id="225" name="オブジェクト 224">
            <a:extLst>
              <a:ext uri="{FF2B5EF4-FFF2-40B4-BE49-F238E27FC236}">
                <a16:creationId xmlns:a16="http://schemas.microsoft.com/office/drawing/2014/main" id="{94A24B8A-CDD9-0387-E5F3-9DA67A9C2594}"/>
              </a:ext>
            </a:extLst>
          </p:cNvPr>
          <p:cNvGraphicFramePr>
            <a:graphicFrameLocks noChangeAspect="1"/>
          </p:cNvGraphicFramePr>
          <p:nvPr>
            <p:extLst>
              <p:ext uri="{D42A27DB-BD31-4B8C-83A1-F6EECF244321}">
                <p14:modId xmlns:p14="http://schemas.microsoft.com/office/powerpoint/2010/main" val="2584565431"/>
              </p:ext>
            </p:extLst>
          </p:nvPr>
        </p:nvGraphicFramePr>
        <p:xfrm>
          <a:off x="6674883" y="1116265"/>
          <a:ext cx="1003300" cy="342900"/>
        </p:xfrm>
        <a:graphic>
          <a:graphicData uri="http://schemas.openxmlformats.org/presentationml/2006/ole">
            <mc:AlternateContent xmlns:mc="http://schemas.openxmlformats.org/markup-compatibility/2006">
              <mc:Choice xmlns:v="urn:schemas-microsoft-com:vml" Requires="v">
                <p:oleObj name="Equation" r:id="rId22" imgW="1002960" imgH="342720" progId="Equation.DSMT4">
                  <p:embed/>
                </p:oleObj>
              </mc:Choice>
              <mc:Fallback>
                <p:oleObj name="Equation" r:id="rId22" imgW="1002960" imgH="342720" progId="Equation.DSMT4">
                  <p:embed/>
                  <p:pic>
                    <p:nvPicPr>
                      <p:cNvPr id="225" name="オブジェクト 224">
                        <a:extLst>
                          <a:ext uri="{FF2B5EF4-FFF2-40B4-BE49-F238E27FC236}">
                            <a16:creationId xmlns:a16="http://schemas.microsoft.com/office/drawing/2014/main" id="{94A24B8A-CDD9-0387-E5F3-9DA67A9C2594}"/>
                          </a:ext>
                        </a:extLst>
                      </p:cNvPr>
                      <p:cNvPicPr/>
                      <p:nvPr/>
                    </p:nvPicPr>
                    <p:blipFill>
                      <a:blip r:embed="rId23"/>
                      <a:stretch>
                        <a:fillRect/>
                      </a:stretch>
                    </p:blipFill>
                    <p:spPr>
                      <a:xfrm>
                        <a:off x="6674883" y="1116265"/>
                        <a:ext cx="1003300" cy="342900"/>
                      </a:xfrm>
                      <a:prstGeom prst="rect">
                        <a:avLst/>
                      </a:prstGeom>
                    </p:spPr>
                  </p:pic>
                </p:oleObj>
              </mc:Fallback>
            </mc:AlternateContent>
          </a:graphicData>
        </a:graphic>
      </p:graphicFrame>
      <p:graphicFrame>
        <p:nvGraphicFramePr>
          <p:cNvPr id="8" name="オブジェクト 7">
            <a:extLst>
              <a:ext uri="{FF2B5EF4-FFF2-40B4-BE49-F238E27FC236}">
                <a16:creationId xmlns:a16="http://schemas.microsoft.com/office/drawing/2014/main" id="{CF9E99FB-07CC-0D1F-B60B-AAB8A419A328}"/>
              </a:ext>
            </a:extLst>
          </p:cNvPr>
          <p:cNvGraphicFramePr>
            <a:graphicFrameLocks noChangeAspect="1"/>
          </p:cNvGraphicFramePr>
          <p:nvPr>
            <p:extLst>
              <p:ext uri="{D42A27DB-BD31-4B8C-83A1-F6EECF244321}">
                <p14:modId xmlns:p14="http://schemas.microsoft.com/office/powerpoint/2010/main" val="670750231"/>
              </p:ext>
            </p:extLst>
          </p:nvPr>
        </p:nvGraphicFramePr>
        <p:xfrm>
          <a:off x="2107449" y="4744064"/>
          <a:ext cx="571500" cy="342900"/>
        </p:xfrm>
        <a:graphic>
          <a:graphicData uri="http://schemas.openxmlformats.org/presentationml/2006/ole">
            <mc:AlternateContent xmlns:mc="http://schemas.openxmlformats.org/markup-compatibility/2006">
              <mc:Choice xmlns:v="urn:schemas-microsoft-com:vml" Requires="v">
                <p:oleObj name="Equation" r:id="rId24" imgW="571320" imgH="342720" progId="Equation.DSMT4">
                  <p:embed/>
                </p:oleObj>
              </mc:Choice>
              <mc:Fallback>
                <p:oleObj name="Equation" r:id="rId24" imgW="571320" imgH="342720" progId="Equation.DSMT4">
                  <p:embed/>
                  <p:pic>
                    <p:nvPicPr>
                      <p:cNvPr id="8" name="オブジェクト 7">
                        <a:extLst>
                          <a:ext uri="{FF2B5EF4-FFF2-40B4-BE49-F238E27FC236}">
                            <a16:creationId xmlns:a16="http://schemas.microsoft.com/office/drawing/2014/main" id="{CF9E99FB-07CC-0D1F-B60B-AAB8A419A328}"/>
                          </a:ext>
                        </a:extLst>
                      </p:cNvPr>
                      <p:cNvPicPr/>
                      <p:nvPr/>
                    </p:nvPicPr>
                    <p:blipFill>
                      <a:blip r:embed="rId25"/>
                      <a:stretch>
                        <a:fillRect/>
                      </a:stretch>
                    </p:blipFill>
                    <p:spPr>
                      <a:xfrm>
                        <a:off x="2107449" y="4744064"/>
                        <a:ext cx="571500" cy="342900"/>
                      </a:xfrm>
                      <a:prstGeom prst="rect">
                        <a:avLst/>
                      </a:prstGeom>
                    </p:spPr>
                  </p:pic>
                </p:oleObj>
              </mc:Fallback>
            </mc:AlternateContent>
          </a:graphicData>
        </a:graphic>
      </p:graphicFrame>
    </p:spTree>
    <p:extLst>
      <p:ext uri="{BB962C8B-B14F-4D97-AF65-F5344CB8AC3E}">
        <p14:creationId xmlns:p14="http://schemas.microsoft.com/office/powerpoint/2010/main" val="1635334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562053-DE27-CBEB-D860-AEA23C545127}"/>
              </a:ext>
            </a:extLst>
          </p:cNvPr>
          <p:cNvSpPr>
            <a:spLocks noGrp="1"/>
          </p:cNvSpPr>
          <p:nvPr>
            <p:ph type="title"/>
          </p:nvPr>
        </p:nvSpPr>
        <p:spPr/>
        <p:txBody>
          <a:bodyPr/>
          <a:lstStyle/>
          <a:p>
            <a:r>
              <a:rPr kumimoji="1" lang="ja-JP" altLang="en-US" dirty="0"/>
              <a:t>課題</a:t>
            </a:r>
            <a:r>
              <a:rPr kumimoji="1" lang="en-US" altLang="ja-JP" dirty="0"/>
              <a:t>4</a:t>
            </a:r>
            <a:r>
              <a:rPr lang="ja-JP" altLang="en-US" dirty="0"/>
              <a:t>（続き）</a:t>
            </a:r>
            <a:endParaRPr kumimoji="1" lang="ja-JP" altLang="en-US" dirty="0"/>
          </a:p>
        </p:txBody>
      </p:sp>
      <p:sp>
        <p:nvSpPr>
          <p:cNvPr id="4" name="フッター プレースホルダー 3">
            <a:extLst>
              <a:ext uri="{FF2B5EF4-FFF2-40B4-BE49-F238E27FC236}">
                <a16:creationId xmlns:a16="http://schemas.microsoft.com/office/drawing/2014/main" id="{B716E21E-0765-CEE7-B2EC-A78E66A4F4CE}"/>
              </a:ext>
            </a:extLst>
          </p:cNvPr>
          <p:cNvSpPr>
            <a:spLocks noGrp="1"/>
          </p:cNvSpPr>
          <p:nvPr>
            <p:ph type="ftr" sz="quarter" idx="11"/>
          </p:nvPr>
        </p:nvSpPr>
        <p:spPr/>
        <p:txBody>
          <a:bodyPr/>
          <a:lstStyle/>
          <a:p>
            <a:r>
              <a:rPr lang="zh-TW" altLang="en-US"/>
              <a:t>春学期輪講課題　髙橋研究室</a:t>
            </a:r>
            <a:endParaRPr lang="ja-JP" altLang="en-US" dirty="0"/>
          </a:p>
        </p:txBody>
      </p:sp>
      <p:sp>
        <p:nvSpPr>
          <p:cNvPr id="5" name="スライド番号プレースホルダー 4">
            <a:extLst>
              <a:ext uri="{FF2B5EF4-FFF2-40B4-BE49-F238E27FC236}">
                <a16:creationId xmlns:a16="http://schemas.microsoft.com/office/drawing/2014/main" id="{0C774AEB-3B8E-EC33-22BA-E9AF9A0435F1}"/>
              </a:ext>
            </a:extLst>
          </p:cNvPr>
          <p:cNvSpPr>
            <a:spLocks noGrp="1"/>
          </p:cNvSpPr>
          <p:nvPr>
            <p:ph type="sldNum" sz="quarter" idx="12"/>
          </p:nvPr>
        </p:nvSpPr>
        <p:spPr/>
        <p:txBody>
          <a:bodyPr/>
          <a:lstStyle/>
          <a:p>
            <a:fld id="{47C83FAB-A560-4CB3-95C3-C9624636FEB6}" type="slidenum">
              <a:rPr lang="ja-JP" altLang="en-US" smtClean="0"/>
              <a:pPr/>
              <a:t>7</a:t>
            </a:fld>
            <a:endParaRPr lang="ja-JP" altLang="en-US"/>
          </a:p>
        </p:txBody>
      </p:sp>
      <p:sp>
        <p:nvSpPr>
          <p:cNvPr id="6" name="日付プレースホルダー 5">
            <a:extLst>
              <a:ext uri="{FF2B5EF4-FFF2-40B4-BE49-F238E27FC236}">
                <a16:creationId xmlns:a16="http://schemas.microsoft.com/office/drawing/2014/main" id="{28CF8FDE-1B10-08EF-0C29-743D6B76FB80}"/>
              </a:ext>
            </a:extLst>
          </p:cNvPr>
          <p:cNvSpPr>
            <a:spLocks noGrp="1"/>
          </p:cNvSpPr>
          <p:nvPr>
            <p:ph type="dt" sz="half" idx="10"/>
          </p:nvPr>
        </p:nvSpPr>
        <p:spPr/>
        <p:txBody>
          <a:bodyPr/>
          <a:lstStyle/>
          <a:p>
            <a:r>
              <a:rPr lang="en-US" altLang="ja-JP"/>
              <a:t>2023/04/08</a:t>
            </a:r>
          </a:p>
        </p:txBody>
      </p:sp>
      <p:graphicFrame>
        <p:nvGraphicFramePr>
          <p:cNvPr id="7" name="表 91">
            <a:extLst>
              <a:ext uri="{FF2B5EF4-FFF2-40B4-BE49-F238E27FC236}">
                <a16:creationId xmlns:a16="http://schemas.microsoft.com/office/drawing/2014/main" id="{731A5387-E883-DCCB-DC7D-CF07EAB4BE19}"/>
              </a:ext>
            </a:extLst>
          </p:cNvPr>
          <p:cNvGraphicFramePr>
            <a:graphicFrameLocks/>
          </p:cNvGraphicFramePr>
          <p:nvPr>
            <p:extLst>
              <p:ext uri="{D42A27DB-BD31-4B8C-83A1-F6EECF244321}">
                <p14:modId xmlns:p14="http://schemas.microsoft.com/office/powerpoint/2010/main" val="1279691056"/>
              </p:ext>
            </p:extLst>
          </p:nvPr>
        </p:nvGraphicFramePr>
        <p:xfrm>
          <a:off x="418138" y="1052278"/>
          <a:ext cx="5121882" cy="2621280"/>
        </p:xfrm>
        <a:graphic>
          <a:graphicData uri="http://schemas.openxmlformats.org/drawingml/2006/table">
            <a:tbl>
              <a:tblPr firstRow="1" bandRow="1">
                <a:tableStyleId>{9D7B26C5-4107-4FEC-AEDC-1716B250A1EF}</a:tableStyleId>
              </a:tblPr>
              <a:tblGrid>
                <a:gridCol w="1707294">
                  <a:extLst>
                    <a:ext uri="{9D8B030D-6E8A-4147-A177-3AD203B41FA5}">
                      <a16:colId xmlns:a16="http://schemas.microsoft.com/office/drawing/2014/main" val="264357905"/>
                    </a:ext>
                  </a:extLst>
                </a:gridCol>
                <a:gridCol w="1831529">
                  <a:extLst>
                    <a:ext uri="{9D8B030D-6E8A-4147-A177-3AD203B41FA5}">
                      <a16:colId xmlns:a16="http://schemas.microsoft.com/office/drawing/2014/main" val="2298087169"/>
                    </a:ext>
                  </a:extLst>
                </a:gridCol>
                <a:gridCol w="1583059">
                  <a:extLst>
                    <a:ext uri="{9D8B030D-6E8A-4147-A177-3AD203B41FA5}">
                      <a16:colId xmlns:a16="http://schemas.microsoft.com/office/drawing/2014/main" val="2881944748"/>
                    </a:ext>
                  </a:extLst>
                </a:gridCol>
              </a:tblGrid>
              <a:tr h="323150">
                <a:tc>
                  <a:txBody>
                    <a:bodyPr/>
                    <a:lstStyle/>
                    <a:p>
                      <a:pPr algn="ctr"/>
                      <a:r>
                        <a:rPr kumimoji="1" lang="ja-JP" altLang="en-US" dirty="0"/>
                        <a:t>シンボル</a:t>
                      </a:r>
                    </a:p>
                  </a:txBody>
                  <a:tcPr/>
                </a:tc>
                <a:tc>
                  <a:txBody>
                    <a:bodyPr/>
                    <a:lstStyle/>
                    <a:p>
                      <a:pPr algn="ctr"/>
                      <a:r>
                        <a:rPr kumimoji="1" lang="ja-JP" altLang="en-US" dirty="0"/>
                        <a:t>パラメータ</a:t>
                      </a:r>
                    </a:p>
                  </a:txBody>
                  <a:tcPr/>
                </a:tc>
                <a:tc>
                  <a:txBody>
                    <a:bodyPr/>
                    <a:lstStyle/>
                    <a:p>
                      <a:pPr algn="ctr"/>
                      <a:r>
                        <a:rPr kumimoji="1" lang="ja-JP" altLang="en-US"/>
                        <a:t>値</a:t>
                      </a:r>
                    </a:p>
                  </a:txBody>
                  <a:tcPr/>
                </a:tc>
                <a:extLst>
                  <a:ext uri="{0D108BD9-81ED-4DB2-BD59-A6C34878D82A}">
                    <a16:rowId xmlns:a16="http://schemas.microsoft.com/office/drawing/2014/main" val="1745500244"/>
                  </a:ext>
                </a:extLst>
              </a:tr>
              <a:tr h="323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noFill/>
                  </a:tcPr>
                </a:tc>
                <a:tc>
                  <a:txBody>
                    <a:bodyPr/>
                    <a:lstStyle/>
                    <a:p>
                      <a:pPr algn="ctr"/>
                      <a:r>
                        <a:rPr kumimoji="1" lang="ja-JP" altLang="en-US" sz="1800" dirty="0"/>
                        <a:t>質量 </a:t>
                      </a:r>
                      <a:r>
                        <a:rPr kumimoji="1" lang="en-US" altLang="ja-JP" sz="1800" dirty="0"/>
                        <a:t>[kg]</a:t>
                      </a:r>
                    </a:p>
                  </a:txBody>
                  <a:tcPr anchor="ctr">
                    <a:noFill/>
                  </a:tcPr>
                </a:tc>
                <a:tc>
                  <a:txBody>
                    <a:bodyPr/>
                    <a:lstStyle/>
                    <a:p>
                      <a:pPr algn="ctr"/>
                      <a:r>
                        <a:rPr kumimoji="1" lang="en-US" altLang="ja-JP" sz="1800" dirty="0"/>
                        <a:t>1</a:t>
                      </a:r>
                    </a:p>
                  </a:txBody>
                  <a:tcPr anchor="ctr">
                    <a:noFill/>
                  </a:tcPr>
                </a:tc>
                <a:extLst>
                  <a:ext uri="{0D108BD9-81ED-4DB2-BD59-A6C34878D82A}">
                    <a16:rowId xmlns:a16="http://schemas.microsoft.com/office/drawing/2014/main" val="37131603"/>
                  </a:ext>
                </a:extLst>
              </a:tr>
              <a:tr h="350079">
                <a:tc>
                  <a:txBody>
                    <a:bodyPr/>
                    <a:lstStyle/>
                    <a:p>
                      <a:pPr algn="ctr"/>
                      <a:endParaRPr kumimoji="1" lang="ja-JP" altLang="en-US" sz="2000" dirty="0"/>
                    </a:p>
                  </a:txBody>
                  <a:tcPr>
                    <a:noFill/>
                  </a:tcPr>
                </a:tc>
                <a:tc>
                  <a:txBody>
                    <a:bodyPr/>
                    <a:lstStyle/>
                    <a:p>
                      <a:pPr algn="ctr"/>
                      <a:r>
                        <a:rPr kumimoji="1" lang="ja-JP" altLang="en-US" sz="1800" dirty="0"/>
                        <a:t>バネ定数 </a:t>
                      </a:r>
                      <a:r>
                        <a:rPr kumimoji="1" lang="en-US" altLang="ja-JP" sz="1800" dirty="0"/>
                        <a:t>[N/m]</a:t>
                      </a:r>
                    </a:p>
                  </a:txBody>
                  <a:tcPr anchor="ctr">
                    <a:noFill/>
                  </a:tcPr>
                </a:tc>
                <a:tc>
                  <a:txBody>
                    <a:bodyPr/>
                    <a:lstStyle/>
                    <a:p>
                      <a:pPr algn="ctr"/>
                      <a:r>
                        <a:rPr kumimoji="1" lang="en-US" altLang="ja-JP" sz="2000" dirty="0"/>
                        <a:t>10</a:t>
                      </a:r>
                    </a:p>
                  </a:txBody>
                  <a:tcPr anchor="ctr">
                    <a:noFill/>
                  </a:tcPr>
                </a:tc>
                <a:extLst>
                  <a:ext uri="{0D108BD9-81ED-4DB2-BD59-A6C34878D82A}">
                    <a16:rowId xmlns:a16="http://schemas.microsoft.com/office/drawing/2014/main" val="2266541685"/>
                  </a:ext>
                </a:extLst>
              </a:tr>
              <a:tr h="323150">
                <a:tc>
                  <a:txBody>
                    <a:bodyPr/>
                    <a:lstStyle/>
                    <a:p>
                      <a:pPr algn="ctr"/>
                      <a:endParaRPr kumimoji="1" lang="ja-JP" altLang="en-US" sz="1800"/>
                    </a:p>
                  </a:txBody>
                  <a:tcPr>
                    <a:noFill/>
                  </a:tcPr>
                </a:tc>
                <a:tc>
                  <a:txBody>
                    <a:bodyPr/>
                    <a:lstStyle/>
                    <a:p>
                      <a:pPr algn="ctr"/>
                      <a:r>
                        <a:rPr kumimoji="1" lang="ja-JP" altLang="en-US" sz="1800" dirty="0"/>
                        <a:t>減衰定数 </a:t>
                      </a:r>
                      <a:r>
                        <a:rPr kumimoji="1" lang="en-US" altLang="ja-JP" sz="1800" dirty="0"/>
                        <a:t>[Ns/m]</a:t>
                      </a:r>
                      <a:endParaRPr kumimoji="1" lang="ja-JP" altLang="en-US" sz="1800" dirty="0"/>
                    </a:p>
                  </a:txBody>
                  <a:tcPr>
                    <a:noFill/>
                  </a:tcPr>
                </a:tc>
                <a:tc>
                  <a:txBody>
                    <a:bodyPr/>
                    <a:lstStyle/>
                    <a:p>
                      <a:pPr algn="ctr"/>
                      <a:r>
                        <a:rPr kumimoji="1" lang="en-US" altLang="ja-JP" sz="1800" dirty="0"/>
                        <a:t>1</a:t>
                      </a:r>
                    </a:p>
                  </a:txBody>
                  <a:tcPr>
                    <a:noFill/>
                  </a:tcPr>
                </a:tc>
                <a:extLst>
                  <a:ext uri="{0D108BD9-81ED-4DB2-BD59-A6C34878D82A}">
                    <a16:rowId xmlns:a16="http://schemas.microsoft.com/office/drawing/2014/main" val="1031578858"/>
                  </a:ext>
                </a:extLst>
              </a:tr>
              <a:tr h="323150">
                <a:tc>
                  <a:txBody>
                    <a:bodyPr/>
                    <a:lstStyle/>
                    <a:p>
                      <a:pPr algn="ctr"/>
                      <a:endParaRPr kumimoji="1" lang="ja-JP" altLang="en-US" sz="1800" dirty="0"/>
                    </a:p>
                  </a:txBody>
                  <a:tcPr>
                    <a:noFill/>
                  </a:tcPr>
                </a:tc>
                <a:tc>
                  <a:txBody>
                    <a:bodyPr/>
                    <a:lstStyle/>
                    <a:p>
                      <a:pPr algn="ctr"/>
                      <a:r>
                        <a:rPr kumimoji="1" lang="ja-JP" altLang="en-US" sz="1800" dirty="0"/>
                        <a:t>質量 </a:t>
                      </a:r>
                      <a:r>
                        <a:rPr kumimoji="1" lang="en-US" altLang="ja-JP" sz="1800" dirty="0"/>
                        <a:t>[kg]</a:t>
                      </a:r>
                    </a:p>
                  </a:txBody>
                  <a:tcPr anchor="ctr">
                    <a:noFill/>
                  </a:tcPr>
                </a:tc>
                <a:tc>
                  <a:txBody>
                    <a:bodyPr/>
                    <a:lstStyle/>
                    <a:p>
                      <a:pPr algn="ctr"/>
                      <a:r>
                        <a:rPr kumimoji="1" lang="en-US" altLang="ja-JP" sz="1800" dirty="0"/>
                        <a:t>5</a:t>
                      </a:r>
                    </a:p>
                  </a:txBody>
                  <a:tcPr anchor="ctr">
                    <a:noFill/>
                  </a:tcPr>
                </a:tc>
                <a:extLst>
                  <a:ext uri="{0D108BD9-81ED-4DB2-BD59-A6C34878D82A}">
                    <a16:rowId xmlns:a16="http://schemas.microsoft.com/office/drawing/2014/main" val="527981343"/>
                  </a:ext>
                </a:extLst>
              </a:tr>
              <a:tr h="323150">
                <a:tc>
                  <a:txBody>
                    <a:bodyPr/>
                    <a:lstStyle/>
                    <a:p>
                      <a:pPr algn="ctr"/>
                      <a:endParaRPr kumimoji="1" lang="ja-JP" altLang="en-US" sz="1800"/>
                    </a:p>
                  </a:txBody>
                  <a:tcPr>
                    <a:noFill/>
                  </a:tcPr>
                </a:tc>
                <a:tc>
                  <a:txBody>
                    <a:bodyPr/>
                    <a:lstStyle/>
                    <a:p>
                      <a:pPr algn="ctr"/>
                      <a:r>
                        <a:rPr kumimoji="1" lang="ja-JP" altLang="en-US" sz="1800" dirty="0"/>
                        <a:t>バネ定数 </a:t>
                      </a:r>
                      <a:r>
                        <a:rPr kumimoji="1" lang="en-US" altLang="ja-JP" sz="1800" dirty="0"/>
                        <a:t>[N/m]</a:t>
                      </a:r>
                    </a:p>
                  </a:txBody>
                  <a:tcPr anchor="ctr">
                    <a:noFill/>
                  </a:tcPr>
                </a:tc>
                <a:tc>
                  <a:txBody>
                    <a:bodyPr/>
                    <a:lstStyle/>
                    <a:p>
                      <a:pPr algn="ctr"/>
                      <a:r>
                        <a:rPr kumimoji="1" lang="en-US" altLang="ja-JP" sz="2000" dirty="0"/>
                        <a:t>20</a:t>
                      </a:r>
                    </a:p>
                  </a:txBody>
                  <a:tcPr anchor="ctr">
                    <a:noFill/>
                  </a:tcPr>
                </a:tc>
                <a:extLst>
                  <a:ext uri="{0D108BD9-81ED-4DB2-BD59-A6C34878D82A}">
                    <a16:rowId xmlns:a16="http://schemas.microsoft.com/office/drawing/2014/main" val="760069446"/>
                  </a:ext>
                </a:extLst>
              </a:tr>
              <a:tr h="323150">
                <a:tc>
                  <a:txBody>
                    <a:bodyPr/>
                    <a:lstStyle/>
                    <a:p>
                      <a:pPr algn="ctr"/>
                      <a:endParaRPr kumimoji="1" lang="ja-JP" altLang="en-US" sz="1800"/>
                    </a:p>
                  </a:txBody>
                  <a:tcPr>
                    <a:noFill/>
                  </a:tcPr>
                </a:tc>
                <a:tc>
                  <a:txBody>
                    <a:bodyPr/>
                    <a:lstStyle/>
                    <a:p>
                      <a:pPr algn="ctr"/>
                      <a:r>
                        <a:rPr kumimoji="1" lang="ja-JP" altLang="en-US" sz="1800" dirty="0"/>
                        <a:t>減衰定数 </a:t>
                      </a:r>
                      <a:r>
                        <a:rPr kumimoji="1" lang="en-US" altLang="ja-JP" sz="1800" dirty="0"/>
                        <a:t>[Ns/m]</a:t>
                      </a:r>
                      <a:endParaRPr kumimoji="1" lang="ja-JP" altLang="en-US" sz="1800" dirty="0"/>
                    </a:p>
                  </a:txBody>
                  <a:tcPr>
                    <a:noFill/>
                  </a:tcPr>
                </a:tc>
                <a:tc>
                  <a:txBody>
                    <a:bodyPr/>
                    <a:lstStyle/>
                    <a:p>
                      <a:pPr algn="ctr"/>
                      <a:r>
                        <a:rPr kumimoji="1" lang="en-US" altLang="ja-JP" sz="1800" dirty="0"/>
                        <a:t>2</a:t>
                      </a:r>
                    </a:p>
                  </a:txBody>
                  <a:tcPr>
                    <a:noFill/>
                  </a:tcPr>
                </a:tc>
                <a:extLst>
                  <a:ext uri="{0D108BD9-81ED-4DB2-BD59-A6C34878D82A}">
                    <a16:rowId xmlns:a16="http://schemas.microsoft.com/office/drawing/2014/main" val="3760121386"/>
                  </a:ext>
                </a:extLst>
              </a:tr>
            </a:tbl>
          </a:graphicData>
        </a:graphic>
      </p:graphicFrame>
      <p:graphicFrame>
        <p:nvGraphicFramePr>
          <p:cNvPr id="8" name="表 91">
            <a:extLst>
              <a:ext uri="{FF2B5EF4-FFF2-40B4-BE49-F238E27FC236}">
                <a16:creationId xmlns:a16="http://schemas.microsoft.com/office/drawing/2014/main" id="{255F0BAB-4F7E-4FCD-0B27-2A70C72F1058}"/>
              </a:ext>
            </a:extLst>
          </p:cNvPr>
          <p:cNvGraphicFramePr>
            <a:graphicFrameLocks/>
          </p:cNvGraphicFramePr>
          <p:nvPr>
            <p:extLst>
              <p:ext uri="{D42A27DB-BD31-4B8C-83A1-F6EECF244321}">
                <p14:modId xmlns:p14="http://schemas.microsoft.com/office/powerpoint/2010/main" val="4040949848"/>
              </p:ext>
            </p:extLst>
          </p:nvPr>
        </p:nvGraphicFramePr>
        <p:xfrm>
          <a:off x="418138" y="4230642"/>
          <a:ext cx="5127369" cy="1828800"/>
        </p:xfrm>
        <a:graphic>
          <a:graphicData uri="http://schemas.openxmlformats.org/drawingml/2006/table">
            <a:tbl>
              <a:tblPr firstRow="1" bandRow="1">
                <a:tableStyleId>{9D7B26C5-4107-4FEC-AEDC-1716B250A1EF}</a:tableStyleId>
              </a:tblPr>
              <a:tblGrid>
                <a:gridCol w="1709123">
                  <a:extLst>
                    <a:ext uri="{9D8B030D-6E8A-4147-A177-3AD203B41FA5}">
                      <a16:colId xmlns:a16="http://schemas.microsoft.com/office/drawing/2014/main" val="1421005856"/>
                    </a:ext>
                  </a:extLst>
                </a:gridCol>
                <a:gridCol w="1709123">
                  <a:extLst>
                    <a:ext uri="{9D8B030D-6E8A-4147-A177-3AD203B41FA5}">
                      <a16:colId xmlns:a16="http://schemas.microsoft.com/office/drawing/2014/main" val="2298087169"/>
                    </a:ext>
                  </a:extLst>
                </a:gridCol>
                <a:gridCol w="1709123">
                  <a:extLst>
                    <a:ext uri="{9D8B030D-6E8A-4147-A177-3AD203B41FA5}">
                      <a16:colId xmlns:a16="http://schemas.microsoft.com/office/drawing/2014/main" val="2881944748"/>
                    </a:ext>
                  </a:extLst>
                </a:gridCol>
              </a:tblGrid>
              <a:tr h="332023">
                <a:tc>
                  <a:txBody>
                    <a:bodyPr/>
                    <a:lstStyle/>
                    <a:p>
                      <a:pPr algn="ctr"/>
                      <a:r>
                        <a:rPr kumimoji="1" lang="ja-JP" altLang="en-US" dirty="0"/>
                        <a:t>シンボル</a:t>
                      </a:r>
                    </a:p>
                  </a:txBody>
                  <a:tcPr/>
                </a:tc>
                <a:tc>
                  <a:txBody>
                    <a:bodyPr/>
                    <a:lstStyle/>
                    <a:p>
                      <a:pPr algn="ctr"/>
                      <a:r>
                        <a:rPr kumimoji="1" lang="ja-JP" altLang="en-US" dirty="0"/>
                        <a:t>パラメータ</a:t>
                      </a:r>
                    </a:p>
                  </a:txBody>
                  <a:tcPr/>
                </a:tc>
                <a:tc>
                  <a:txBody>
                    <a:bodyPr/>
                    <a:lstStyle/>
                    <a:p>
                      <a:pPr algn="ctr"/>
                      <a:r>
                        <a:rPr kumimoji="1" lang="ja-JP" altLang="en-US"/>
                        <a:t>値</a:t>
                      </a:r>
                    </a:p>
                  </a:txBody>
                  <a:tcPr/>
                </a:tc>
                <a:extLst>
                  <a:ext uri="{0D108BD9-81ED-4DB2-BD59-A6C34878D82A}">
                    <a16:rowId xmlns:a16="http://schemas.microsoft.com/office/drawing/2014/main" val="1745500244"/>
                  </a:ext>
                </a:extLst>
              </a:tr>
              <a:tr h="332023">
                <a:tc>
                  <a:txBody>
                    <a:bodyPr/>
                    <a:lstStyle/>
                    <a:p>
                      <a:pPr algn="ctr"/>
                      <a:endParaRPr kumimoji="1" lang="ja-JP" altLang="en-US" dirty="0"/>
                    </a:p>
                  </a:txBody>
                  <a:tcPr>
                    <a:noFill/>
                  </a:tcPr>
                </a:tc>
                <a:tc>
                  <a:txBody>
                    <a:bodyPr/>
                    <a:lstStyle/>
                    <a:p>
                      <a:pPr algn="ctr"/>
                      <a:r>
                        <a:rPr kumimoji="1" lang="ja-JP" altLang="en-US" dirty="0"/>
                        <a:t>初期位置 </a:t>
                      </a:r>
                      <a:r>
                        <a:rPr kumimoji="1" lang="en-US" altLang="ja-JP" dirty="0"/>
                        <a:t>[m]</a:t>
                      </a:r>
                      <a:endParaRPr kumimoji="1" lang="ja-JP" altLang="en-US" dirty="0"/>
                    </a:p>
                  </a:txBody>
                  <a:tcPr>
                    <a:noFill/>
                  </a:tcPr>
                </a:tc>
                <a:tc>
                  <a:txBody>
                    <a:bodyPr/>
                    <a:lstStyle/>
                    <a:p>
                      <a:pPr algn="ctr"/>
                      <a:r>
                        <a:rPr kumimoji="1" lang="en-US" altLang="ja-JP" dirty="0"/>
                        <a:t>1</a:t>
                      </a:r>
                      <a:endParaRPr kumimoji="1" lang="ja-JP" altLang="en-US" dirty="0"/>
                    </a:p>
                  </a:txBody>
                  <a:tcPr>
                    <a:noFill/>
                  </a:tcPr>
                </a:tc>
                <a:extLst>
                  <a:ext uri="{0D108BD9-81ED-4DB2-BD59-A6C34878D82A}">
                    <a16:rowId xmlns:a16="http://schemas.microsoft.com/office/drawing/2014/main" val="2320475187"/>
                  </a:ext>
                </a:extLst>
              </a:tr>
              <a:tr h="332023">
                <a:tc>
                  <a:txBody>
                    <a:bodyPr/>
                    <a:lstStyle/>
                    <a:p>
                      <a:pPr algn="ctr"/>
                      <a:endParaRPr kumimoji="1" lang="ja-JP" altLang="en-US" dirty="0"/>
                    </a:p>
                  </a:txBody>
                  <a:tcPr>
                    <a:noFill/>
                  </a:tcPr>
                </a:tc>
                <a:tc>
                  <a:txBody>
                    <a:bodyPr/>
                    <a:lstStyle/>
                    <a:p>
                      <a:pPr algn="ctr"/>
                      <a:r>
                        <a:rPr kumimoji="1" lang="ja-JP" altLang="en-US" dirty="0"/>
                        <a:t>初期速度</a:t>
                      </a:r>
                      <a:r>
                        <a:rPr kumimoji="1" lang="en-US" altLang="ja-JP" dirty="0"/>
                        <a:t> [m/s]</a:t>
                      </a:r>
                      <a:endParaRPr kumimoji="1" lang="ja-JP" altLang="en-US" dirty="0"/>
                    </a:p>
                  </a:txBody>
                  <a:tcPr>
                    <a:noFill/>
                  </a:tcPr>
                </a:tc>
                <a:tc>
                  <a:txBody>
                    <a:bodyPr/>
                    <a:lstStyle/>
                    <a:p>
                      <a:pPr algn="ctr"/>
                      <a:r>
                        <a:rPr kumimoji="1" lang="en-US" altLang="ja-JP" dirty="0"/>
                        <a:t>0</a:t>
                      </a:r>
                    </a:p>
                  </a:txBody>
                  <a:tcPr>
                    <a:noFill/>
                  </a:tcPr>
                </a:tc>
                <a:extLst>
                  <a:ext uri="{0D108BD9-81ED-4DB2-BD59-A6C34878D82A}">
                    <a16:rowId xmlns:a16="http://schemas.microsoft.com/office/drawing/2014/main" val="978542269"/>
                  </a:ext>
                </a:extLst>
              </a:tr>
              <a:tr h="332023">
                <a:tc>
                  <a:txBody>
                    <a:bodyPr/>
                    <a:lstStyle/>
                    <a:p>
                      <a:pPr algn="ctr"/>
                      <a:endParaRPr kumimoji="1" lang="ja-JP" altLang="en-US" dirty="0"/>
                    </a:p>
                  </a:txBody>
                  <a:tcPr>
                    <a:noFill/>
                  </a:tcPr>
                </a:tc>
                <a:tc>
                  <a:txBody>
                    <a:bodyPr/>
                    <a:lstStyle/>
                    <a:p>
                      <a:pPr algn="ctr"/>
                      <a:r>
                        <a:rPr kumimoji="1" lang="ja-JP" altLang="en-US" dirty="0"/>
                        <a:t>初期位置 </a:t>
                      </a:r>
                      <a:r>
                        <a:rPr kumimoji="1" lang="en-US" altLang="ja-JP" dirty="0"/>
                        <a:t>[m]</a:t>
                      </a:r>
                      <a:endParaRPr kumimoji="1" lang="ja-JP" altLang="en-US" dirty="0"/>
                    </a:p>
                  </a:txBody>
                  <a:tcPr>
                    <a:noFill/>
                  </a:tcPr>
                </a:tc>
                <a:tc>
                  <a:txBody>
                    <a:bodyPr/>
                    <a:lstStyle/>
                    <a:p>
                      <a:pPr algn="ctr"/>
                      <a:r>
                        <a:rPr kumimoji="1" lang="en-US" altLang="ja-JP" dirty="0"/>
                        <a:t>2</a:t>
                      </a:r>
                      <a:endParaRPr kumimoji="1" lang="ja-JP" altLang="en-US" dirty="0"/>
                    </a:p>
                  </a:txBody>
                  <a:tcPr>
                    <a:noFill/>
                  </a:tcPr>
                </a:tc>
                <a:extLst>
                  <a:ext uri="{0D108BD9-81ED-4DB2-BD59-A6C34878D82A}">
                    <a16:rowId xmlns:a16="http://schemas.microsoft.com/office/drawing/2014/main" val="945591000"/>
                  </a:ext>
                </a:extLst>
              </a:tr>
              <a:tr h="332023">
                <a:tc>
                  <a:txBody>
                    <a:bodyPr/>
                    <a:lstStyle/>
                    <a:p>
                      <a:pPr algn="ctr"/>
                      <a:endParaRPr kumimoji="1" lang="ja-JP" altLang="en-US" dirty="0"/>
                    </a:p>
                  </a:txBody>
                  <a:tcPr>
                    <a:noFill/>
                  </a:tcPr>
                </a:tc>
                <a:tc>
                  <a:txBody>
                    <a:bodyPr/>
                    <a:lstStyle/>
                    <a:p>
                      <a:pPr algn="ctr"/>
                      <a:r>
                        <a:rPr kumimoji="1" lang="ja-JP" altLang="en-US" dirty="0"/>
                        <a:t>初期速度</a:t>
                      </a:r>
                      <a:r>
                        <a:rPr kumimoji="1" lang="en-US" altLang="ja-JP" dirty="0"/>
                        <a:t> [m/s]</a:t>
                      </a:r>
                      <a:endParaRPr kumimoji="1" lang="ja-JP" altLang="en-US" dirty="0"/>
                    </a:p>
                  </a:txBody>
                  <a:tcPr>
                    <a:noFill/>
                  </a:tcPr>
                </a:tc>
                <a:tc>
                  <a:txBody>
                    <a:bodyPr/>
                    <a:lstStyle/>
                    <a:p>
                      <a:pPr algn="ctr"/>
                      <a:r>
                        <a:rPr kumimoji="1" lang="en-US" altLang="ja-JP" dirty="0"/>
                        <a:t>0</a:t>
                      </a:r>
                    </a:p>
                  </a:txBody>
                  <a:tcPr>
                    <a:noFill/>
                  </a:tcPr>
                </a:tc>
                <a:extLst>
                  <a:ext uri="{0D108BD9-81ED-4DB2-BD59-A6C34878D82A}">
                    <a16:rowId xmlns:a16="http://schemas.microsoft.com/office/drawing/2014/main" val="1811269328"/>
                  </a:ext>
                </a:extLst>
              </a:tr>
            </a:tbl>
          </a:graphicData>
        </a:graphic>
      </p:graphicFrame>
      <p:sp>
        <p:nvSpPr>
          <p:cNvPr id="9" name="テキスト ボックス 8">
            <a:extLst>
              <a:ext uri="{FF2B5EF4-FFF2-40B4-BE49-F238E27FC236}">
                <a16:creationId xmlns:a16="http://schemas.microsoft.com/office/drawing/2014/main" id="{1D39FAFC-8084-7F9B-C220-BF2A19B4EC2D}"/>
              </a:ext>
            </a:extLst>
          </p:cNvPr>
          <p:cNvSpPr txBox="1"/>
          <p:nvPr/>
        </p:nvSpPr>
        <p:spPr>
          <a:xfrm>
            <a:off x="2438442" y="3834345"/>
            <a:ext cx="1250450" cy="400110"/>
          </a:xfrm>
          <a:prstGeom prst="rect">
            <a:avLst/>
          </a:prstGeom>
          <a:noFill/>
        </p:spPr>
        <p:txBody>
          <a:bodyPr wrap="square" rtlCol="0">
            <a:spAutoFit/>
          </a:bodyPr>
          <a:lstStyle/>
          <a:p>
            <a:pPr>
              <a:buClr>
                <a:srgbClr val="00008C"/>
              </a:buClr>
            </a:pPr>
            <a:r>
              <a:rPr kumimoji="1" lang="ja-JP" altLang="en-US" sz="2000" dirty="0">
                <a:latin typeface="Times New Roman" pitchFamily="18" charset="0"/>
                <a:ea typeface="メイリオ" pitchFamily="50" charset="-128"/>
              </a:rPr>
              <a:t>初期条件</a:t>
            </a:r>
          </a:p>
        </p:txBody>
      </p:sp>
      <p:graphicFrame>
        <p:nvGraphicFramePr>
          <p:cNvPr id="10" name="オブジェクト 9">
            <a:extLst>
              <a:ext uri="{FF2B5EF4-FFF2-40B4-BE49-F238E27FC236}">
                <a16:creationId xmlns:a16="http://schemas.microsoft.com/office/drawing/2014/main" id="{0C7E0A7F-5D0C-51EE-FEEC-0E38DD7728A9}"/>
              </a:ext>
            </a:extLst>
          </p:cNvPr>
          <p:cNvGraphicFramePr>
            <a:graphicFrameLocks noChangeAspect="1"/>
          </p:cNvGraphicFramePr>
          <p:nvPr>
            <p:extLst>
              <p:ext uri="{D42A27DB-BD31-4B8C-83A1-F6EECF244321}">
                <p14:modId xmlns:p14="http://schemas.microsoft.com/office/powerpoint/2010/main" val="3611838862"/>
              </p:ext>
            </p:extLst>
          </p:nvPr>
        </p:nvGraphicFramePr>
        <p:xfrm>
          <a:off x="1154113" y="1822450"/>
          <a:ext cx="190500" cy="292100"/>
        </p:xfrm>
        <a:graphic>
          <a:graphicData uri="http://schemas.openxmlformats.org/presentationml/2006/ole">
            <mc:AlternateContent xmlns:mc="http://schemas.openxmlformats.org/markup-compatibility/2006">
              <mc:Choice xmlns:v="urn:schemas-microsoft-com:vml" Requires="v">
                <p:oleObj name="Equation" r:id="rId2" imgW="190440" imgH="291960" progId="Equation.DSMT4">
                  <p:embed/>
                </p:oleObj>
              </mc:Choice>
              <mc:Fallback>
                <p:oleObj name="Equation" r:id="rId2" imgW="190440" imgH="291960" progId="Equation.DSMT4">
                  <p:embed/>
                  <p:pic>
                    <p:nvPicPr>
                      <p:cNvPr id="10" name="オブジェクト 9">
                        <a:extLst>
                          <a:ext uri="{FF2B5EF4-FFF2-40B4-BE49-F238E27FC236}">
                            <a16:creationId xmlns:a16="http://schemas.microsoft.com/office/drawing/2014/main" id="{0C7E0A7F-5D0C-51EE-FEEC-0E38DD7728A9}"/>
                          </a:ext>
                        </a:extLst>
                      </p:cNvPr>
                      <p:cNvPicPr/>
                      <p:nvPr/>
                    </p:nvPicPr>
                    <p:blipFill>
                      <a:blip r:embed="rId3"/>
                      <a:stretch>
                        <a:fillRect/>
                      </a:stretch>
                    </p:blipFill>
                    <p:spPr>
                      <a:xfrm>
                        <a:off x="1154113" y="1822450"/>
                        <a:ext cx="190500" cy="292100"/>
                      </a:xfrm>
                      <a:prstGeom prst="rect">
                        <a:avLst/>
                      </a:prstGeom>
                    </p:spPr>
                  </p:pic>
                </p:oleObj>
              </mc:Fallback>
            </mc:AlternateContent>
          </a:graphicData>
        </a:graphic>
      </p:graphicFrame>
      <p:graphicFrame>
        <p:nvGraphicFramePr>
          <p:cNvPr id="11" name="オブジェクト 10">
            <a:extLst>
              <a:ext uri="{FF2B5EF4-FFF2-40B4-BE49-F238E27FC236}">
                <a16:creationId xmlns:a16="http://schemas.microsoft.com/office/drawing/2014/main" id="{565910B4-C88F-B25C-BF59-D60DDDE3A577}"/>
              </a:ext>
            </a:extLst>
          </p:cNvPr>
          <p:cNvGraphicFramePr>
            <a:graphicFrameLocks noChangeAspect="1"/>
          </p:cNvGraphicFramePr>
          <p:nvPr>
            <p:extLst>
              <p:ext uri="{D42A27DB-BD31-4B8C-83A1-F6EECF244321}">
                <p14:modId xmlns:p14="http://schemas.microsoft.com/office/powerpoint/2010/main" val="75152513"/>
              </p:ext>
            </p:extLst>
          </p:nvPr>
        </p:nvGraphicFramePr>
        <p:xfrm>
          <a:off x="1152525" y="2178050"/>
          <a:ext cx="203200" cy="330200"/>
        </p:xfrm>
        <a:graphic>
          <a:graphicData uri="http://schemas.openxmlformats.org/presentationml/2006/ole">
            <mc:AlternateContent xmlns:mc="http://schemas.openxmlformats.org/markup-compatibility/2006">
              <mc:Choice xmlns:v="urn:schemas-microsoft-com:vml" Requires="v">
                <p:oleObj name="Equation" r:id="rId4" imgW="203040" imgH="330120" progId="Equation.DSMT4">
                  <p:embed/>
                </p:oleObj>
              </mc:Choice>
              <mc:Fallback>
                <p:oleObj name="Equation" r:id="rId4" imgW="203040" imgH="330120" progId="Equation.DSMT4">
                  <p:embed/>
                  <p:pic>
                    <p:nvPicPr>
                      <p:cNvPr id="11" name="オブジェクト 10">
                        <a:extLst>
                          <a:ext uri="{FF2B5EF4-FFF2-40B4-BE49-F238E27FC236}">
                            <a16:creationId xmlns:a16="http://schemas.microsoft.com/office/drawing/2014/main" id="{565910B4-C88F-B25C-BF59-D60DDDE3A577}"/>
                          </a:ext>
                        </a:extLst>
                      </p:cNvPr>
                      <p:cNvPicPr/>
                      <p:nvPr/>
                    </p:nvPicPr>
                    <p:blipFill>
                      <a:blip r:embed="rId5"/>
                      <a:stretch>
                        <a:fillRect/>
                      </a:stretch>
                    </p:blipFill>
                    <p:spPr>
                      <a:xfrm>
                        <a:off x="1152525" y="2178050"/>
                        <a:ext cx="203200" cy="330200"/>
                      </a:xfrm>
                      <a:prstGeom prst="rect">
                        <a:avLst/>
                      </a:prstGeom>
                    </p:spPr>
                  </p:pic>
                </p:oleObj>
              </mc:Fallback>
            </mc:AlternateContent>
          </a:graphicData>
        </a:graphic>
      </p:graphicFrame>
      <p:sp>
        <p:nvSpPr>
          <p:cNvPr id="12" name="テキスト ボックス 11">
            <a:extLst>
              <a:ext uri="{FF2B5EF4-FFF2-40B4-BE49-F238E27FC236}">
                <a16:creationId xmlns:a16="http://schemas.microsoft.com/office/drawing/2014/main" id="{ABE9CC19-6E6B-9B64-C40B-19D715193FC5}"/>
              </a:ext>
            </a:extLst>
          </p:cNvPr>
          <p:cNvSpPr txBox="1"/>
          <p:nvPr/>
        </p:nvSpPr>
        <p:spPr>
          <a:xfrm>
            <a:off x="2088316" y="689695"/>
            <a:ext cx="2041625" cy="400110"/>
          </a:xfrm>
          <a:prstGeom prst="rect">
            <a:avLst/>
          </a:prstGeom>
          <a:noFill/>
        </p:spPr>
        <p:txBody>
          <a:bodyPr wrap="square" rtlCol="0">
            <a:spAutoFit/>
          </a:bodyPr>
          <a:lstStyle/>
          <a:p>
            <a:pPr>
              <a:buClr>
                <a:srgbClr val="00008C"/>
              </a:buClr>
            </a:pPr>
            <a:r>
              <a:rPr kumimoji="1" lang="ja-JP" altLang="en-US" sz="2000" dirty="0">
                <a:latin typeface="Times New Roman" pitchFamily="18" charset="0"/>
                <a:ea typeface="メイリオ" pitchFamily="50" charset="-128"/>
              </a:rPr>
              <a:t>物理パラメータ</a:t>
            </a:r>
          </a:p>
        </p:txBody>
      </p:sp>
      <p:graphicFrame>
        <p:nvGraphicFramePr>
          <p:cNvPr id="13" name="オブジェクト 12">
            <a:extLst>
              <a:ext uri="{FF2B5EF4-FFF2-40B4-BE49-F238E27FC236}">
                <a16:creationId xmlns:a16="http://schemas.microsoft.com/office/drawing/2014/main" id="{DD12A35D-EC4D-9A8D-45D5-03636F4F69EC}"/>
              </a:ext>
            </a:extLst>
          </p:cNvPr>
          <p:cNvGraphicFramePr>
            <a:graphicFrameLocks noChangeAspect="1"/>
          </p:cNvGraphicFramePr>
          <p:nvPr>
            <p:extLst>
              <p:ext uri="{D42A27DB-BD31-4B8C-83A1-F6EECF244321}">
                <p14:modId xmlns:p14="http://schemas.microsoft.com/office/powerpoint/2010/main" val="2511957970"/>
              </p:ext>
            </p:extLst>
          </p:nvPr>
        </p:nvGraphicFramePr>
        <p:xfrm>
          <a:off x="1122363" y="1473200"/>
          <a:ext cx="254000" cy="292100"/>
        </p:xfrm>
        <a:graphic>
          <a:graphicData uri="http://schemas.openxmlformats.org/presentationml/2006/ole">
            <mc:AlternateContent xmlns:mc="http://schemas.openxmlformats.org/markup-compatibility/2006">
              <mc:Choice xmlns:v="urn:schemas-microsoft-com:vml" Requires="v">
                <p:oleObj name="Equation" r:id="rId6" imgW="253800" imgH="291960" progId="Equation.DSMT4">
                  <p:embed/>
                </p:oleObj>
              </mc:Choice>
              <mc:Fallback>
                <p:oleObj name="Equation" r:id="rId6" imgW="253800" imgH="291960" progId="Equation.DSMT4">
                  <p:embed/>
                  <p:pic>
                    <p:nvPicPr>
                      <p:cNvPr id="13" name="オブジェクト 12">
                        <a:extLst>
                          <a:ext uri="{FF2B5EF4-FFF2-40B4-BE49-F238E27FC236}">
                            <a16:creationId xmlns:a16="http://schemas.microsoft.com/office/drawing/2014/main" id="{DD12A35D-EC4D-9A8D-45D5-03636F4F69EC}"/>
                          </a:ext>
                        </a:extLst>
                      </p:cNvPr>
                      <p:cNvPicPr/>
                      <p:nvPr/>
                    </p:nvPicPr>
                    <p:blipFill>
                      <a:blip r:embed="rId7"/>
                      <a:stretch>
                        <a:fillRect/>
                      </a:stretch>
                    </p:blipFill>
                    <p:spPr>
                      <a:xfrm>
                        <a:off x="1122363" y="1473200"/>
                        <a:ext cx="254000" cy="292100"/>
                      </a:xfrm>
                      <a:prstGeom prst="rect">
                        <a:avLst/>
                      </a:prstGeom>
                    </p:spPr>
                  </p:pic>
                </p:oleObj>
              </mc:Fallback>
            </mc:AlternateContent>
          </a:graphicData>
        </a:graphic>
      </p:graphicFrame>
      <p:graphicFrame>
        <p:nvGraphicFramePr>
          <p:cNvPr id="14" name="オブジェクト 13">
            <a:extLst>
              <a:ext uri="{FF2B5EF4-FFF2-40B4-BE49-F238E27FC236}">
                <a16:creationId xmlns:a16="http://schemas.microsoft.com/office/drawing/2014/main" id="{654A1D76-CFDC-E9F5-1321-5482FC3EE3E9}"/>
              </a:ext>
            </a:extLst>
          </p:cNvPr>
          <p:cNvGraphicFramePr>
            <a:graphicFrameLocks noChangeAspect="1"/>
          </p:cNvGraphicFramePr>
          <p:nvPr>
            <p:extLst>
              <p:ext uri="{D42A27DB-BD31-4B8C-83A1-F6EECF244321}">
                <p14:modId xmlns:p14="http://schemas.microsoft.com/office/powerpoint/2010/main" val="634488251"/>
              </p:ext>
            </p:extLst>
          </p:nvPr>
        </p:nvGraphicFramePr>
        <p:xfrm>
          <a:off x="993775" y="4618038"/>
          <a:ext cx="520700" cy="342900"/>
        </p:xfrm>
        <a:graphic>
          <a:graphicData uri="http://schemas.openxmlformats.org/presentationml/2006/ole">
            <mc:AlternateContent xmlns:mc="http://schemas.openxmlformats.org/markup-compatibility/2006">
              <mc:Choice xmlns:v="urn:schemas-microsoft-com:vml" Requires="v">
                <p:oleObj name="Equation" r:id="rId8" imgW="520560" imgH="342720" progId="Equation.DSMT4">
                  <p:embed/>
                </p:oleObj>
              </mc:Choice>
              <mc:Fallback>
                <p:oleObj name="Equation" r:id="rId8" imgW="520560" imgH="342720" progId="Equation.DSMT4">
                  <p:embed/>
                  <p:pic>
                    <p:nvPicPr>
                      <p:cNvPr id="14" name="オブジェクト 13">
                        <a:extLst>
                          <a:ext uri="{FF2B5EF4-FFF2-40B4-BE49-F238E27FC236}">
                            <a16:creationId xmlns:a16="http://schemas.microsoft.com/office/drawing/2014/main" id="{654A1D76-CFDC-E9F5-1321-5482FC3EE3E9}"/>
                          </a:ext>
                        </a:extLst>
                      </p:cNvPr>
                      <p:cNvPicPr/>
                      <p:nvPr/>
                    </p:nvPicPr>
                    <p:blipFill>
                      <a:blip r:embed="rId9"/>
                      <a:stretch>
                        <a:fillRect/>
                      </a:stretch>
                    </p:blipFill>
                    <p:spPr>
                      <a:xfrm>
                        <a:off x="993775" y="4618038"/>
                        <a:ext cx="520700" cy="342900"/>
                      </a:xfrm>
                      <a:prstGeom prst="rect">
                        <a:avLst/>
                      </a:prstGeom>
                    </p:spPr>
                  </p:pic>
                </p:oleObj>
              </mc:Fallback>
            </mc:AlternateContent>
          </a:graphicData>
        </a:graphic>
      </p:graphicFrame>
      <p:graphicFrame>
        <p:nvGraphicFramePr>
          <p:cNvPr id="15" name="オブジェクト 14">
            <a:extLst>
              <a:ext uri="{FF2B5EF4-FFF2-40B4-BE49-F238E27FC236}">
                <a16:creationId xmlns:a16="http://schemas.microsoft.com/office/drawing/2014/main" id="{0E1FBDD1-E0A1-C923-653D-85D6D630C229}"/>
              </a:ext>
            </a:extLst>
          </p:cNvPr>
          <p:cNvGraphicFramePr>
            <a:graphicFrameLocks noChangeAspect="1"/>
          </p:cNvGraphicFramePr>
          <p:nvPr>
            <p:extLst>
              <p:ext uri="{D42A27DB-BD31-4B8C-83A1-F6EECF244321}">
                <p14:modId xmlns:p14="http://schemas.microsoft.com/office/powerpoint/2010/main" val="1573825480"/>
              </p:ext>
            </p:extLst>
          </p:nvPr>
        </p:nvGraphicFramePr>
        <p:xfrm>
          <a:off x="1001713" y="4954588"/>
          <a:ext cx="508000" cy="342900"/>
        </p:xfrm>
        <a:graphic>
          <a:graphicData uri="http://schemas.openxmlformats.org/presentationml/2006/ole">
            <mc:AlternateContent xmlns:mc="http://schemas.openxmlformats.org/markup-compatibility/2006">
              <mc:Choice xmlns:v="urn:schemas-microsoft-com:vml" Requires="v">
                <p:oleObj name="Equation" r:id="rId10" imgW="507960" imgH="342720" progId="Equation.DSMT4">
                  <p:embed/>
                </p:oleObj>
              </mc:Choice>
              <mc:Fallback>
                <p:oleObj name="Equation" r:id="rId10" imgW="507960" imgH="342720" progId="Equation.DSMT4">
                  <p:embed/>
                  <p:pic>
                    <p:nvPicPr>
                      <p:cNvPr id="15" name="オブジェクト 14">
                        <a:extLst>
                          <a:ext uri="{FF2B5EF4-FFF2-40B4-BE49-F238E27FC236}">
                            <a16:creationId xmlns:a16="http://schemas.microsoft.com/office/drawing/2014/main" id="{0E1FBDD1-E0A1-C923-653D-85D6D630C229}"/>
                          </a:ext>
                        </a:extLst>
                      </p:cNvPr>
                      <p:cNvPicPr/>
                      <p:nvPr/>
                    </p:nvPicPr>
                    <p:blipFill>
                      <a:blip r:embed="rId11"/>
                      <a:stretch>
                        <a:fillRect/>
                      </a:stretch>
                    </p:blipFill>
                    <p:spPr>
                      <a:xfrm>
                        <a:off x="1001713" y="4954588"/>
                        <a:ext cx="508000" cy="342900"/>
                      </a:xfrm>
                      <a:prstGeom prst="rect">
                        <a:avLst/>
                      </a:prstGeom>
                    </p:spPr>
                  </p:pic>
                </p:oleObj>
              </mc:Fallback>
            </mc:AlternateContent>
          </a:graphicData>
        </a:graphic>
      </p:graphicFrame>
      <p:graphicFrame>
        <p:nvGraphicFramePr>
          <p:cNvPr id="16" name="表 91">
            <a:extLst>
              <a:ext uri="{FF2B5EF4-FFF2-40B4-BE49-F238E27FC236}">
                <a16:creationId xmlns:a16="http://schemas.microsoft.com/office/drawing/2014/main" id="{7D10B9E9-BDEB-157B-AD45-125E31F0FF1B}"/>
              </a:ext>
            </a:extLst>
          </p:cNvPr>
          <p:cNvGraphicFramePr>
            <a:graphicFrameLocks/>
          </p:cNvGraphicFramePr>
          <p:nvPr>
            <p:extLst>
              <p:ext uri="{D42A27DB-BD31-4B8C-83A1-F6EECF244321}">
                <p14:modId xmlns:p14="http://schemas.microsoft.com/office/powerpoint/2010/main" val="2451774427"/>
              </p:ext>
            </p:extLst>
          </p:nvPr>
        </p:nvGraphicFramePr>
        <p:xfrm>
          <a:off x="6778398" y="1008821"/>
          <a:ext cx="5127369" cy="731520"/>
        </p:xfrm>
        <a:graphic>
          <a:graphicData uri="http://schemas.openxmlformats.org/drawingml/2006/table">
            <a:tbl>
              <a:tblPr firstRow="1" bandRow="1">
                <a:tableStyleId>{9D7B26C5-4107-4FEC-AEDC-1716B250A1EF}</a:tableStyleId>
              </a:tblPr>
              <a:tblGrid>
                <a:gridCol w="1709123">
                  <a:extLst>
                    <a:ext uri="{9D8B030D-6E8A-4147-A177-3AD203B41FA5}">
                      <a16:colId xmlns:a16="http://schemas.microsoft.com/office/drawing/2014/main" val="1421005856"/>
                    </a:ext>
                  </a:extLst>
                </a:gridCol>
                <a:gridCol w="1709123">
                  <a:extLst>
                    <a:ext uri="{9D8B030D-6E8A-4147-A177-3AD203B41FA5}">
                      <a16:colId xmlns:a16="http://schemas.microsoft.com/office/drawing/2014/main" val="2298087169"/>
                    </a:ext>
                  </a:extLst>
                </a:gridCol>
                <a:gridCol w="1709123">
                  <a:extLst>
                    <a:ext uri="{9D8B030D-6E8A-4147-A177-3AD203B41FA5}">
                      <a16:colId xmlns:a16="http://schemas.microsoft.com/office/drawing/2014/main" val="2881944748"/>
                    </a:ext>
                  </a:extLst>
                </a:gridCol>
              </a:tblGrid>
              <a:tr h="332023">
                <a:tc>
                  <a:txBody>
                    <a:bodyPr/>
                    <a:lstStyle/>
                    <a:p>
                      <a:pPr algn="ctr"/>
                      <a:r>
                        <a:rPr kumimoji="1" lang="ja-JP" altLang="en-US" dirty="0"/>
                        <a:t>シンボル</a:t>
                      </a:r>
                    </a:p>
                  </a:txBody>
                  <a:tcPr/>
                </a:tc>
                <a:tc>
                  <a:txBody>
                    <a:bodyPr/>
                    <a:lstStyle/>
                    <a:p>
                      <a:pPr algn="ctr"/>
                      <a:r>
                        <a:rPr kumimoji="1" lang="ja-JP" altLang="en-US" dirty="0"/>
                        <a:t>パラメータ</a:t>
                      </a:r>
                    </a:p>
                  </a:txBody>
                  <a:tcPr/>
                </a:tc>
                <a:tc>
                  <a:txBody>
                    <a:bodyPr/>
                    <a:lstStyle/>
                    <a:p>
                      <a:pPr algn="ctr"/>
                      <a:r>
                        <a:rPr kumimoji="1" lang="ja-JP" altLang="en-US"/>
                        <a:t>値</a:t>
                      </a:r>
                    </a:p>
                  </a:txBody>
                  <a:tcPr/>
                </a:tc>
                <a:extLst>
                  <a:ext uri="{0D108BD9-81ED-4DB2-BD59-A6C34878D82A}">
                    <a16:rowId xmlns:a16="http://schemas.microsoft.com/office/drawing/2014/main" val="1745500244"/>
                  </a:ext>
                </a:extLst>
              </a:tr>
              <a:tr h="332023">
                <a:tc>
                  <a:txBody>
                    <a:bodyPr/>
                    <a:lstStyle/>
                    <a:p>
                      <a:pPr algn="ctr"/>
                      <a:endParaRPr kumimoji="1" lang="ja-JP" altLang="en-US" dirty="0"/>
                    </a:p>
                  </a:txBody>
                  <a:tcPr>
                    <a:noFill/>
                  </a:tcPr>
                </a:tc>
                <a:tc>
                  <a:txBody>
                    <a:bodyPr/>
                    <a:lstStyle/>
                    <a:p>
                      <a:pPr algn="ctr"/>
                      <a:r>
                        <a:rPr kumimoji="1" lang="ja-JP" altLang="en-US" dirty="0"/>
                        <a:t>終端時間 </a:t>
                      </a:r>
                      <a:r>
                        <a:rPr kumimoji="1" lang="en-US" altLang="ja-JP" dirty="0"/>
                        <a:t>[s]</a:t>
                      </a:r>
                      <a:endParaRPr kumimoji="1" lang="ja-JP" altLang="en-US" dirty="0"/>
                    </a:p>
                  </a:txBody>
                  <a:tcPr>
                    <a:noFill/>
                  </a:tcPr>
                </a:tc>
                <a:tc>
                  <a:txBody>
                    <a:bodyPr/>
                    <a:lstStyle/>
                    <a:p>
                      <a:pPr algn="ctr"/>
                      <a:r>
                        <a:rPr kumimoji="1" lang="en-US" altLang="ja-JP" dirty="0"/>
                        <a:t>30</a:t>
                      </a:r>
                      <a:endParaRPr kumimoji="1" lang="ja-JP" altLang="en-US" dirty="0"/>
                    </a:p>
                  </a:txBody>
                  <a:tcPr>
                    <a:noFill/>
                  </a:tcPr>
                </a:tc>
                <a:extLst>
                  <a:ext uri="{0D108BD9-81ED-4DB2-BD59-A6C34878D82A}">
                    <a16:rowId xmlns:a16="http://schemas.microsoft.com/office/drawing/2014/main" val="2320475187"/>
                  </a:ext>
                </a:extLst>
              </a:tr>
            </a:tbl>
          </a:graphicData>
        </a:graphic>
      </p:graphicFrame>
      <p:sp>
        <p:nvSpPr>
          <p:cNvPr id="17" name="テキスト ボックス 16">
            <a:extLst>
              <a:ext uri="{FF2B5EF4-FFF2-40B4-BE49-F238E27FC236}">
                <a16:creationId xmlns:a16="http://schemas.microsoft.com/office/drawing/2014/main" id="{64120639-77D1-F2E4-AC92-5104049CDCD0}"/>
              </a:ext>
            </a:extLst>
          </p:cNvPr>
          <p:cNvSpPr txBox="1"/>
          <p:nvPr/>
        </p:nvSpPr>
        <p:spPr>
          <a:xfrm>
            <a:off x="7937978" y="617823"/>
            <a:ext cx="2808207" cy="400110"/>
          </a:xfrm>
          <a:prstGeom prst="rect">
            <a:avLst/>
          </a:prstGeom>
          <a:noFill/>
        </p:spPr>
        <p:txBody>
          <a:bodyPr wrap="square" rtlCol="0">
            <a:spAutoFit/>
          </a:bodyPr>
          <a:lstStyle/>
          <a:p>
            <a:pPr>
              <a:buClr>
                <a:srgbClr val="00008C"/>
              </a:buClr>
            </a:pPr>
            <a:r>
              <a:rPr kumimoji="1" lang="ja-JP" altLang="en-US" sz="2000" dirty="0">
                <a:latin typeface="Times New Roman" pitchFamily="18" charset="0"/>
                <a:ea typeface="メイリオ" pitchFamily="50" charset="-128"/>
              </a:rPr>
              <a:t>シミュレーション時間</a:t>
            </a:r>
          </a:p>
        </p:txBody>
      </p:sp>
      <p:graphicFrame>
        <p:nvGraphicFramePr>
          <p:cNvPr id="18" name="オブジェクト 17">
            <a:extLst>
              <a:ext uri="{FF2B5EF4-FFF2-40B4-BE49-F238E27FC236}">
                <a16:creationId xmlns:a16="http://schemas.microsoft.com/office/drawing/2014/main" id="{D94312B7-C8C1-EFCB-6A93-942A5856515B}"/>
              </a:ext>
            </a:extLst>
          </p:cNvPr>
          <p:cNvGraphicFramePr>
            <a:graphicFrameLocks noChangeAspect="1"/>
          </p:cNvGraphicFramePr>
          <p:nvPr>
            <p:extLst>
              <p:ext uri="{D42A27DB-BD31-4B8C-83A1-F6EECF244321}">
                <p14:modId xmlns:p14="http://schemas.microsoft.com/office/powerpoint/2010/main" val="378162511"/>
              </p:ext>
            </p:extLst>
          </p:nvPr>
        </p:nvGraphicFramePr>
        <p:xfrm>
          <a:off x="7488113" y="1412852"/>
          <a:ext cx="241300" cy="317500"/>
        </p:xfrm>
        <a:graphic>
          <a:graphicData uri="http://schemas.openxmlformats.org/presentationml/2006/ole">
            <mc:AlternateContent xmlns:mc="http://schemas.openxmlformats.org/markup-compatibility/2006">
              <mc:Choice xmlns:v="urn:schemas-microsoft-com:vml" Requires="v">
                <p:oleObj name="Equation" r:id="rId12" imgW="241200" imgH="317160" progId="Equation.DSMT4">
                  <p:embed/>
                </p:oleObj>
              </mc:Choice>
              <mc:Fallback>
                <p:oleObj name="Equation" r:id="rId12" imgW="241200" imgH="317160" progId="Equation.DSMT4">
                  <p:embed/>
                  <p:pic>
                    <p:nvPicPr>
                      <p:cNvPr id="18" name="オブジェクト 17">
                        <a:extLst>
                          <a:ext uri="{FF2B5EF4-FFF2-40B4-BE49-F238E27FC236}">
                            <a16:creationId xmlns:a16="http://schemas.microsoft.com/office/drawing/2014/main" id="{D94312B7-C8C1-EFCB-6A93-942A5856515B}"/>
                          </a:ext>
                        </a:extLst>
                      </p:cNvPr>
                      <p:cNvPicPr/>
                      <p:nvPr/>
                    </p:nvPicPr>
                    <p:blipFill>
                      <a:blip r:embed="rId13"/>
                      <a:stretch>
                        <a:fillRect/>
                      </a:stretch>
                    </p:blipFill>
                    <p:spPr>
                      <a:xfrm>
                        <a:off x="7488113" y="1412852"/>
                        <a:ext cx="241300" cy="317500"/>
                      </a:xfrm>
                      <a:prstGeom prst="rect">
                        <a:avLst/>
                      </a:prstGeom>
                    </p:spPr>
                  </p:pic>
                </p:oleObj>
              </mc:Fallback>
            </mc:AlternateContent>
          </a:graphicData>
        </a:graphic>
      </p:graphicFrame>
      <p:graphicFrame>
        <p:nvGraphicFramePr>
          <p:cNvPr id="23" name="オブジェクト 22">
            <a:extLst>
              <a:ext uri="{FF2B5EF4-FFF2-40B4-BE49-F238E27FC236}">
                <a16:creationId xmlns:a16="http://schemas.microsoft.com/office/drawing/2014/main" id="{6E89D9CF-9AD0-EC45-9770-E0444324A723}"/>
              </a:ext>
            </a:extLst>
          </p:cNvPr>
          <p:cNvGraphicFramePr>
            <a:graphicFrameLocks noChangeAspect="1"/>
          </p:cNvGraphicFramePr>
          <p:nvPr>
            <p:extLst>
              <p:ext uri="{D42A27DB-BD31-4B8C-83A1-F6EECF244321}">
                <p14:modId xmlns:p14="http://schemas.microsoft.com/office/powerpoint/2010/main" val="3758413219"/>
              </p:ext>
            </p:extLst>
          </p:nvPr>
        </p:nvGraphicFramePr>
        <p:xfrm>
          <a:off x="1170716" y="2895600"/>
          <a:ext cx="190500" cy="292100"/>
        </p:xfrm>
        <a:graphic>
          <a:graphicData uri="http://schemas.openxmlformats.org/presentationml/2006/ole">
            <mc:AlternateContent xmlns:mc="http://schemas.openxmlformats.org/markup-compatibility/2006">
              <mc:Choice xmlns:v="urn:schemas-microsoft-com:vml" Requires="v">
                <p:oleObj name="Equation" r:id="rId14" imgW="190440" imgH="291960" progId="Equation.DSMT4">
                  <p:embed/>
                </p:oleObj>
              </mc:Choice>
              <mc:Fallback>
                <p:oleObj name="Equation" r:id="rId14" imgW="190440" imgH="291960" progId="Equation.DSMT4">
                  <p:embed/>
                  <p:pic>
                    <p:nvPicPr>
                      <p:cNvPr id="23" name="オブジェクト 22">
                        <a:extLst>
                          <a:ext uri="{FF2B5EF4-FFF2-40B4-BE49-F238E27FC236}">
                            <a16:creationId xmlns:a16="http://schemas.microsoft.com/office/drawing/2014/main" id="{6E89D9CF-9AD0-EC45-9770-E0444324A723}"/>
                          </a:ext>
                        </a:extLst>
                      </p:cNvPr>
                      <p:cNvPicPr/>
                      <p:nvPr/>
                    </p:nvPicPr>
                    <p:blipFill>
                      <a:blip r:embed="rId3"/>
                      <a:stretch>
                        <a:fillRect/>
                      </a:stretch>
                    </p:blipFill>
                    <p:spPr>
                      <a:xfrm>
                        <a:off x="1170716" y="2895600"/>
                        <a:ext cx="190500" cy="292100"/>
                      </a:xfrm>
                      <a:prstGeom prst="rect">
                        <a:avLst/>
                      </a:prstGeom>
                    </p:spPr>
                  </p:pic>
                </p:oleObj>
              </mc:Fallback>
            </mc:AlternateContent>
          </a:graphicData>
        </a:graphic>
      </p:graphicFrame>
      <p:graphicFrame>
        <p:nvGraphicFramePr>
          <p:cNvPr id="24" name="オブジェクト 23">
            <a:extLst>
              <a:ext uri="{FF2B5EF4-FFF2-40B4-BE49-F238E27FC236}">
                <a16:creationId xmlns:a16="http://schemas.microsoft.com/office/drawing/2014/main" id="{AC912CD2-D816-77DD-57C4-6AA52DEBFAB0}"/>
              </a:ext>
            </a:extLst>
          </p:cNvPr>
          <p:cNvGraphicFramePr>
            <a:graphicFrameLocks noChangeAspect="1"/>
          </p:cNvGraphicFramePr>
          <p:nvPr>
            <p:extLst>
              <p:ext uri="{D42A27DB-BD31-4B8C-83A1-F6EECF244321}">
                <p14:modId xmlns:p14="http://schemas.microsoft.com/office/powerpoint/2010/main" val="4294904242"/>
              </p:ext>
            </p:extLst>
          </p:nvPr>
        </p:nvGraphicFramePr>
        <p:xfrm>
          <a:off x="1169128" y="3251200"/>
          <a:ext cx="203200" cy="330200"/>
        </p:xfrm>
        <a:graphic>
          <a:graphicData uri="http://schemas.openxmlformats.org/presentationml/2006/ole">
            <mc:AlternateContent xmlns:mc="http://schemas.openxmlformats.org/markup-compatibility/2006">
              <mc:Choice xmlns:v="urn:schemas-microsoft-com:vml" Requires="v">
                <p:oleObj name="Equation" r:id="rId15" imgW="203040" imgH="330120" progId="Equation.DSMT4">
                  <p:embed/>
                </p:oleObj>
              </mc:Choice>
              <mc:Fallback>
                <p:oleObj name="Equation" r:id="rId15" imgW="203040" imgH="330120" progId="Equation.DSMT4">
                  <p:embed/>
                  <p:pic>
                    <p:nvPicPr>
                      <p:cNvPr id="24" name="オブジェクト 23">
                        <a:extLst>
                          <a:ext uri="{FF2B5EF4-FFF2-40B4-BE49-F238E27FC236}">
                            <a16:creationId xmlns:a16="http://schemas.microsoft.com/office/drawing/2014/main" id="{AC912CD2-D816-77DD-57C4-6AA52DEBFAB0}"/>
                          </a:ext>
                        </a:extLst>
                      </p:cNvPr>
                      <p:cNvPicPr/>
                      <p:nvPr/>
                    </p:nvPicPr>
                    <p:blipFill>
                      <a:blip r:embed="rId5"/>
                      <a:stretch>
                        <a:fillRect/>
                      </a:stretch>
                    </p:blipFill>
                    <p:spPr>
                      <a:xfrm>
                        <a:off x="1169128" y="3251200"/>
                        <a:ext cx="203200" cy="330200"/>
                      </a:xfrm>
                      <a:prstGeom prst="rect">
                        <a:avLst/>
                      </a:prstGeom>
                    </p:spPr>
                  </p:pic>
                </p:oleObj>
              </mc:Fallback>
            </mc:AlternateContent>
          </a:graphicData>
        </a:graphic>
      </p:graphicFrame>
      <p:graphicFrame>
        <p:nvGraphicFramePr>
          <p:cNvPr id="25" name="オブジェクト 24">
            <a:extLst>
              <a:ext uri="{FF2B5EF4-FFF2-40B4-BE49-F238E27FC236}">
                <a16:creationId xmlns:a16="http://schemas.microsoft.com/office/drawing/2014/main" id="{ED34584A-9A55-03DF-964C-BA252FDF3F1E}"/>
              </a:ext>
            </a:extLst>
          </p:cNvPr>
          <p:cNvGraphicFramePr>
            <a:graphicFrameLocks noChangeAspect="1"/>
          </p:cNvGraphicFramePr>
          <p:nvPr>
            <p:extLst>
              <p:ext uri="{D42A27DB-BD31-4B8C-83A1-F6EECF244321}">
                <p14:modId xmlns:p14="http://schemas.microsoft.com/office/powerpoint/2010/main" val="144992424"/>
              </p:ext>
            </p:extLst>
          </p:nvPr>
        </p:nvGraphicFramePr>
        <p:xfrm>
          <a:off x="1138966" y="2546350"/>
          <a:ext cx="254000" cy="292100"/>
        </p:xfrm>
        <a:graphic>
          <a:graphicData uri="http://schemas.openxmlformats.org/presentationml/2006/ole">
            <mc:AlternateContent xmlns:mc="http://schemas.openxmlformats.org/markup-compatibility/2006">
              <mc:Choice xmlns:v="urn:schemas-microsoft-com:vml" Requires="v">
                <p:oleObj name="Equation" r:id="rId16" imgW="253800" imgH="291960" progId="Equation.DSMT4">
                  <p:embed/>
                </p:oleObj>
              </mc:Choice>
              <mc:Fallback>
                <p:oleObj name="Equation" r:id="rId16" imgW="253800" imgH="291960" progId="Equation.DSMT4">
                  <p:embed/>
                  <p:pic>
                    <p:nvPicPr>
                      <p:cNvPr id="25" name="オブジェクト 24">
                        <a:extLst>
                          <a:ext uri="{FF2B5EF4-FFF2-40B4-BE49-F238E27FC236}">
                            <a16:creationId xmlns:a16="http://schemas.microsoft.com/office/drawing/2014/main" id="{ED34584A-9A55-03DF-964C-BA252FDF3F1E}"/>
                          </a:ext>
                        </a:extLst>
                      </p:cNvPr>
                      <p:cNvPicPr/>
                      <p:nvPr/>
                    </p:nvPicPr>
                    <p:blipFill>
                      <a:blip r:embed="rId17"/>
                      <a:stretch>
                        <a:fillRect/>
                      </a:stretch>
                    </p:blipFill>
                    <p:spPr>
                      <a:xfrm>
                        <a:off x="1138966" y="2546350"/>
                        <a:ext cx="254000" cy="292100"/>
                      </a:xfrm>
                      <a:prstGeom prst="rect">
                        <a:avLst/>
                      </a:prstGeom>
                    </p:spPr>
                  </p:pic>
                </p:oleObj>
              </mc:Fallback>
            </mc:AlternateContent>
          </a:graphicData>
        </a:graphic>
      </p:graphicFrame>
      <p:graphicFrame>
        <p:nvGraphicFramePr>
          <p:cNvPr id="26" name="オブジェクト 25">
            <a:extLst>
              <a:ext uri="{FF2B5EF4-FFF2-40B4-BE49-F238E27FC236}">
                <a16:creationId xmlns:a16="http://schemas.microsoft.com/office/drawing/2014/main" id="{BCB0ED2D-7C2A-5B2E-6D14-2B2391FD06B1}"/>
              </a:ext>
            </a:extLst>
          </p:cNvPr>
          <p:cNvGraphicFramePr>
            <a:graphicFrameLocks noChangeAspect="1"/>
          </p:cNvGraphicFramePr>
          <p:nvPr>
            <p:extLst>
              <p:ext uri="{D42A27DB-BD31-4B8C-83A1-F6EECF244321}">
                <p14:modId xmlns:p14="http://schemas.microsoft.com/office/powerpoint/2010/main" val="1166918290"/>
              </p:ext>
            </p:extLst>
          </p:nvPr>
        </p:nvGraphicFramePr>
        <p:xfrm>
          <a:off x="981075" y="5299075"/>
          <a:ext cx="546100" cy="342900"/>
        </p:xfrm>
        <a:graphic>
          <a:graphicData uri="http://schemas.openxmlformats.org/presentationml/2006/ole">
            <mc:AlternateContent xmlns:mc="http://schemas.openxmlformats.org/markup-compatibility/2006">
              <mc:Choice xmlns:v="urn:schemas-microsoft-com:vml" Requires="v">
                <p:oleObj name="Equation" r:id="rId18" imgW="545760" imgH="342720" progId="Equation.DSMT4">
                  <p:embed/>
                </p:oleObj>
              </mc:Choice>
              <mc:Fallback>
                <p:oleObj name="Equation" r:id="rId18" imgW="545760" imgH="342720" progId="Equation.DSMT4">
                  <p:embed/>
                  <p:pic>
                    <p:nvPicPr>
                      <p:cNvPr id="26" name="オブジェクト 25">
                        <a:extLst>
                          <a:ext uri="{FF2B5EF4-FFF2-40B4-BE49-F238E27FC236}">
                            <a16:creationId xmlns:a16="http://schemas.microsoft.com/office/drawing/2014/main" id="{BCB0ED2D-7C2A-5B2E-6D14-2B2391FD06B1}"/>
                          </a:ext>
                        </a:extLst>
                      </p:cNvPr>
                      <p:cNvPicPr/>
                      <p:nvPr/>
                    </p:nvPicPr>
                    <p:blipFill>
                      <a:blip r:embed="rId19"/>
                      <a:stretch>
                        <a:fillRect/>
                      </a:stretch>
                    </p:blipFill>
                    <p:spPr>
                      <a:xfrm>
                        <a:off x="981075" y="5299075"/>
                        <a:ext cx="546100" cy="342900"/>
                      </a:xfrm>
                      <a:prstGeom prst="rect">
                        <a:avLst/>
                      </a:prstGeom>
                    </p:spPr>
                  </p:pic>
                </p:oleObj>
              </mc:Fallback>
            </mc:AlternateContent>
          </a:graphicData>
        </a:graphic>
      </p:graphicFrame>
      <p:graphicFrame>
        <p:nvGraphicFramePr>
          <p:cNvPr id="27" name="オブジェクト 26">
            <a:extLst>
              <a:ext uri="{FF2B5EF4-FFF2-40B4-BE49-F238E27FC236}">
                <a16:creationId xmlns:a16="http://schemas.microsoft.com/office/drawing/2014/main" id="{64C9B7B7-1442-DA8B-CC1F-E58D68E15041}"/>
              </a:ext>
            </a:extLst>
          </p:cNvPr>
          <p:cNvGraphicFramePr>
            <a:graphicFrameLocks noChangeAspect="1"/>
          </p:cNvGraphicFramePr>
          <p:nvPr>
            <p:extLst>
              <p:ext uri="{D42A27DB-BD31-4B8C-83A1-F6EECF244321}">
                <p14:modId xmlns:p14="http://schemas.microsoft.com/office/powerpoint/2010/main" val="3471932369"/>
              </p:ext>
            </p:extLst>
          </p:nvPr>
        </p:nvGraphicFramePr>
        <p:xfrm>
          <a:off x="989013" y="5635625"/>
          <a:ext cx="533400" cy="342900"/>
        </p:xfrm>
        <a:graphic>
          <a:graphicData uri="http://schemas.openxmlformats.org/presentationml/2006/ole">
            <mc:AlternateContent xmlns:mc="http://schemas.openxmlformats.org/markup-compatibility/2006">
              <mc:Choice xmlns:v="urn:schemas-microsoft-com:vml" Requires="v">
                <p:oleObj name="Equation" r:id="rId20" imgW="533160" imgH="342720" progId="Equation.DSMT4">
                  <p:embed/>
                </p:oleObj>
              </mc:Choice>
              <mc:Fallback>
                <p:oleObj name="Equation" r:id="rId20" imgW="533160" imgH="342720" progId="Equation.DSMT4">
                  <p:embed/>
                  <p:pic>
                    <p:nvPicPr>
                      <p:cNvPr id="27" name="オブジェクト 26">
                        <a:extLst>
                          <a:ext uri="{FF2B5EF4-FFF2-40B4-BE49-F238E27FC236}">
                            <a16:creationId xmlns:a16="http://schemas.microsoft.com/office/drawing/2014/main" id="{64C9B7B7-1442-DA8B-CC1F-E58D68E15041}"/>
                          </a:ext>
                        </a:extLst>
                      </p:cNvPr>
                      <p:cNvPicPr/>
                      <p:nvPr/>
                    </p:nvPicPr>
                    <p:blipFill>
                      <a:blip r:embed="rId21"/>
                      <a:stretch>
                        <a:fillRect/>
                      </a:stretch>
                    </p:blipFill>
                    <p:spPr>
                      <a:xfrm>
                        <a:off x="989013" y="5635625"/>
                        <a:ext cx="533400" cy="342900"/>
                      </a:xfrm>
                      <a:prstGeom prst="rect">
                        <a:avLst/>
                      </a:prstGeom>
                    </p:spPr>
                  </p:pic>
                </p:oleObj>
              </mc:Fallback>
            </mc:AlternateContent>
          </a:graphicData>
        </a:graphic>
      </p:graphicFrame>
      <p:grpSp>
        <p:nvGrpSpPr>
          <p:cNvPr id="28" name="グループ化 27">
            <a:extLst>
              <a:ext uri="{FF2B5EF4-FFF2-40B4-BE49-F238E27FC236}">
                <a16:creationId xmlns:a16="http://schemas.microsoft.com/office/drawing/2014/main" id="{8559AC4E-E996-D2A1-4FB9-10A259433026}"/>
              </a:ext>
            </a:extLst>
          </p:cNvPr>
          <p:cNvGrpSpPr/>
          <p:nvPr/>
        </p:nvGrpSpPr>
        <p:grpSpPr>
          <a:xfrm>
            <a:off x="6778398" y="1968500"/>
            <a:ext cx="5127369" cy="2225097"/>
            <a:chOff x="6784751" y="2651063"/>
            <a:chExt cx="5127369" cy="2225097"/>
          </a:xfrm>
        </p:grpSpPr>
        <p:graphicFrame>
          <p:nvGraphicFramePr>
            <p:cNvPr id="29" name="表 91">
              <a:extLst>
                <a:ext uri="{FF2B5EF4-FFF2-40B4-BE49-F238E27FC236}">
                  <a16:creationId xmlns:a16="http://schemas.microsoft.com/office/drawing/2014/main" id="{41FDBC2D-76FF-B562-D3DC-726C5787BD57}"/>
                </a:ext>
              </a:extLst>
            </p:cNvPr>
            <p:cNvGraphicFramePr>
              <a:graphicFrameLocks/>
            </p:cNvGraphicFramePr>
            <p:nvPr>
              <p:extLst>
                <p:ext uri="{D42A27DB-BD31-4B8C-83A1-F6EECF244321}">
                  <p14:modId xmlns:p14="http://schemas.microsoft.com/office/powerpoint/2010/main" val="1242507883"/>
                </p:ext>
              </p:extLst>
            </p:nvPr>
          </p:nvGraphicFramePr>
          <p:xfrm>
            <a:off x="6784751" y="3047360"/>
            <a:ext cx="5127369" cy="1828800"/>
          </p:xfrm>
          <a:graphic>
            <a:graphicData uri="http://schemas.openxmlformats.org/drawingml/2006/table">
              <a:tbl>
                <a:tblPr firstRow="1" bandRow="1">
                  <a:tableStyleId>{9D7B26C5-4107-4FEC-AEDC-1716B250A1EF}</a:tableStyleId>
                </a:tblPr>
                <a:tblGrid>
                  <a:gridCol w="1709123">
                    <a:extLst>
                      <a:ext uri="{9D8B030D-6E8A-4147-A177-3AD203B41FA5}">
                        <a16:colId xmlns:a16="http://schemas.microsoft.com/office/drawing/2014/main" val="1421005856"/>
                      </a:ext>
                    </a:extLst>
                  </a:gridCol>
                  <a:gridCol w="1709123">
                    <a:extLst>
                      <a:ext uri="{9D8B030D-6E8A-4147-A177-3AD203B41FA5}">
                        <a16:colId xmlns:a16="http://schemas.microsoft.com/office/drawing/2014/main" val="2298087169"/>
                      </a:ext>
                    </a:extLst>
                  </a:gridCol>
                  <a:gridCol w="1709123">
                    <a:extLst>
                      <a:ext uri="{9D8B030D-6E8A-4147-A177-3AD203B41FA5}">
                        <a16:colId xmlns:a16="http://schemas.microsoft.com/office/drawing/2014/main" val="2881944748"/>
                      </a:ext>
                    </a:extLst>
                  </a:gridCol>
                </a:tblGrid>
                <a:tr h="332023">
                  <a:tc>
                    <a:txBody>
                      <a:bodyPr/>
                      <a:lstStyle/>
                      <a:p>
                        <a:pPr algn="ctr"/>
                        <a:r>
                          <a:rPr kumimoji="1" lang="ja-JP" altLang="en-US" dirty="0"/>
                          <a:t>シンボル</a:t>
                        </a:r>
                      </a:p>
                    </a:txBody>
                    <a:tcPr/>
                  </a:tc>
                  <a:tc>
                    <a:txBody>
                      <a:bodyPr/>
                      <a:lstStyle/>
                      <a:p>
                        <a:pPr algn="ctr"/>
                        <a:r>
                          <a:rPr kumimoji="1" lang="ja-JP" altLang="en-US" dirty="0"/>
                          <a:t>パラメータ</a:t>
                        </a:r>
                      </a:p>
                    </a:txBody>
                    <a:tcPr/>
                  </a:tc>
                  <a:tc>
                    <a:txBody>
                      <a:bodyPr/>
                      <a:lstStyle/>
                      <a:p>
                        <a:pPr algn="ctr"/>
                        <a:r>
                          <a:rPr kumimoji="1" lang="ja-JP" altLang="en-US"/>
                          <a:t>値</a:t>
                        </a:r>
                      </a:p>
                    </a:txBody>
                    <a:tcPr/>
                  </a:tc>
                  <a:extLst>
                    <a:ext uri="{0D108BD9-81ED-4DB2-BD59-A6C34878D82A}">
                      <a16:rowId xmlns:a16="http://schemas.microsoft.com/office/drawing/2014/main" val="1745500244"/>
                    </a:ext>
                  </a:extLst>
                </a:tr>
                <a:tr h="332023">
                  <a:tc>
                    <a:txBody>
                      <a:bodyPr/>
                      <a:lstStyle/>
                      <a:p>
                        <a:pPr algn="ctr"/>
                        <a:endParaRPr kumimoji="1" lang="ja-JP" altLang="en-US" dirty="0"/>
                      </a:p>
                    </a:txBody>
                    <a:tcPr>
                      <a:noFill/>
                    </a:tcPr>
                  </a:tc>
                  <a:tc>
                    <a:txBody>
                      <a:bodyPr/>
                      <a:lstStyle/>
                      <a:p>
                        <a:pPr algn="ctr"/>
                        <a:r>
                          <a:rPr kumimoji="1" lang="ja-JP" altLang="en-US" dirty="0"/>
                          <a:t>目標位置 </a:t>
                        </a:r>
                        <a:r>
                          <a:rPr kumimoji="1" lang="en-US" altLang="ja-JP" dirty="0"/>
                          <a:t>[m]</a:t>
                        </a:r>
                        <a:endParaRPr kumimoji="1" lang="ja-JP" altLang="en-US" dirty="0"/>
                      </a:p>
                    </a:txBody>
                    <a:tcPr>
                      <a:noFill/>
                    </a:tcPr>
                  </a:tc>
                  <a:tc>
                    <a:txBody>
                      <a:bodyPr/>
                      <a:lstStyle/>
                      <a:p>
                        <a:pPr algn="ctr"/>
                        <a:r>
                          <a:rPr kumimoji="1" lang="en-US" altLang="ja-JP" dirty="0"/>
                          <a:t>0</a:t>
                        </a:r>
                        <a:endParaRPr kumimoji="1" lang="ja-JP" altLang="en-US" dirty="0"/>
                      </a:p>
                    </a:txBody>
                    <a:tcPr>
                      <a:noFill/>
                    </a:tcPr>
                  </a:tc>
                  <a:extLst>
                    <a:ext uri="{0D108BD9-81ED-4DB2-BD59-A6C34878D82A}">
                      <a16:rowId xmlns:a16="http://schemas.microsoft.com/office/drawing/2014/main" val="2320475187"/>
                    </a:ext>
                  </a:extLst>
                </a:tr>
                <a:tr h="332023">
                  <a:tc>
                    <a:txBody>
                      <a:bodyPr/>
                      <a:lstStyle/>
                      <a:p>
                        <a:pPr algn="ctr"/>
                        <a:endParaRPr kumimoji="1" lang="ja-JP" altLang="en-US" dirty="0"/>
                      </a:p>
                    </a:txBody>
                    <a:tcPr>
                      <a:noFill/>
                    </a:tcPr>
                  </a:tc>
                  <a:tc>
                    <a:txBody>
                      <a:bodyPr/>
                      <a:lstStyle/>
                      <a:p>
                        <a:pPr algn="ctr"/>
                        <a:r>
                          <a:rPr kumimoji="1" lang="ja-JP" altLang="en-US" dirty="0"/>
                          <a:t>目標速度</a:t>
                        </a:r>
                        <a:r>
                          <a:rPr kumimoji="1" lang="en-US" altLang="ja-JP" dirty="0"/>
                          <a:t> [m/s]</a:t>
                        </a:r>
                        <a:endParaRPr kumimoji="1" lang="ja-JP" altLang="en-US" dirty="0"/>
                      </a:p>
                    </a:txBody>
                    <a:tcPr>
                      <a:noFill/>
                    </a:tcPr>
                  </a:tc>
                  <a:tc>
                    <a:txBody>
                      <a:bodyPr/>
                      <a:lstStyle/>
                      <a:p>
                        <a:pPr algn="ctr"/>
                        <a:r>
                          <a:rPr kumimoji="1" lang="en-US" altLang="ja-JP" dirty="0"/>
                          <a:t>0</a:t>
                        </a:r>
                        <a:endParaRPr kumimoji="1" lang="ja-JP" altLang="en-US" dirty="0"/>
                      </a:p>
                    </a:txBody>
                    <a:tcPr>
                      <a:noFill/>
                    </a:tcPr>
                  </a:tc>
                  <a:extLst>
                    <a:ext uri="{0D108BD9-81ED-4DB2-BD59-A6C34878D82A}">
                      <a16:rowId xmlns:a16="http://schemas.microsoft.com/office/drawing/2014/main" val="978542269"/>
                    </a:ext>
                  </a:extLst>
                </a:tr>
                <a:tr h="332023">
                  <a:tc>
                    <a:txBody>
                      <a:bodyPr/>
                      <a:lstStyle/>
                      <a:p>
                        <a:pPr algn="ctr"/>
                        <a:endParaRPr kumimoji="1" lang="ja-JP" altLang="en-US" dirty="0"/>
                      </a:p>
                    </a:txBody>
                    <a:tcPr>
                      <a:noFill/>
                    </a:tcPr>
                  </a:tc>
                  <a:tc>
                    <a:txBody>
                      <a:bodyPr/>
                      <a:lstStyle/>
                      <a:p>
                        <a:pPr algn="ctr"/>
                        <a:r>
                          <a:rPr kumimoji="1" lang="ja-JP" altLang="en-US" dirty="0"/>
                          <a:t>目標位置 </a:t>
                        </a:r>
                        <a:r>
                          <a:rPr kumimoji="1" lang="en-US" altLang="ja-JP" dirty="0"/>
                          <a:t>[m]</a:t>
                        </a:r>
                        <a:endParaRPr kumimoji="1" lang="ja-JP" altLang="en-US" dirty="0"/>
                      </a:p>
                    </a:txBody>
                    <a:tcPr>
                      <a:noFill/>
                    </a:tcPr>
                  </a:tc>
                  <a:tc>
                    <a:txBody>
                      <a:bodyPr/>
                      <a:lstStyle/>
                      <a:p>
                        <a:pPr algn="ctr"/>
                        <a:r>
                          <a:rPr kumimoji="1" lang="en-US" altLang="ja-JP" dirty="0"/>
                          <a:t>0</a:t>
                        </a:r>
                        <a:endParaRPr kumimoji="1" lang="ja-JP" altLang="en-US" dirty="0"/>
                      </a:p>
                    </a:txBody>
                    <a:tcPr>
                      <a:noFill/>
                    </a:tcPr>
                  </a:tc>
                  <a:extLst>
                    <a:ext uri="{0D108BD9-81ED-4DB2-BD59-A6C34878D82A}">
                      <a16:rowId xmlns:a16="http://schemas.microsoft.com/office/drawing/2014/main" val="3582714182"/>
                    </a:ext>
                  </a:extLst>
                </a:tr>
                <a:tr h="332023">
                  <a:tc>
                    <a:txBody>
                      <a:bodyPr/>
                      <a:lstStyle/>
                      <a:p>
                        <a:pPr algn="ctr"/>
                        <a:endParaRPr kumimoji="1" lang="ja-JP" altLang="en-US" dirty="0"/>
                      </a:p>
                    </a:txBody>
                    <a:tcPr>
                      <a:noFill/>
                    </a:tcPr>
                  </a:tc>
                  <a:tc>
                    <a:txBody>
                      <a:bodyPr/>
                      <a:lstStyle/>
                      <a:p>
                        <a:pPr algn="ctr"/>
                        <a:r>
                          <a:rPr kumimoji="1" lang="ja-JP" altLang="en-US" dirty="0"/>
                          <a:t>目標速度</a:t>
                        </a:r>
                        <a:r>
                          <a:rPr kumimoji="1" lang="en-US" altLang="ja-JP" dirty="0"/>
                          <a:t> [m/s]</a:t>
                        </a:r>
                        <a:endParaRPr kumimoji="1" lang="ja-JP" altLang="en-US" dirty="0"/>
                      </a:p>
                    </a:txBody>
                    <a:tcPr>
                      <a:noFill/>
                    </a:tcPr>
                  </a:tc>
                  <a:tc>
                    <a:txBody>
                      <a:bodyPr/>
                      <a:lstStyle/>
                      <a:p>
                        <a:pPr algn="ctr"/>
                        <a:r>
                          <a:rPr kumimoji="1" lang="en-US" altLang="ja-JP" dirty="0"/>
                          <a:t>0</a:t>
                        </a:r>
                        <a:endParaRPr kumimoji="1" lang="ja-JP" altLang="en-US" dirty="0"/>
                      </a:p>
                    </a:txBody>
                    <a:tcPr>
                      <a:noFill/>
                    </a:tcPr>
                  </a:tc>
                  <a:extLst>
                    <a:ext uri="{0D108BD9-81ED-4DB2-BD59-A6C34878D82A}">
                      <a16:rowId xmlns:a16="http://schemas.microsoft.com/office/drawing/2014/main" val="413063195"/>
                    </a:ext>
                  </a:extLst>
                </a:tr>
              </a:tbl>
            </a:graphicData>
          </a:graphic>
        </p:graphicFrame>
        <p:sp>
          <p:nvSpPr>
            <p:cNvPr id="30" name="テキスト ボックス 29">
              <a:extLst>
                <a:ext uri="{FF2B5EF4-FFF2-40B4-BE49-F238E27FC236}">
                  <a16:creationId xmlns:a16="http://schemas.microsoft.com/office/drawing/2014/main" id="{56B4C231-6325-2762-C029-287B194D6600}"/>
                </a:ext>
              </a:extLst>
            </p:cNvPr>
            <p:cNvSpPr txBox="1"/>
            <p:nvPr/>
          </p:nvSpPr>
          <p:spPr>
            <a:xfrm>
              <a:off x="8805055" y="2651063"/>
              <a:ext cx="1250450" cy="400110"/>
            </a:xfrm>
            <a:prstGeom prst="rect">
              <a:avLst/>
            </a:prstGeom>
            <a:noFill/>
          </p:spPr>
          <p:txBody>
            <a:bodyPr wrap="square" rtlCol="0">
              <a:spAutoFit/>
            </a:bodyPr>
            <a:lstStyle/>
            <a:p>
              <a:pPr>
                <a:buClr>
                  <a:srgbClr val="00008C"/>
                </a:buClr>
              </a:pPr>
              <a:r>
                <a:rPr lang="ja-JP" altLang="en-US" sz="2000" dirty="0">
                  <a:latin typeface="Times New Roman" pitchFamily="18" charset="0"/>
                  <a:ea typeface="メイリオ" pitchFamily="50" charset="-128"/>
                </a:rPr>
                <a:t>目標値</a:t>
              </a:r>
              <a:endParaRPr kumimoji="1" lang="ja-JP" altLang="en-US" sz="2000" dirty="0">
                <a:latin typeface="Times New Roman" pitchFamily="18" charset="0"/>
                <a:ea typeface="メイリオ" pitchFamily="50" charset="-128"/>
              </a:endParaRPr>
            </a:p>
          </p:txBody>
        </p:sp>
        <p:graphicFrame>
          <p:nvGraphicFramePr>
            <p:cNvPr id="31" name="オブジェクト 30">
              <a:extLst>
                <a:ext uri="{FF2B5EF4-FFF2-40B4-BE49-F238E27FC236}">
                  <a16:creationId xmlns:a16="http://schemas.microsoft.com/office/drawing/2014/main" id="{214C35FF-895C-278F-26BD-1F370A9AF0EA}"/>
                </a:ext>
              </a:extLst>
            </p:cNvPr>
            <p:cNvGraphicFramePr>
              <a:graphicFrameLocks noChangeAspect="1"/>
            </p:cNvGraphicFramePr>
            <p:nvPr>
              <p:extLst>
                <p:ext uri="{D42A27DB-BD31-4B8C-83A1-F6EECF244321}">
                  <p14:modId xmlns:p14="http://schemas.microsoft.com/office/powerpoint/2010/main" val="4266497893"/>
                </p:ext>
              </p:extLst>
            </p:nvPr>
          </p:nvGraphicFramePr>
          <p:xfrm>
            <a:off x="7488241" y="3460688"/>
            <a:ext cx="266700" cy="292100"/>
          </p:xfrm>
          <a:graphic>
            <a:graphicData uri="http://schemas.openxmlformats.org/presentationml/2006/ole">
              <mc:AlternateContent xmlns:mc="http://schemas.openxmlformats.org/markup-compatibility/2006">
                <mc:Choice xmlns:v="urn:schemas-microsoft-com:vml" Requires="v">
                  <p:oleObj name="Equation" r:id="rId22" imgW="266400" imgH="291960" progId="Equation.DSMT4">
                    <p:embed/>
                  </p:oleObj>
                </mc:Choice>
                <mc:Fallback>
                  <p:oleObj name="Equation" r:id="rId22" imgW="266400" imgH="291960" progId="Equation.DSMT4">
                    <p:embed/>
                    <p:pic>
                      <p:nvPicPr>
                        <p:cNvPr id="31" name="オブジェクト 30">
                          <a:extLst>
                            <a:ext uri="{FF2B5EF4-FFF2-40B4-BE49-F238E27FC236}">
                              <a16:creationId xmlns:a16="http://schemas.microsoft.com/office/drawing/2014/main" id="{214C35FF-895C-278F-26BD-1F370A9AF0EA}"/>
                            </a:ext>
                          </a:extLst>
                        </p:cNvPr>
                        <p:cNvPicPr/>
                        <p:nvPr/>
                      </p:nvPicPr>
                      <p:blipFill>
                        <a:blip r:embed="rId23"/>
                        <a:stretch>
                          <a:fillRect/>
                        </a:stretch>
                      </p:blipFill>
                      <p:spPr>
                        <a:xfrm>
                          <a:off x="7488241" y="3460688"/>
                          <a:ext cx="266700" cy="292100"/>
                        </a:xfrm>
                        <a:prstGeom prst="rect">
                          <a:avLst/>
                        </a:prstGeom>
                      </p:spPr>
                    </p:pic>
                  </p:oleObj>
                </mc:Fallback>
              </mc:AlternateContent>
            </a:graphicData>
          </a:graphic>
        </p:graphicFrame>
        <p:graphicFrame>
          <p:nvGraphicFramePr>
            <p:cNvPr id="32" name="オブジェクト 31">
              <a:extLst>
                <a:ext uri="{FF2B5EF4-FFF2-40B4-BE49-F238E27FC236}">
                  <a16:creationId xmlns:a16="http://schemas.microsoft.com/office/drawing/2014/main" id="{736CEF3E-023B-92D2-103F-429237C5447B}"/>
                </a:ext>
              </a:extLst>
            </p:cNvPr>
            <p:cNvGraphicFramePr>
              <a:graphicFrameLocks noChangeAspect="1"/>
            </p:cNvGraphicFramePr>
            <p:nvPr>
              <p:extLst>
                <p:ext uri="{D42A27DB-BD31-4B8C-83A1-F6EECF244321}">
                  <p14:modId xmlns:p14="http://schemas.microsoft.com/office/powerpoint/2010/main" val="169165277"/>
                </p:ext>
              </p:extLst>
            </p:nvPr>
          </p:nvGraphicFramePr>
          <p:xfrm>
            <a:off x="7496178" y="3797238"/>
            <a:ext cx="254000" cy="292100"/>
          </p:xfrm>
          <a:graphic>
            <a:graphicData uri="http://schemas.openxmlformats.org/presentationml/2006/ole">
              <mc:AlternateContent xmlns:mc="http://schemas.openxmlformats.org/markup-compatibility/2006">
                <mc:Choice xmlns:v="urn:schemas-microsoft-com:vml" Requires="v">
                  <p:oleObj name="Equation" r:id="rId24" imgW="253800" imgH="291960" progId="Equation.DSMT4">
                    <p:embed/>
                  </p:oleObj>
                </mc:Choice>
                <mc:Fallback>
                  <p:oleObj name="Equation" r:id="rId24" imgW="253800" imgH="291960" progId="Equation.DSMT4">
                    <p:embed/>
                    <p:pic>
                      <p:nvPicPr>
                        <p:cNvPr id="32" name="オブジェクト 31">
                          <a:extLst>
                            <a:ext uri="{FF2B5EF4-FFF2-40B4-BE49-F238E27FC236}">
                              <a16:creationId xmlns:a16="http://schemas.microsoft.com/office/drawing/2014/main" id="{736CEF3E-023B-92D2-103F-429237C5447B}"/>
                            </a:ext>
                          </a:extLst>
                        </p:cNvPr>
                        <p:cNvPicPr/>
                        <p:nvPr/>
                      </p:nvPicPr>
                      <p:blipFill>
                        <a:blip r:embed="rId25"/>
                        <a:stretch>
                          <a:fillRect/>
                        </a:stretch>
                      </p:blipFill>
                      <p:spPr>
                        <a:xfrm>
                          <a:off x="7496178" y="3797238"/>
                          <a:ext cx="254000" cy="292100"/>
                        </a:xfrm>
                        <a:prstGeom prst="rect">
                          <a:avLst/>
                        </a:prstGeom>
                      </p:spPr>
                    </p:pic>
                  </p:oleObj>
                </mc:Fallback>
              </mc:AlternateContent>
            </a:graphicData>
          </a:graphic>
        </p:graphicFrame>
      </p:grpSp>
      <p:graphicFrame>
        <p:nvGraphicFramePr>
          <p:cNvPr id="33" name="オブジェクト 32">
            <a:extLst>
              <a:ext uri="{FF2B5EF4-FFF2-40B4-BE49-F238E27FC236}">
                <a16:creationId xmlns:a16="http://schemas.microsoft.com/office/drawing/2014/main" id="{21C0D51D-AD0D-37C3-F30E-1B0B1F00C71F}"/>
              </a:ext>
            </a:extLst>
          </p:cNvPr>
          <p:cNvGraphicFramePr>
            <a:graphicFrameLocks noChangeAspect="1"/>
          </p:cNvGraphicFramePr>
          <p:nvPr>
            <p:extLst>
              <p:ext uri="{D42A27DB-BD31-4B8C-83A1-F6EECF244321}">
                <p14:modId xmlns:p14="http://schemas.microsoft.com/office/powerpoint/2010/main" val="2115588339"/>
              </p:ext>
            </p:extLst>
          </p:nvPr>
        </p:nvGraphicFramePr>
        <p:xfrm>
          <a:off x="7469188" y="3492500"/>
          <a:ext cx="292100" cy="292100"/>
        </p:xfrm>
        <a:graphic>
          <a:graphicData uri="http://schemas.openxmlformats.org/presentationml/2006/ole">
            <mc:AlternateContent xmlns:mc="http://schemas.openxmlformats.org/markup-compatibility/2006">
              <mc:Choice xmlns:v="urn:schemas-microsoft-com:vml" Requires="v">
                <p:oleObj name="Equation" r:id="rId26" imgW="291960" imgH="291960" progId="Equation.DSMT4">
                  <p:embed/>
                </p:oleObj>
              </mc:Choice>
              <mc:Fallback>
                <p:oleObj name="Equation" r:id="rId26" imgW="291960" imgH="291960" progId="Equation.DSMT4">
                  <p:embed/>
                  <p:pic>
                    <p:nvPicPr>
                      <p:cNvPr id="33" name="オブジェクト 32">
                        <a:extLst>
                          <a:ext uri="{FF2B5EF4-FFF2-40B4-BE49-F238E27FC236}">
                            <a16:creationId xmlns:a16="http://schemas.microsoft.com/office/drawing/2014/main" id="{21C0D51D-AD0D-37C3-F30E-1B0B1F00C71F}"/>
                          </a:ext>
                        </a:extLst>
                      </p:cNvPr>
                      <p:cNvPicPr/>
                      <p:nvPr/>
                    </p:nvPicPr>
                    <p:blipFill>
                      <a:blip r:embed="rId27"/>
                      <a:stretch>
                        <a:fillRect/>
                      </a:stretch>
                    </p:blipFill>
                    <p:spPr>
                      <a:xfrm>
                        <a:off x="7469188" y="3492500"/>
                        <a:ext cx="292100" cy="292100"/>
                      </a:xfrm>
                      <a:prstGeom prst="rect">
                        <a:avLst/>
                      </a:prstGeom>
                    </p:spPr>
                  </p:pic>
                </p:oleObj>
              </mc:Fallback>
            </mc:AlternateContent>
          </a:graphicData>
        </a:graphic>
      </p:graphicFrame>
      <p:graphicFrame>
        <p:nvGraphicFramePr>
          <p:cNvPr id="34" name="オブジェクト 33">
            <a:extLst>
              <a:ext uri="{FF2B5EF4-FFF2-40B4-BE49-F238E27FC236}">
                <a16:creationId xmlns:a16="http://schemas.microsoft.com/office/drawing/2014/main" id="{20EFA6F0-CDA9-209F-A76D-948D47877964}"/>
              </a:ext>
            </a:extLst>
          </p:cNvPr>
          <p:cNvGraphicFramePr>
            <a:graphicFrameLocks noChangeAspect="1"/>
          </p:cNvGraphicFramePr>
          <p:nvPr>
            <p:extLst>
              <p:ext uri="{D42A27DB-BD31-4B8C-83A1-F6EECF244321}">
                <p14:modId xmlns:p14="http://schemas.microsoft.com/office/powerpoint/2010/main" val="428895203"/>
              </p:ext>
            </p:extLst>
          </p:nvPr>
        </p:nvGraphicFramePr>
        <p:xfrm>
          <a:off x="7477125" y="3829050"/>
          <a:ext cx="279400" cy="292100"/>
        </p:xfrm>
        <a:graphic>
          <a:graphicData uri="http://schemas.openxmlformats.org/presentationml/2006/ole">
            <mc:AlternateContent xmlns:mc="http://schemas.openxmlformats.org/markup-compatibility/2006">
              <mc:Choice xmlns:v="urn:schemas-microsoft-com:vml" Requires="v">
                <p:oleObj name="Equation" r:id="rId28" imgW="279360" imgH="291960" progId="Equation.DSMT4">
                  <p:embed/>
                </p:oleObj>
              </mc:Choice>
              <mc:Fallback>
                <p:oleObj name="Equation" r:id="rId28" imgW="279360" imgH="291960" progId="Equation.DSMT4">
                  <p:embed/>
                  <p:pic>
                    <p:nvPicPr>
                      <p:cNvPr id="34" name="オブジェクト 33">
                        <a:extLst>
                          <a:ext uri="{FF2B5EF4-FFF2-40B4-BE49-F238E27FC236}">
                            <a16:creationId xmlns:a16="http://schemas.microsoft.com/office/drawing/2014/main" id="{20EFA6F0-CDA9-209F-A76D-948D47877964}"/>
                          </a:ext>
                        </a:extLst>
                      </p:cNvPr>
                      <p:cNvPicPr/>
                      <p:nvPr/>
                    </p:nvPicPr>
                    <p:blipFill>
                      <a:blip r:embed="rId29"/>
                      <a:stretch>
                        <a:fillRect/>
                      </a:stretch>
                    </p:blipFill>
                    <p:spPr>
                      <a:xfrm>
                        <a:off x="7477125" y="3829050"/>
                        <a:ext cx="279400" cy="292100"/>
                      </a:xfrm>
                      <a:prstGeom prst="rect">
                        <a:avLst/>
                      </a:prstGeom>
                    </p:spPr>
                  </p:pic>
                </p:oleObj>
              </mc:Fallback>
            </mc:AlternateContent>
          </a:graphicData>
        </a:graphic>
      </p:graphicFrame>
    </p:spTree>
    <p:extLst>
      <p:ext uri="{BB962C8B-B14F-4D97-AF65-F5344CB8AC3E}">
        <p14:creationId xmlns:p14="http://schemas.microsoft.com/office/powerpoint/2010/main" val="1087741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17623-DCC1-B152-D615-5A593ED4D40F}"/>
              </a:ext>
            </a:extLst>
          </p:cNvPr>
          <p:cNvSpPr>
            <a:spLocks noGrp="1"/>
          </p:cNvSpPr>
          <p:nvPr>
            <p:ph type="title"/>
          </p:nvPr>
        </p:nvSpPr>
        <p:spPr/>
        <p:txBody>
          <a:bodyPr/>
          <a:lstStyle/>
          <a:p>
            <a:r>
              <a:rPr kumimoji="1" lang="ja-JP" altLang="en-US" dirty="0"/>
              <a:t>課題</a:t>
            </a:r>
            <a:r>
              <a:rPr lang="en-US" altLang="ja-JP" dirty="0"/>
              <a:t>5</a:t>
            </a:r>
            <a:endParaRPr kumimoji="1" lang="ja-JP" altLang="en-US" dirty="0"/>
          </a:p>
        </p:txBody>
      </p:sp>
      <p:sp>
        <p:nvSpPr>
          <p:cNvPr id="3" name="コンテンツ プレースホルダー 2">
            <a:extLst>
              <a:ext uri="{FF2B5EF4-FFF2-40B4-BE49-F238E27FC236}">
                <a16:creationId xmlns:a16="http://schemas.microsoft.com/office/drawing/2014/main" id="{348B81F2-A144-4C39-33FF-04AFCD2CEA23}"/>
              </a:ext>
            </a:extLst>
          </p:cNvPr>
          <p:cNvSpPr>
            <a:spLocks noGrp="1"/>
          </p:cNvSpPr>
          <p:nvPr>
            <p:ph idx="1"/>
          </p:nvPr>
        </p:nvSpPr>
        <p:spPr/>
        <p:txBody>
          <a:bodyPr/>
          <a:lstStyle/>
          <a:p>
            <a:r>
              <a:rPr lang="ja-JP" altLang="en-US" dirty="0"/>
              <a:t>線形最適制御（</a:t>
            </a:r>
            <a:r>
              <a:rPr lang="en-US" altLang="ja-JP" dirty="0"/>
              <a:t>LQR</a:t>
            </a:r>
            <a:r>
              <a:rPr lang="ja-JP" altLang="en-US" dirty="0"/>
              <a:t>）</a:t>
            </a:r>
            <a:endParaRPr lang="en-US" altLang="ja-JP" dirty="0"/>
          </a:p>
          <a:p>
            <a:pPr lvl="1"/>
            <a:r>
              <a:rPr lang="ja-JP" altLang="en-US" dirty="0"/>
              <a:t>課題</a:t>
            </a:r>
            <a:r>
              <a:rPr lang="en-US" altLang="ja-JP" dirty="0"/>
              <a:t>4</a:t>
            </a:r>
            <a:r>
              <a:rPr lang="ja-JP" altLang="en-US" dirty="0"/>
              <a:t>の対象を</a:t>
            </a:r>
            <a:r>
              <a:rPr lang="en-US" altLang="ja-JP" dirty="0"/>
              <a:t>LQR</a:t>
            </a:r>
            <a:r>
              <a:rPr lang="ja-JP" altLang="en-US" dirty="0"/>
              <a:t>によって目標値へ収束させ、重みと次の時刻歴応答の関係を調べよ。</a:t>
            </a:r>
            <a:endParaRPr lang="en-US" altLang="ja-JP" dirty="0"/>
          </a:p>
          <a:p>
            <a:pPr lvl="2"/>
            <a:r>
              <a:rPr lang="ja-JP" altLang="en-US" dirty="0"/>
              <a:t>重みと位置と速度の時刻歴の関係</a:t>
            </a:r>
            <a:endParaRPr lang="en-US" altLang="ja-JP" dirty="0"/>
          </a:p>
          <a:p>
            <a:pPr lvl="2"/>
            <a:r>
              <a:rPr lang="ja-JP" altLang="en-US" dirty="0"/>
              <a:t>重みと制御入力の時刻歴の関係</a:t>
            </a:r>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2"/>
            <a:endParaRPr lang="en-US" altLang="ja-JP" dirty="0"/>
          </a:p>
        </p:txBody>
      </p:sp>
      <p:sp>
        <p:nvSpPr>
          <p:cNvPr id="4" name="フッター プレースホルダー 3">
            <a:extLst>
              <a:ext uri="{FF2B5EF4-FFF2-40B4-BE49-F238E27FC236}">
                <a16:creationId xmlns:a16="http://schemas.microsoft.com/office/drawing/2014/main" id="{7BBCE0EC-4267-BAE2-09CC-E1845F22F114}"/>
              </a:ext>
            </a:extLst>
          </p:cNvPr>
          <p:cNvSpPr>
            <a:spLocks noGrp="1"/>
          </p:cNvSpPr>
          <p:nvPr>
            <p:ph type="ftr" sz="quarter" idx="11"/>
          </p:nvPr>
        </p:nvSpPr>
        <p:spPr/>
        <p:txBody>
          <a:bodyPr/>
          <a:lstStyle/>
          <a:p>
            <a:r>
              <a:rPr lang="zh-TW" altLang="en-US" dirty="0"/>
              <a:t>春学期輪講課題　髙橋研究室</a:t>
            </a:r>
            <a:endParaRPr lang="ja-JP" altLang="en-US" dirty="0"/>
          </a:p>
        </p:txBody>
      </p:sp>
      <p:sp>
        <p:nvSpPr>
          <p:cNvPr id="5" name="スライド番号プレースホルダー 4">
            <a:extLst>
              <a:ext uri="{FF2B5EF4-FFF2-40B4-BE49-F238E27FC236}">
                <a16:creationId xmlns:a16="http://schemas.microsoft.com/office/drawing/2014/main" id="{77DEE8DD-50E0-A5EC-8DD5-2D1A6E0BE519}"/>
              </a:ext>
            </a:extLst>
          </p:cNvPr>
          <p:cNvSpPr>
            <a:spLocks noGrp="1"/>
          </p:cNvSpPr>
          <p:nvPr>
            <p:ph type="sldNum" sz="quarter" idx="12"/>
          </p:nvPr>
        </p:nvSpPr>
        <p:spPr/>
        <p:txBody>
          <a:bodyPr/>
          <a:lstStyle/>
          <a:p>
            <a:fld id="{47C83FAB-A560-4CB3-95C3-C9624636FEB6}" type="slidenum">
              <a:rPr lang="ja-JP" altLang="en-US" smtClean="0"/>
              <a:pPr/>
              <a:t>8</a:t>
            </a:fld>
            <a:endParaRPr lang="ja-JP" altLang="en-US"/>
          </a:p>
        </p:txBody>
      </p:sp>
      <p:sp>
        <p:nvSpPr>
          <p:cNvPr id="6" name="日付プレースホルダー 5">
            <a:extLst>
              <a:ext uri="{FF2B5EF4-FFF2-40B4-BE49-F238E27FC236}">
                <a16:creationId xmlns:a16="http://schemas.microsoft.com/office/drawing/2014/main" id="{4F25C92A-9FEA-6A74-07BC-AA97632C4969}"/>
              </a:ext>
            </a:extLst>
          </p:cNvPr>
          <p:cNvSpPr>
            <a:spLocks noGrp="1"/>
          </p:cNvSpPr>
          <p:nvPr>
            <p:ph type="dt" sz="half" idx="10"/>
          </p:nvPr>
        </p:nvSpPr>
        <p:spPr/>
        <p:txBody>
          <a:bodyPr/>
          <a:lstStyle/>
          <a:p>
            <a:r>
              <a:rPr lang="en-US" altLang="ja-JP"/>
              <a:t>2023/04/08</a:t>
            </a:r>
          </a:p>
        </p:txBody>
      </p:sp>
      <p:sp>
        <p:nvSpPr>
          <p:cNvPr id="71" name="テキスト ボックス 70">
            <a:extLst>
              <a:ext uri="{FF2B5EF4-FFF2-40B4-BE49-F238E27FC236}">
                <a16:creationId xmlns:a16="http://schemas.microsoft.com/office/drawing/2014/main" id="{90C590A7-7497-C624-CAB5-790330DE2B2B}"/>
              </a:ext>
            </a:extLst>
          </p:cNvPr>
          <p:cNvSpPr txBox="1"/>
          <p:nvPr/>
        </p:nvSpPr>
        <p:spPr>
          <a:xfrm>
            <a:off x="8148737" y="2772045"/>
            <a:ext cx="4440830" cy="2308324"/>
          </a:xfrm>
          <a:prstGeom prst="rect">
            <a:avLst/>
          </a:prstGeom>
          <a:noFill/>
          <a:ln w="38100">
            <a:noFill/>
          </a:ln>
        </p:spPr>
        <p:txBody>
          <a:bodyPr wrap="square">
            <a:spAutoFit/>
          </a:bodyPr>
          <a:lstStyle/>
          <a:p>
            <a:r>
              <a:rPr lang="en-US" altLang="ja-JP" sz="1600" b="0" i="0" dirty="0">
                <a:solidFill>
                  <a:srgbClr val="0E00FF"/>
                </a:solidFill>
                <a:effectLst/>
                <a:latin typeface="Menlo"/>
              </a:rPr>
              <a:t>function </a:t>
            </a:r>
            <a:r>
              <a:rPr lang="en-US" altLang="ja-JP" sz="1600" b="0" i="0" dirty="0">
                <a:effectLst/>
                <a:latin typeface="Menlo"/>
              </a:rPr>
              <a:t>u = </a:t>
            </a:r>
            <a:r>
              <a:rPr lang="en-US" altLang="ja-JP" sz="1600" b="0" i="0" dirty="0" err="1">
                <a:effectLst/>
                <a:latin typeface="Menlo"/>
              </a:rPr>
              <a:t>fcn</a:t>
            </a:r>
            <a:r>
              <a:rPr lang="en-US" altLang="ja-JP" sz="1600" b="0" i="0" dirty="0">
                <a:effectLst/>
                <a:latin typeface="Menlo"/>
              </a:rPr>
              <a:t>(</a:t>
            </a:r>
            <a:r>
              <a:rPr lang="en-US" altLang="ja-JP" sz="1600" b="0" i="0" dirty="0" err="1">
                <a:effectLst/>
                <a:latin typeface="Menlo"/>
              </a:rPr>
              <a:t>u,x</a:t>
            </a:r>
            <a:r>
              <a:rPr lang="en-US" altLang="ja-JP" sz="1600" b="0" i="0" dirty="0">
                <a:effectLst/>
                <a:latin typeface="Menlo"/>
              </a:rPr>
              <a:t>, K, A, B, </a:t>
            </a:r>
            <a:r>
              <a:rPr lang="en-US" altLang="ja-JP" sz="1600" b="0" i="0" dirty="0" err="1">
                <a:effectLst/>
                <a:latin typeface="Menlo"/>
              </a:rPr>
              <a:t>control_period</a:t>
            </a:r>
            <a:r>
              <a:rPr lang="en-US" altLang="ja-JP" sz="1600" b="0" i="0" dirty="0">
                <a:effectLst/>
                <a:latin typeface="Menlo"/>
              </a:rPr>
              <a:t>)</a:t>
            </a:r>
          </a:p>
          <a:p>
            <a:r>
              <a:rPr lang="en-US" altLang="ja-JP" sz="1600" b="0" i="0" dirty="0">
                <a:effectLst/>
                <a:latin typeface="Menlo"/>
              </a:rPr>
              <a:t>dt = </a:t>
            </a:r>
            <a:r>
              <a:rPr lang="en-US" altLang="ja-JP" sz="1600" b="0" i="0" dirty="0" err="1">
                <a:effectLst/>
                <a:latin typeface="Menlo"/>
              </a:rPr>
              <a:t>control_period</a:t>
            </a:r>
            <a:r>
              <a:rPr lang="en-US" altLang="ja-JP" sz="1600" b="0" i="0" dirty="0">
                <a:effectLst/>
                <a:latin typeface="Menlo"/>
              </a:rPr>
              <a:t>; </a:t>
            </a:r>
            <a:r>
              <a:rPr lang="en-US" altLang="ja-JP" sz="1600" b="0" i="0" dirty="0">
                <a:solidFill>
                  <a:srgbClr val="008013"/>
                </a:solidFill>
                <a:effectLst/>
                <a:latin typeface="Menlo"/>
              </a:rPr>
              <a:t>%</a:t>
            </a:r>
            <a:r>
              <a:rPr lang="en-US" altLang="ja-JP" sz="1600" b="0" i="0" dirty="0" err="1">
                <a:solidFill>
                  <a:srgbClr val="008013"/>
                </a:solidFill>
                <a:effectLst/>
                <a:latin typeface="Menlo"/>
              </a:rPr>
              <a:t>control_period</a:t>
            </a:r>
            <a:endParaRPr lang="en-US" altLang="ja-JP" sz="1600" b="0" i="0" dirty="0">
              <a:effectLst/>
              <a:latin typeface="Menlo"/>
            </a:endParaRPr>
          </a:p>
          <a:p>
            <a:r>
              <a:rPr lang="en-US" altLang="ja-JP" sz="1600" b="0" i="0" dirty="0">
                <a:effectLst/>
                <a:latin typeface="Menlo"/>
              </a:rPr>
              <a:t>x1 = x; b1 = dt*(A*x1+B*u);</a:t>
            </a:r>
          </a:p>
          <a:p>
            <a:r>
              <a:rPr lang="en-US" altLang="ja-JP" sz="1600" b="0" i="0" dirty="0">
                <a:effectLst/>
                <a:latin typeface="Menlo"/>
              </a:rPr>
              <a:t>x2 = x+b1/2; b2 = dt*(A*x2+B*u);</a:t>
            </a:r>
          </a:p>
          <a:p>
            <a:r>
              <a:rPr lang="en-US" altLang="ja-JP" sz="1600" b="0" i="0" dirty="0">
                <a:effectLst/>
                <a:latin typeface="Menlo"/>
              </a:rPr>
              <a:t>x3 = x+b2/2; b3 = dt*(A*x3+B*u);</a:t>
            </a:r>
          </a:p>
          <a:p>
            <a:r>
              <a:rPr lang="en-US" altLang="ja-JP" sz="1600" b="0" i="0" dirty="0">
                <a:effectLst/>
                <a:latin typeface="Menlo"/>
              </a:rPr>
              <a:t>x4 = x+b3; b4 = dt*(A*x4+B*u);</a:t>
            </a:r>
          </a:p>
          <a:p>
            <a:r>
              <a:rPr lang="en-US" altLang="ja-JP" sz="1600" b="0" i="0" dirty="0">
                <a:effectLst/>
                <a:latin typeface="Menlo"/>
              </a:rPr>
              <a:t>x = x+(b1+2*b2+2*b3+b4)/6;</a:t>
            </a:r>
          </a:p>
          <a:p>
            <a:r>
              <a:rPr lang="en-US" altLang="ja-JP" sz="1600" b="0" i="0" dirty="0">
                <a:effectLst/>
                <a:latin typeface="Menlo"/>
              </a:rPr>
              <a:t>u = K*x;</a:t>
            </a:r>
          </a:p>
          <a:p>
            <a:r>
              <a:rPr lang="en-US" altLang="ja-JP" sz="1600" b="0" i="0" dirty="0">
                <a:solidFill>
                  <a:srgbClr val="0E00FF"/>
                </a:solidFill>
                <a:effectLst/>
                <a:latin typeface="Menlo"/>
              </a:rPr>
              <a:t>end</a:t>
            </a:r>
            <a:endParaRPr lang="en-US" altLang="ja-JP" sz="1600" b="0" i="0" dirty="0">
              <a:effectLst/>
              <a:latin typeface="Menlo"/>
            </a:endParaRPr>
          </a:p>
        </p:txBody>
      </p:sp>
      <p:sp>
        <p:nvSpPr>
          <p:cNvPr id="72" name="テキスト ボックス 71">
            <a:extLst>
              <a:ext uri="{FF2B5EF4-FFF2-40B4-BE49-F238E27FC236}">
                <a16:creationId xmlns:a16="http://schemas.microsoft.com/office/drawing/2014/main" id="{C64BF034-505A-6484-01E9-7F3931E02CD5}"/>
              </a:ext>
            </a:extLst>
          </p:cNvPr>
          <p:cNvSpPr txBox="1"/>
          <p:nvPr/>
        </p:nvSpPr>
        <p:spPr>
          <a:xfrm>
            <a:off x="1615920" y="4689987"/>
            <a:ext cx="5105400" cy="430887"/>
          </a:xfrm>
          <a:prstGeom prst="rect">
            <a:avLst/>
          </a:prstGeom>
          <a:noFill/>
          <a:ln w="38100">
            <a:noFill/>
          </a:ln>
        </p:spPr>
        <p:txBody>
          <a:bodyPr wrap="square" rtlCol="0">
            <a:spAutoFit/>
          </a:bodyPr>
          <a:lstStyle/>
          <a:p>
            <a:pPr algn="ctr"/>
            <a:r>
              <a:rPr kumimoji="1" lang="ja-JP" altLang="en-US" sz="2200" dirty="0"/>
              <a:t>制御系全体</a:t>
            </a:r>
          </a:p>
        </p:txBody>
      </p:sp>
      <p:pic>
        <p:nvPicPr>
          <p:cNvPr id="74" name="図 73">
            <a:extLst>
              <a:ext uri="{FF2B5EF4-FFF2-40B4-BE49-F238E27FC236}">
                <a16:creationId xmlns:a16="http://schemas.microsoft.com/office/drawing/2014/main" id="{D04324C2-4DD2-E07B-262A-075A285B4F3E}"/>
              </a:ext>
            </a:extLst>
          </p:cNvPr>
          <p:cNvPicPr>
            <a:picLocks noChangeAspect="1"/>
          </p:cNvPicPr>
          <p:nvPr/>
        </p:nvPicPr>
        <p:blipFill>
          <a:blip r:embed="rId2"/>
          <a:stretch>
            <a:fillRect/>
          </a:stretch>
        </p:blipFill>
        <p:spPr>
          <a:xfrm>
            <a:off x="506356" y="3009235"/>
            <a:ext cx="7279366" cy="1725668"/>
          </a:xfrm>
          <a:prstGeom prst="rect">
            <a:avLst/>
          </a:prstGeom>
        </p:spPr>
      </p:pic>
      <p:sp>
        <p:nvSpPr>
          <p:cNvPr id="75" name="テキスト ボックス 74">
            <a:extLst>
              <a:ext uri="{FF2B5EF4-FFF2-40B4-BE49-F238E27FC236}">
                <a16:creationId xmlns:a16="http://schemas.microsoft.com/office/drawing/2014/main" id="{B040391C-6651-FC84-9816-3B4264552A44}"/>
              </a:ext>
            </a:extLst>
          </p:cNvPr>
          <p:cNvSpPr txBox="1"/>
          <p:nvPr/>
        </p:nvSpPr>
        <p:spPr>
          <a:xfrm>
            <a:off x="7484167" y="4996786"/>
            <a:ext cx="5105400" cy="430887"/>
          </a:xfrm>
          <a:prstGeom prst="rect">
            <a:avLst/>
          </a:prstGeom>
          <a:noFill/>
          <a:ln w="38100">
            <a:noFill/>
          </a:ln>
        </p:spPr>
        <p:txBody>
          <a:bodyPr wrap="square" rtlCol="0">
            <a:spAutoFit/>
          </a:bodyPr>
          <a:lstStyle/>
          <a:p>
            <a:pPr algn="ctr"/>
            <a:r>
              <a:rPr kumimoji="1" lang="ja-JP" altLang="en-US" sz="2200" dirty="0"/>
              <a:t>ルンゲクッタ法による入力の決定</a:t>
            </a:r>
          </a:p>
        </p:txBody>
      </p:sp>
    </p:spTree>
    <p:extLst>
      <p:ext uri="{BB962C8B-B14F-4D97-AF65-F5344CB8AC3E}">
        <p14:creationId xmlns:p14="http://schemas.microsoft.com/office/powerpoint/2010/main" val="1313110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17623-DCC1-B152-D615-5A593ED4D40F}"/>
              </a:ext>
            </a:extLst>
          </p:cNvPr>
          <p:cNvSpPr>
            <a:spLocks noGrp="1"/>
          </p:cNvSpPr>
          <p:nvPr>
            <p:ph type="title"/>
          </p:nvPr>
        </p:nvSpPr>
        <p:spPr/>
        <p:txBody>
          <a:bodyPr/>
          <a:lstStyle/>
          <a:p>
            <a:r>
              <a:rPr kumimoji="1" lang="ja-JP" altLang="en-US" dirty="0"/>
              <a:t>課題</a:t>
            </a:r>
            <a:r>
              <a:rPr kumimoji="1" lang="en-US" altLang="ja-JP" dirty="0"/>
              <a:t>6</a:t>
            </a:r>
            <a:endParaRPr kumimoji="1" lang="ja-JP" altLang="en-US" dirty="0"/>
          </a:p>
        </p:txBody>
      </p:sp>
      <p:sp>
        <p:nvSpPr>
          <p:cNvPr id="3" name="コンテンツ プレースホルダー 2">
            <a:extLst>
              <a:ext uri="{FF2B5EF4-FFF2-40B4-BE49-F238E27FC236}">
                <a16:creationId xmlns:a16="http://schemas.microsoft.com/office/drawing/2014/main" id="{348B81F2-A144-4C39-33FF-04AFCD2CEA23}"/>
              </a:ext>
            </a:extLst>
          </p:cNvPr>
          <p:cNvSpPr>
            <a:spLocks noGrp="1"/>
          </p:cNvSpPr>
          <p:nvPr>
            <p:ph idx="1"/>
          </p:nvPr>
        </p:nvSpPr>
        <p:spPr/>
        <p:txBody>
          <a:bodyPr/>
          <a:lstStyle/>
          <a:p>
            <a:r>
              <a:rPr kumimoji="1" lang="ja-JP" altLang="en-US" dirty="0"/>
              <a:t>カルマンフィルタ</a:t>
            </a:r>
            <a:endParaRPr kumimoji="1" lang="en-US" altLang="ja-JP" dirty="0"/>
          </a:p>
          <a:p>
            <a:pPr marL="914400" lvl="1" indent="-457200">
              <a:buFont typeface="+mj-lt"/>
              <a:buAutoNum type="arabicPeriod"/>
            </a:pPr>
            <a:r>
              <a:rPr lang="ja-JP" altLang="en-US" dirty="0"/>
              <a:t>課題</a:t>
            </a:r>
            <a:r>
              <a:rPr lang="en-US" altLang="ja-JP" dirty="0"/>
              <a:t>5</a:t>
            </a:r>
            <a:r>
              <a:rPr lang="ja-JP" altLang="en-US" dirty="0"/>
              <a:t>において、      　が直接観測不可である場合、その値をカルマンフィルタによって推定し、重みと真値の関係性を調べよ。制御入力決定の際に必要になる　　　の値は推定値を用いよ。</a:t>
            </a:r>
            <a:endParaRPr lang="en-US" altLang="ja-JP" dirty="0"/>
          </a:p>
          <a:p>
            <a:pPr lvl="2"/>
            <a:r>
              <a:rPr lang="en-US" altLang="ja-JP" dirty="0"/>
              <a:t>LQR,</a:t>
            </a:r>
            <a:r>
              <a:rPr lang="ja-JP" altLang="en-US" dirty="0"/>
              <a:t>カルマンフィルタの重みは試行錯誤的に決定（極配置法をつかってもよい）</a:t>
            </a:r>
            <a:endParaRPr lang="en-US" altLang="ja-JP" dirty="0"/>
          </a:p>
          <a:p>
            <a:pPr lvl="2"/>
            <a:r>
              <a:rPr lang="ja-JP" altLang="en-US" dirty="0"/>
              <a:t>ノイズなし</a:t>
            </a:r>
            <a:endParaRPr lang="en-US" altLang="ja-JP" dirty="0"/>
          </a:p>
          <a:p>
            <a:pPr marL="914400" lvl="1" indent="-457200">
              <a:buFont typeface="+mj-lt"/>
              <a:buAutoNum type="arabicPeriod"/>
            </a:pPr>
            <a:r>
              <a:rPr lang="en-US" altLang="ja-JP" dirty="0"/>
              <a:t>1</a:t>
            </a:r>
            <a:r>
              <a:rPr lang="ja-JP" altLang="en-US" dirty="0"/>
              <a:t>に白色雑音としてシステムノイズ、観測ノイズが印加されるときにカルマンフィルタによるノイズ除去性能を確認せよ。</a:t>
            </a:r>
            <a:endParaRPr lang="en-US" altLang="ja-JP" dirty="0"/>
          </a:p>
          <a:p>
            <a:pPr lvl="1"/>
            <a:endParaRPr lang="en-US" altLang="ja-JP" dirty="0"/>
          </a:p>
        </p:txBody>
      </p:sp>
      <p:sp>
        <p:nvSpPr>
          <p:cNvPr id="4" name="フッター プレースホルダー 3">
            <a:extLst>
              <a:ext uri="{FF2B5EF4-FFF2-40B4-BE49-F238E27FC236}">
                <a16:creationId xmlns:a16="http://schemas.microsoft.com/office/drawing/2014/main" id="{7BBCE0EC-4267-BAE2-09CC-E1845F22F114}"/>
              </a:ext>
            </a:extLst>
          </p:cNvPr>
          <p:cNvSpPr>
            <a:spLocks noGrp="1"/>
          </p:cNvSpPr>
          <p:nvPr>
            <p:ph type="ftr" sz="quarter" idx="11"/>
          </p:nvPr>
        </p:nvSpPr>
        <p:spPr/>
        <p:txBody>
          <a:bodyPr/>
          <a:lstStyle/>
          <a:p>
            <a:r>
              <a:rPr lang="zh-TW" altLang="en-US" dirty="0"/>
              <a:t>春学期輪講課題　髙橋研究室</a:t>
            </a:r>
            <a:endParaRPr lang="ja-JP" altLang="en-US" dirty="0"/>
          </a:p>
        </p:txBody>
      </p:sp>
      <p:sp>
        <p:nvSpPr>
          <p:cNvPr id="5" name="スライド番号プレースホルダー 4">
            <a:extLst>
              <a:ext uri="{FF2B5EF4-FFF2-40B4-BE49-F238E27FC236}">
                <a16:creationId xmlns:a16="http://schemas.microsoft.com/office/drawing/2014/main" id="{77DEE8DD-50E0-A5EC-8DD5-2D1A6E0BE519}"/>
              </a:ext>
            </a:extLst>
          </p:cNvPr>
          <p:cNvSpPr>
            <a:spLocks noGrp="1"/>
          </p:cNvSpPr>
          <p:nvPr>
            <p:ph type="sldNum" sz="quarter" idx="12"/>
          </p:nvPr>
        </p:nvSpPr>
        <p:spPr/>
        <p:txBody>
          <a:bodyPr/>
          <a:lstStyle/>
          <a:p>
            <a:fld id="{47C83FAB-A560-4CB3-95C3-C9624636FEB6}" type="slidenum">
              <a:rPr lang="ja-JP" altLang="en-US" smtClean="0"/>
              <a:pPr/>
              <a:t>9</a:t>
            </a:fld>
            <a:endParaRPr lang="ja-JP" altLang="en-US"/>
          </a:p>
        </p:txBody>
      </p:sp>
      <p:sp>
        <p:nvSpPr>
          <p:cNvPr id="6" name="日付プレースホルダー 5">
            <a:extLst>
              <a:ext uri="{FF2B5EF4-FFF2-40B4-BE49-F238E27FC236}">
                <a16:creationId xmlns:a16="http://schemas.microsoft.com/office/drawing/2014/main" id="{4F25C92A-9FEA-6A74-07BC-AA97632C4969}"/>
              </a:ext>
            </a:extLst>
          </p:cNvPr>
          <p:cNvSpPr>
            <a:spLocks noGrp="1"/>
          </p:cNvSpPr>
          <p:nvPr>
            <p:ph type="dt" sz="half" idx="10"/>
          </p:nvPr>
        </p:nvSpPr>
        <p:spPr/>
        <p:txBody>
          <a:bodyPr/>
          <a:lstStyle/>
          <a:p>
            <a:r>
              <a:rPr lang="en-US" altLang="ja-JP"/>
              <a:t>2023/04/08</a:t>
            </a:r>
          </a:p>
        </p:txBody>
      </p:sp>
      <p:graphicFrame>
        <p:nvGraphicFramePr>
          <p:cNvPr id="9" name="オブジェクト 8">
            <a:extLst>
              <a:ext uri="{FF2B5EF4-FFF2-40B4-BE49-F238E27FC236}">
                <a16:creationId xmlns:a16="http://schemas.microsoft.com/office/drawing/2014/main" id="{E4283E51-3D79-F638-FCCC-1A4E0F8ABFBF}"/>
              </a:ext>
            </a:extLst>
          </p:cNvPr>
          <p:cNvGraphicFramePr>
            <a:graphicFrameLocks noChangeAspect="1"/>
          </p:cNvGraphicFramePr>
          <p:nvPr>
            <p:extLst>
              <p:ext uri="{D42A27DB-BD31-4B8C-83A1-F6EECF244321}">
                <p14:modId xmlns:p14="http://schemas.microsoft.com/office/powerpoint/2010/main" val="1631448978"/>
              </p:ext>
            </p:extLst>
          </p:nvPr>
        </p:nvGraphicFramePr>
        <p:xfrm>
          <a:off x="3230059" y="1096963"/>
          <a:ext cx="571500" cy="342900"/>
        </p:xfrm>
        <a:graphic>
          <a:graphicData uri="http://schemas.openxmlformats.org/presentationml/2006/ole">
            <mc:AlternateContent xmlns:mc="http://schemas.openxmlformats.org/markup-compatibility/2006">
              <mc:Choice xmlns:v="urn:schemas-microsoft-com:vml" Requires="v">
                <p:oleObj name="Equation" r:id="rId2" imgW="571320" imgH="342720" progId="Equation.DSMT4">
                  <p:embed/>
                </p:oleObj>
              </mc:Choice>
              <mc:Fallback>
                <p:oleObj name="Equation" r:id="rId2" imgW="571320" imgH="342720" progId="Equation.DSMT4">
                  <p:embed/>
                  <p:pic>
                    <p:nvPicPr>
                      <p:cNvPr id="9" name="オブジェクト 8">
                        <a:extLst>
                          <a:ext uri="{FF2B5EF4-FFF2-40B4-BE49-F238E27FC236}">
                            <a16:creationId xmlns:a16="http://schemas.microsoft.com/office/drawing/2014/main" id="{E4283E51-3D79-F638-FCCC-1A4E0F8ABFBF}"/>
                          </a:ext>
                        </a:extLst>
                      </p:cNvPr>
                      <p:cNvPicPr/>
                      <p:nvPr/>
                    </p:nvPicPr>
                    <p:blipFill>
                      <a:blip r:embed="rId3"/>
                      <a:stretch>
                        <a:fillRect/>
                      </a:stretch>
                    </p:blipFill>
                    <p:spPr>
                      <a:xfrm>
                        <a:off x="3230059" y="1096963"/>
                        <a:ext cx="571500" cy="342900"/>
                      </a:xfrm>
                      <a:prstGeom prst="rect">
                        <a:avLst/>
                      </a:prstGeom>
                    </p:spPr>
                  </p:pic>
                </p:oleObj>
              </mc:Fallback>
            </mc:AlternateContent>
          </a:graphicData>
        </a:graphic>
      </p:graphicFrame>
      <p:graphicFrame>
        <p:nvGraphicFramePr>
          <p:cNvPr id="10" name="オブジェクト 9">
            <a:extLst>
              <a:ext uri="{FF2B5EF4-FFF2-40B4-BE49-F238E27FC236}">
                <a16:creationId xmlns:a16="http://schemas.microsoft.com/office/drawing/2014/main" id="{F6E5F913-517E-77C1-2B02-2BE2F456DCA9}"/>
              </a:ext>
            </a:extLst>
          </p:cNvPr>
          <p:cNvGraphicFramePr>
            <a:graphicFrameLocks noChangeAspect="1"/>
          </p:cNvGraphicFramePr>
          <p:nvPr>
            <p:extLst>
              <p:ext uri="{D42A27DB-BD31-4B8C-83A1-F6EECF244321}">
                <p14:modId xmlns:p14="http://schemas.microsoft.com/office/powerpoint/2010/main" val="1446328832"/>
              </p:ext>
            </p:extLst>
          </p:nvPr>
        </p:nvGraphicFramePr>
        <p:xfrm>
          <a:off x="10504487" y="1439863"/>
          <a:ext cx="571500" cy="342900"/>
        </p:xfrm>
        <a:graphic>
          <a:graphicData uri="http://schemas.openxmlformats.org/presentationml/2006/ole">
            <mc:AlternateContent xmlns:mc="http://schemas.openxmlformats.org/markup-compatibility/2006">
              <mc:Choice xmlns:v="urn:schemas-microsoft-com:vml" Requires="v">
                <p:oleObj name="Equation" r:id="rId4" imgW="571320" imgH="342720" progId="Equation.DSMT4">
                  <p:embed/>
                </p:oleObj>
              </mc:Choice>
              <mc:Fallback>
                <p:oleObj name="Equation" r:id="rId4" imgW="571320" imgH="342720" progId="Equation.DSMT4">
                  <p:embed/>
                  <p:pic>
                    <p:nvPicPr>
                      <p:cNvPr id="10" name="オブジェクト 9">
                        <a:extLst>
                          <a:ext uri="{FF2B5EF4-FFF2-40B4-BE49-F238E27FC236}">
                            <a16:creationId xmlns:a16="http://schemas.microsoft.com/office/drawing/2014/main" id="{F6E5F913-517E-77C1-2B02-2BE2F456DCA9}"/>
                          </a:ext>
                        </a:extLst>
                      </p:cNvPr>
                      <p:cNvPicPr/>
                      <p:nvPr/>
                    </p:nvPicPr>
                    <p:blipFill>
                      <a:blip r:embed="rId3"/>
                      <a:stretch>
                        <a:fillRect/>
                      </a:stretch>
                    </p:blipFill>
                    <p:spPr>
                      <a:xfrm>
                        <a:off x="10504487" y="1439863"/>
                        <a:ext cx="571500" cy="342900"/>
                      </a:xfrm>
                      <a:prstGeom prst="rect">
                        <a:avLst/>
                      </a:prstGeom>
                    </p:spPr>
                  </p:pic>
                </p:oleObj>
              </mc:Fallback>
            </mc:AlternateContent>
          </a:graphicData>
        </a:graphic>
      </p:graphicFrame>
      <p:sp>
        <p:nvSpPr>
          <p:cNvPr id="13" name="テキスト ボックス 12">
            <a:extLst>
              <a:ext uri="{FF2B5EF4-FFF2-40B4-BE49-F238E27FC236}">
                <a16:creationId xmlns:a16="http://schemas.microsoft.com/office/drawing/2014/main" id="{53EB21BE-D018-7B6C-4C68-87889EBB2CB5}"/>
              </a:ext>
            </a:extLst>
          </p:cNvPr>
          <p:cNvSpPr txBox="1"/>
          <p:nvPr/>
        </p:nvSpPr>
        <p:spPr>
          <a:xfrm>
            <a:off x="3515809" y="6146703"/>
            <a:ext cx="5105400" cy="430887"/>
          </a:xfrm>
          <a:prstGeom prst="rect">
            <a:avLst/>
          </a:prstGeom>
          <a:noFill/>
          <a:ln w="38100">
            <a:noFill/>
          </a:ln>
        </p:spPr>
        <p:txBody>
          <a:bodyPr wrap="square" rtlCol="0">
            <a:spAutoFit/>
          </a:bodyPr>
          <a:lstStyle/>
          <a:p>
            <a:pPr algn="ctr"/>
            <a:r>
              <a:rPr kumimoji="1" lang="ja-JP" altLang="en-US" sz="2200" dirty="0"/>
              <a:t>制御系全体</a:t>
            </a:r>
          </a:p>
        </p:txBody>
      </p:sp>
      <p:pic>
        <p:nvPicPr>
          <p:cNvPr id="16" name="図 15">
            <a:extLst>
              <a:ext uri="{FF2B5EF4-FFF2-40B4-BE49-F238E27FC236}">
                <a16:creationId xmlns:a16="http://schemas.microsoft.com/office/drawing/2014/main" id="{4699DA9A-9A9A-283E-599E-20C56A2D4BB0}"/>
              </a:ext>
            </a:extLst>
          </p:cNvPr>
          <p:cNvPicPr>
            <a:picLocks noChangeAspect="1"/>
          </p:cNvPicPr>
          <p:nvPr/>
        </p:nvPicPr>
        <p:blipFill>
          <a:blip r:embed="rId5"/>
          <a:stretch>
            <a:fillRect/>
          </a:stretch>
        </p:blipFill>
        <p:spPr>
          <a:xfrm>
            <a:off x="2461458" y="3657991"/>
            <a:ext cx="7269083" cy="2488712"/>
          </a:xfrm>
          <a:prstGeom prst="rect">
            <a:avLst/>
          </a:prstGeom>
        </p:spPr>
      </p:pic>
      <p:sp>
        <p:nvSpPr>
          <p:cNvPr id="17" name="テキスト ボックス 16">
            <a:extLst>
              <a:ext uri="{FF2B5EF4-FFF2-40B4-BE49-F238E27FC236}">
                <a16:creationId xmlns:a16="http://schemas.microsoft.com/office/drawing/2014/main" id="{0D700B92-5CB7-1403-A8F5-8C21B4608EFB}"/>
              </a:ext>
            </a:extLst>
          </p:cNvPr>
          <p:cNvSpPr txBox="1"/>
          <p:nvPr/>
        </p:nvSpPr>
        <p:spPr>
          <a:xfrm>
            <a:off x="5454351" y="3807373"/>
            <a:ext cx="1524001" cy="430887"/>
          </a:xfrm>
          <a:prstGeom prst="rect">
            <a:avLst/>
          </a:prstGeom>
          <a:noFill/>
          <a:ln w="38100">
            <a:noFill/>
          </a:ln>
        </p:spPr>
        <p:txBody>
          <a:bodyPr wrap="square" rtlCol="0">
            <a:spAutoFit/>
          </a:bodyPr>
          <a:lstStyle/>
          <a:p>
            <a:pPr algn="ctr"/>
            <a:r>
              <a:rPr kumimoji="1" lang="ja-JP" altLang="en-US" sz="2200" dirty="0"/>
              <a:t>分散</a:t>
            </a:r>
            <a:r>
              <a:rPr kumimoji="1" lang="en-US" altLang="ja-JP" sz="2200" dirty="0"/>
              <a:t>:1e-3</a:t>
            </a:r>
            <a:endParaRPr kumimoji="1" lang="ja-JP" altLang="en-US" sz="2200" dirty="0"/>
          </a:p>
        </p:txBody>
      </p:sp>
      <p:sp>
        <p:nvSpPr>
          <p:cNvPr id="18" name="テキスト ボックス 17">
            <a:extLst>
              <a:ext uri="{FF2B5EF4-FFF2-40B4-BE49-F238E27FC236}">
                <a16:creationId xmlns:a16="http://schemas.microsoft.com/office/drawing/2014/main" id="{061783E4-4736-2997-ABB5-3F0216361AF3}"/>
              </a:ext>
            </a:extLst>
          </p:cNvPr>
          <p:cNvSpPr txBox="1"/>
          <p:nvPr/>
        </p:nvSpPr>
        <p:spPr>
          <a:xfrm>
            <a:off x="7772468" y="3807373"/>
            <a:ext cx="1524001" cy="430887"/>
          </a:xfrm>
          <a:prstGeom prst="rect">
            <a:avLst/>
          </a:prstGeom>
          <a:noFill/>
          <a:ln w="38100">
            <a:noFill/>
          </a:ln>
        </p:spPr>
        <p:txBody>
          <a:bodyPr wrap="square" rtlCol="0">
            <a:spAutoFit/>
          </a:bodyPr>
          <a:lstStyle/>
          <a:p>
            <a:pPr algn="ctr"/>
            <a:r>
              <a:rPr kumimoji="1" lang="ja-JP" altLang="en-US" sz="2200" dirty="0"/>
              <a:t>分散</a:t>
            </a:r>
            <a:r>
              <a:rPr kumimoji="1" lang="en-US" altLang="ja-JP" sz="2200" dirty="0"/>
              <a:t>:1e-3</a:t>
            </a:r>
            <a:endParaRPr kumimoji="1" lang="ja-JP" altLang="en-US" sz="2200" dirty="0"/>
          </a:p>
        </p:txBody>
      </p:sp>
      <p:sp>
        <p:nvSpPr>
          <p:cNvPr id="7" name="テキスト ボックス 6">
            <a:extLst>
              <a:ext uri="{FF2B5EF4-FFF2-40B4-BE49-F238E27FC236}">
                <a16:creationId xmlns:a16="http://schemas.microsoft.com/office/drawing/2014/main" id="{A56445AB-52D7-689B-4414-81793DA46702}"/>
              </a:ext>
            </a:extLst>
          </p:cNvPr>
          <p:cNvSpPr txBox="1"/>
          <p:nvPr/>
        </p:nvSpPr>
        <p:spPr>
          <a:xfrm>
            <a:off x="7487193" y="6018349"/>
            <a:ext cx="1707863" cy="430887"/>
          </a:xfrm>
          <a:prstGeom prst="rect">
            <a:avLst/>
          </a:prstGeom>
          <a:noFill/>
          <a:ln w="38100">
            <a:noFill/>
          </a:ln>
        </p:spPr>
        <p:txBody>
          <a:bodyPr wrap="square" rtlCol="0">
            <a:spAutoFit/>
          </a:bodyPr>
          <a:lstStyle/>
          <a:p>
            <a:pPr algn="ctr"/>
            <a:r>
              <a:rPr lang="ja-JP" altLang="en-US" sz="2200" dirty="0"/>
              <a:t>初期状態　</a:t>
            </a:r>
            <a:endParaRPr kumimoji="1" lang="ja-JP" altLang="en-US" sz="2200" dirty="0"/>
          </a:p>
        </p:txBody>
      </p:sp>
      <p:graphicFrame>
        <p:nvGraphicFramePr>
          <p:cNvPr id="8" name="オブジェクト 7">
            <a:extLst>
              <a:ext uri="{FF2B5EF4-FFF2-40B4-BE49-F238E27FC236}">
                <a16:creationId xmlns:a16="http://schemas.microsoft.com/office/drawing/2014/main" id="{9070836F-9E37-4D38-09FB-57909D0D0C37}"/>
              </a:ext>
            </a:extLst>
          </p:cNvPr>
          <p:cNvGraphicFramePr>
            <a:graphicFrameLocks noChangeAspect="1"/>
          </p:cNvGraphicFramePr>
          <p:nvPr>
            <p:extLst>
              <p:ext uri="{D42A27DB-BD31-4B8C-83A1-F6EECF244321}">
                <p14:modId xmlns:p14="http://schemas.microsoft.com/office/powerpoint/2010/main" val="3569599314"/>
              </p:ext>
            </p:extLst>
          </p:nvPr>
        </p:nvGraphicFramePr>
        <p:xfrm>
          <a:off x="8921787" y="5960521"/>
          <a:ext cx="2413000" cy="457200"/>
        </p:xfrm>
        <a:graphic>
          <a:graphicData uri="http://schemas.openxmlformats.org/presentationml/2006/ole">
            <mc:AlternateContent xmlns:mc="http://schemas.openxmlformats.org/markup-compatibility/2006">
              <mc:Choice xmlns:v="urn:schemas-microsoft-com:vml" Requires="v">
                <p:oleObj name="Equation" r:id="rId6" imgW="2412720" imgH="457200" progId="Equation.DSMT4">
                  <p:embed/>
                </p:oleObj>
              </mc:Choice>
              <mc:Fallback>
                <p:oleObj name="Equation" r:id="rId6" imgW="2412720" imgH="457200" progId="Equation.DSMT4">
                  <p:embed/>
                  <p:pic>
                    <p:nvPicPr>
                      <p:cNvPr id="8" name="オブジェクト 7">
                        <a:extLst>
                          <a:ext uri="{FF2B5EF4-FFF2-40B4-BE49-F238E27FC236}">
                            <a16:creationId xmlns:a16="http://schemas.microsoft.com/office/drawing/2014/main" id="{9070836F-9E37-4D38-09FB-57909D0D0C37}"/>
                          </a:ext>
                        </a:extLst>
                      </p:cNvPr>
                      <p:cNvPicPr/>
                      <p:nvPr/>
                    </p:nvPicPr>
                    <p:blipFill>
                      <a:blip r:embed="rId7"/>
                      <a:stretch>
                        <a:fillRect/>
                      </a:stretch>
                    </p:blipFill>
                    <p:spPr>
                      <a:xfrm>
                        <a:off x="8921787" y="5960521"/>
                        <a:ext cx="2413000" cy="457200"/>
                      </a:xfrm>
                      <a:prstGeom prst="rect">
                        <a:avLst/>
                      </a:prstGeom>
                    </p:spPr>
                  </p:pic>
                </p:oleObj>
              </mc:Fallback>
            </mc:AlternateContent>
          </a:graphicData>
        </a:graphic>
      </p:graphicFrame>
      <p:cxnSp>
        <p:nvCxnSpPr>
          <p:cNvPr id="12" name="直線矢印コネクタ 11">
            <a:extLst>
              <a:ext uri="{FF2B5EF4-FFF2-40B4-BE49-F238E27FC236}">
                <a16:creationId xmlns:a16="http://schemas.microsoft.com/office/drawing/2014/main" id="{6A15EC26-5B39-E7E3-F73F-9119304F0C91}"/>
              </a:ext>
            </a:extLst>
          </p:cNvPr>
          <p:cNvCxnSpPr>
            <a:cxnSpLocks/>
          </p:cNvCxnSpPr>
          <p:nvPr/>
        </p:nvCxnSpPr>
        <p:spPr>
          <a:xfrm flipH="1" flipV="1">
            <a:off x="6782056" y="5931259"/>
            <a:ext cx="883529" cy="273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4959360"/>
      </p:ext>
    </p:extLst>
  </p:cSld>
  <p:clrMapOvr>
    <a:masterClrMapping/>
  </p:clrMapOvr>
</p:sld>
</file>

<file path=ppt/theme/theme1.xml><?xml version="1.0" encoding="utf-8"?>
<a:theme xmlns:a="http://schemas.openxmlformats.org/drawingml/2006/main" name="高橋研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2">
      <a:majorFont>
        <a:latin typeface="Times New Roman"/>
        <a:ea typeface="メイリオ"/>
        <a:cs typeface=""/>
      </a:majorFont>
      <a:minorFont>
        <a:latin typeface="Times New Roman"/>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38100">
          <a:noFill/>
        </a:ln>
      </a:spPr>
      <a:bodyPr wrap="square" rtlCol="0">
        <a:spAutoFit/>
      </a:bodyPr>
      <a:lstStyle>
        <a:defPPr algn="ctr">
          <a:defRPr kumimoji="1" sz="2200" dirty="0" smtClean="0"/>
        </a:defPPr>
      </a:lstStyle>
    </a:txDef>
  </a:objectDefaults>
  <a:extraClrSchemeLst/>
  <a:extLst>
    <a:ext uri="{05A4C25C-085E-4340-85A3-A5531E510DB2}">
      <thm15:themeFamily xmlns:thm15="http://schemas.microsoft.com/office/thememl/2012/main" name="高橋研テーマ" id="{5E8A55A1-E685-4667-A51A-7C13A9C9302F}" vid="{34BCFD1F-D3AD-4254-A2CD-22134B86929D}"/>
    </a:ext>
  </a:extLst>
</a:theme>
</file>

<file path=ppt/theme/theme2.xml><?xml version="1.0" encoding="utf-8"?>
<a:theme xmlns:a="http://schemas.openxmlformats.org/drawingml/2006/main" name="cop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k_la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ひらさん言うとおり">
      <a:majorFont>
        <a:latin typeface="Times New Roman"/>
        <a:ea typeface="メイリオ"/>
        <a:cs typeface=""/>
      </a:majorFont>
      <a:minorFont>
        <a:latin typeface="Times New Roman"/>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MGMTG">
  <a:themeElements>
    <a:clrScheme name="2_CMGMTG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CMGMTG">
      <a:majorFont>
        <a:latin typeface="Times New Roman"/>
        <a:ea typeface="メイリオ"/>
        <a:cs typeface="メイリオ"/>
      </a:majorFont>
      <a:minorFont>
        <a:latin typeface="Times New Roman"/>
        <a:ea typeface="メイリオ"/>
        <a:cs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ja-JP" sz="1800" b="0" i="0" u="none" strike="noStrike" cap="none" normalizeH="0" baseline="0" smtClean="0">
            <a:ln>
              <a:noFill/>
            </a:ln>
            <a:solidFill>
              <a:schemeClr val="tx1"/>
            </a:solidFill>
            <a:effectLst/>
            <a:latin typeface="Arial" pitchFamily="34"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ja-JP" sz="1800" b="0" i="0" u="none" strike="noStrike" cap="none" normalizeH="0" baseline="0" smtClean="0">
            <a:ln>
              <a:noFill/>
            </a:ln>
            <a:solidFill>
              <a:schemeClr val="tx1"/>
            </a:solidFill>
            <a:effectLst/>
            <a:latin typeface="Arial" pitchFamily="34" charset="0"/>
            <a:ea typeface="ＭＳ Ｐゴシック" pitchFamily="50" charset="-128"/>
          </a:defRPr>
        </a:defPPr>
      </a:lstStyle>
    </a:lnDef>
  </a:objectDefaults>
  <a:extraClrSchemeLst>
    <a:extraClrScheme>
      <a:clrScheme name="2_CMGMTG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CMGMTG">
  <a:themeElements>
    <a:clrScheme name="1_CMGMTG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CMGMTG">
      <a:majorFont>
        <a:latin typeface="Times New Roman"/>
        <a:ea typeface="メイリオ"/>
        <a:cs typeface="メイリオ"/>
      </a:majorFont>
      <a:minorFont>
        <a:latin typeface="Times New Roman"/>
        <a:ea typeface="メイリオ"/>
        <a:cs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ja-JP" sz="1800" b="0" i="0" u="none" strike="noStrike" cap="none" normalizeH="0" baseline="0" smtClean="0">
            <a:ln>
              <a:noFill/>
            </a:ln>
            <a:solidFill>
              <a:schemeClr val="tx1"/>
            </a:solidFill>
            <a:effectLst/>
            <a:latin typeface="Arial" pitchFamily="34"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ja-JP" sz="1800" b="0" i="0" u="none" strike="noStrike" cap="none" normalizeH="0" baseline="0" smtClean="0">
            <a:ln>
              <a:noFill/>
            </a:ln>
            <a:solidFill>
              <a:schemeClr val="tx1"/>
            </a:solidFill>
            <a:effectLst/>
            <a:latin typeface="Arial" pitchFamily="34" charset="0"/>
            <a:ea typeface="ＭＳ Ｐゴシック" pitchFamily="50" charset="-128"/>
          </a:defRPr>
        </a:defPPr>
      </a:lstStyle>
    </a:lnDef>
  </a:objectDefaults>
  <a:extraClrSchemeLst>
    <a:extraClrScheme>
      <a:clrScheme name="1_CMGMTG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teamMTG用">
  <a:themeElements>
    <a:clrScheme name="teamMTG用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eamMTG用">
      <a:majorFont>
        <a:latin typeface="ＭＳ Ｐゴシック"/>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ja-JP" sz="1800" b="0" i="0" u="none" strike="noStrike" cap="none" normalizeH="0" baseline="0" smtClean="0">
            <a:ln>
              <a:noFill/>
            </a:ln>
            <a:solidFill>
              <a:schemeClr val="tx1"/>
            </a:solidFill>
            <a:effectLst/>
            <a:latin typeface="Arial" pitchFamily="34"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ja-JP" sz="1800" b="0" i="0" u="none" strike="noStrike" cap="none" normalizeH="0" baseline="0" smtClean="0">
            <a:ln>
              <a:noFill/>
            </a:ln>
            <a:solidFill>
              <a:schemeClr val="tx1"/>
            </a:solidFill>
            <a:effectLst/>
            <a:latin typeface="Arial" pitchFamily="34" charset="0"/>
            <a:ea typeface="ＭＳ Ｐゴシック" pitchFamily="50" charset="-128"/>
          </a:defRPr>
        </a:defPPr>
      </a:lstStyle>
    </a:lnDef>
  </a:objectDefaults>
  <a:extraClrSchemeLst>
    <a:extraClrScheme>
      <a:clrScheme name="teamMTG用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テーマ">
  <a:themeElements>
    <a:clrScheme name="Office ​​テーマ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テーマ">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ja-JP" sz="1800" b="0" i="0" u="none" strike="noStrike" cap="none" normalizeH="0" baseline="0" smtClean="0">
            <a:ln>
              <a:noFill/>
            </a:ln>
            <a:solidFill>
              <a:schemeClr val="tx1"/>
            </a:solidFill>
            <a:effectLst/>
            <a:latin typeface="Arial" pitchFamily="34"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ja-JP" sz="1800" b="0" i="0" u="none" strike="noStrike" cap="none" normalizeH="0" baseline="0" smtClean="0">
            <a:ln>
              <a:noFill/>
            </a:ln>
            <a:solidFill>
              <a:schemeClr val="tx1"/>
            </a:solidFill>
            <a:effectLst/>
            <a:latin typeface="Arial" pitchFamily="34" charset="0"/>
            <a:ea typeface="ＭＳ Ｐゴシック" pitchFamily="50" charset="-128"/>
          </a:defRPr>
        </a:defPPr>
      </a:lstStyle>
    </a:lnDef>
  </a:objectDefaults>
  <a:extraClrSchemeLst>
    <a:extraClrScheme>
      <a:clrScheme name="Office ​​テーマ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高橋研テーマ</Template>
  <TotalTime>0</TotalTime>
  <Words>934</Words>
  <Application>Microsoft Office PowerPoint</Application>
  <PresentationFormat>ワイド画面</PresentationFormat>
  <Paragraphs>204</Paragraphs>
  <Slides>9</Slides>
  <Notes>2</Notes>
  <HiddenSlides>0</HiddenSlides>
  <MMClips>0</MMClips>
  <ScaleCrop>false</ScaleCrop>
  <HeadingPairs>
    <vt:vector size="8" baseType="variant">
      <vt:variant>
        <vt:lpstr>使用されているフォント</vt:lpstr>
      </vt:variant>
      <vt:variant>
        <vt:i4>9</vt:i4>
      </vt:variant>
      <vt:variant>
        <vt:lpstr>テーマ</vt:lpstr>
      </vt:variant>
      <vt:variant>
        <vt:i4>7</vt:i4>
      </vt:variant>
      <vt:variant>
        <vt:lpstr>埋め込まれた OLE サーバー</vt:lpstr>
      </vt:variant>
      <vt:variant>
        <vt:i4>2</vt:i4>
      </vt:variant>
      <vt:variant>
        <vt:lpstr>スライド タイトル</vt:lpstr>
      </vt:variant>
      <vt:variant>
        <vt:i4>9</vt:i4>
      </vt:variant>
    </vt:vector>
  </HeadingPairs>
  <TitlesOfParts>
    <vt:vector size="27" baseType="lpstr">
      <vt:lpstr>Menlo</vt:lpstr>
      <vt:lpstr>ＭＳ Ｐゴシック</vt:lpstr>
      <vt:lpstr>メイリオ</vt:lpstr>
      <vt:lpstr>游ゴシック</vt:lpstr>
      <vt:lpstr>Arial</vt:lpstr>
      <vt:lpstr>Calibri</vt:lpstr>
      <vt:lpstr>Tahoma</vt:lpstr>
      <vt:lpstr>Times New Roman</vt:lpstr>
      <vt:lpstr>Wingdings</vt:lpstr>
      <vt:lpstr>高橋研テーマ</vt:lpstr>
      <vt:lpstr>copy</vt:lpstr>
      <vt:lpstr>tk_lab</vt:lpstr>
      <vt:lpstr>2_CMGMTG</vt:lpstr>
      <vt:lpstr>1_CMGMTG</vt:lpstr>
      <vt:lpstr>teamMTG用</vt:lpstr>
      <vt:lpstr>Office ​​テーマ</vt:lpstr>
      <vt:lpstr>Equation</vt:lpstr>
      <vt:lpstr>MathType 5.0 Equation</vt:lpstr>
      <vt:lpstr>春学期制御輪講 課題一覧</vt:lpstr>
      <vt:lpstr>注意事項</vt:lpstr>
      <vt:lpstr>課題1</vt:lpstr>
      <vt:lpstr>課題2</vt:lpstr>
      <vt:lpstr>課題3</vt:lpstr>
      <vt:lpstr>課題4</vt:lpstr>
      <vt:lpstr>課題4（続き）</vt:lpstr>
      <vt:lpstr>課題5</vt:lpstr>
      <vt:lpstr>課題6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2023-04-08T04:37:10Z</dcterms:created>
  <dcterms:modified xsi:type="dcterms:W3CDTF">2023-04-10T03:47:44Z</dcterms:modified>
</cp:coreProperties>
</file>