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453A-85D5-E8EB-2B2E-00C130C8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3C86-699D-36B7-B7BF-68BAE395A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F36A-069B-AE63-1A36-5481A02A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E864-0337-4D54-DD31-2E2F7A9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42B7-E169-B78D-63F3-34742D93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8291-16CF-7FA6-AC27-E36C4EC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D6D5-0C01-B9A1-0E64-8F5807EB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6F04-79A3-6274-7220-7EF4EA1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445A-4E29-53A6-9BF0-754AEA6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A240-7620-6585-124C-EFD6DDF4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A080-86EE-F10D-4B29-E8F12D215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CBABA-1E24-8CFE-DE7E-FB6D3D00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B0BF-E3C8-5E36-ED3D-B0E5A7FE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14DD-0A77-E526-9E6C-4F13723A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4FA4-3AF6-9165-7D8B-DEB41DC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1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217F-9890-523A-5974-0D5D43CE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03EB-D372-81B6-B869-1247E8F8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9E4E-CCE4-18F6-4FD5-5B145F9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85AB-38ED-4CE6-FD02-74A51A29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9E4B-AC25-F1E9-941D-F42FB0D6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5E5B-9E2C-1DFD-C6CC-EC73D56D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C785-10C7-7C18-911C-BB966C91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1829-5DDE-2BE6-F63D-30D98293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4B58-E30D-C3BC-2F3E-9F420043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5C54-F730-6955-BBE7-D24D9F7F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6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B9E3-BD50-C627-F709-D8D38DD0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A128-1DC0-7ABF-9C33-35FCECD4D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030E6-2991-6F98-1DDC-1CD9F797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1124D-8359-9417-EA06-CC05631D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62EB-6C8B-7F08-7566-F94DE93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A4FBB-95F6-C2A2-5DF2-B3BA29F7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154-EAD2-C8BB-4AAB-6E160C96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0C34-4039-84BA-8081-786CCF29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99F0D-D6F1-A92C-F77B-D55A6AF6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3B7C0-9EDC-7FCC-6275-EC5BDCAC7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299CB-A8CC-120A-EA88-E89EBF5E0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5FF22-C342-A06F-EFC0-97C9D758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B7001-7425-AEBB-788D-1639AF8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B429D-A231-6A5C-F849-3149F384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4FB0-11D7-4F4A-9409-9A1185C1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2401-EFA2-9BBF-4F9F-8A8BAB78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3935F-58CE-FB47-AB97-0A2481B3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22E5A-0392-ED3F-A886-7E5F1109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9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F5B8E-7876-4C68-9DB4-F738BC3A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2C48-F36D-125D-2E76-A8CE5CA3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5F85-BCE3-07DC-FAA8-ED725BB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0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7DB-C8A8-AB0F-6239-61524BF5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FCCD-3DF4-AB4B-0F37-13938A9C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17A5-D115-BC7A-051A-A6327232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D065-6709-11C0-3801-D8E668E8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526E-B422-00D4-18EF-97229857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C3026-299B-02E3-7D08-68DBA400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2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909A-9468-6478-F6EA-B7000AD0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06B98-77EF-D6D8-FAB2-12BDA6FB3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202D-95BE-3C2A-E7AE-D3709239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6820-1540-BDA2-EDB9-977CADBA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CA511-E456-8A26-5DCE-009ADB21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75C3D-B31D-8E69-2C7F-01F62540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89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92EF3-9D70-39A0-866C-7E718EDD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9721-BD47-6677-46E6-99DEF6A2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710F-AA70-F3BC-78D6-419848358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1EF7-749B-445E-AB0E-AC2A1CDC9FFE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C549-B847-F44F-B4DB-C87C9E84D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8297-5C8D-15FC-2D02-562F5DAF3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8332-715E-4B29-B433-33520DF32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7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61E6-EC4E-FE15-B402-A03A3062A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LED-Illumination by NMR-Spectrometer with Arduino and Python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D428C-5F0B-D5AC-5B9A-44C6D5482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Franz Westermair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8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DB7C-2DA8-D2B0-A334-BAA21E81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to be used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DA4F-8ABA-C294-CB88-786316C4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Thorlabs Fiber coupled LEDs with LEDD1B driver, can be controlled with CW, PWM (active high), or analog input (0…5V).</a:t>
            </a:r>
          </a:p>
          <a:p>
            <a:r>
              <a:rPr lang="en-US" dirty="0"/>
              <a:t>300 MHz Bruker spectrometer with 5 mm probe using 1000 </a:t>
            </a:r>
            <a:r>
              <a:rPr lang="de-DE" dirty="0"/>
              <a:t>µ</a:t>
            </a:r>
            <a:r>
              <a:rPr lang="en-US" dirty="0"/>
              <a:t>m fiber</a:t>
            </a:r>
            <a:br>
              <a:rPr lang="de-DE" dirty="0"/>
            </a:br>
            <a:r>
              <a:rPr lang="de-DE" dirty="0"/>
              <a:t>(1000UMT) SMA </a:t>
            </a:r>
            <a:r>
              <a:rPr lang="de-DE" dirty="0" err="1"/>
              <a:t>connector</a:t>
            </a:r>
            <a:r>
              <a:rPr lang="de-DE" dirty="0"/>
              <a:t>.</a:t>
            </a:r>
          </a:p>
          <a:p>
            <a:r>
              <a:rPr lang="de-DE" dirty="0"/>
              <a:t>Arduino Uno R3 </a:t>
            </a:r>
            <a:r>
              <a:rPr lang="de-DE" dirty="0" err="1"/>
              <a:t>or</a:t>
            </a:r>
            <a:r>
              <a:rPr lang="de-DE" dirty="0"/>
              <a:t> Mega2560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PWM Signal,</a:t>
            </a:r>
            <a:br>
              <a:rPr lang="de-DE" dirty="0"/>
            </a:br>
            <a:r>
              <a:rPr lang="de-DE" dirty="0" err="1"/>
              <a:t>need</a:t>
            </a:r>
            <a:r>
              <a:rPr lang="de-DE" dirty="0"/>
              <a:t> 2-Wire/</a:t>
            </a:r>
            <a:r>
              <a:rPr lang="de-DE" dirty="0" err="1"/>
              <a:t>BNC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BNC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to</a:t>
            </a:r>
            <a:r>
              <a:rPr lang="de-DE" dirty="0"/>
              <a:t> LED </a:t>
            </a:r>
            <a:r>
              <a:rPr lang="de-DE" dirty="0" err="1"/>
              <a:t>driver</a:t>
            </a:r>
            <a:endParaRPr lang="de-DE" dirty="0"/>
          </a:p>
          <a:p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capable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Python 3.</a:t>
            </a:r>
            <a:r>
              <a:rPr lang="pl-PL" dirty="0"/>
              <a:t>4</a:t>
            </a:r>
            <a:r>
              <a:rPr lang="de-DE" dirty="0"/>
              <a:t>+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952EA-E4F4-55CD-9042-2F184FEE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FAF19-F23B-46F2-F733-141C96F1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 to upload program to Arduino UNO </a:t>
            </a:r>
            <a:r>
              <a:rPr lang="en-US" dirty="0" err="1"/>
              <a:t>R3</a:t>
            </a:r>
            <a:r>
              <a:rPr lang="en-US" dirty="0"/>
              <a:t> or </a:t>
            </a:r>
            <a:r>
              <a:rPr lang="en-US" dirty="0" err="1"/>
              <a:t>MEGA2560</a:t>
            </a:r>
            <a:endParaRPr lang="en-US" dirty="0"/>
          </a:p>
          <a:p>
            <a:r>
              <a:rPr lang="en-US" dirty="0"/>
              <a:t>Code works for both Boards without modification</a:t>
            </a:r>
          </a:p>
          <a:p>
            <a:r>
              <a:rPr lang="en-US" dirty="0"/>
              <a:t>Need to have Python 3 installed</a:t>
            </a:r>
          </a:p>
          <a:p>
            <a:r>
              <a:rPr lang="de-DE" dirty="0"/>
              <a:t>The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"</a:t>
            </a:r>
            <a:r>
              <a:rPr lang="de-DE" dirty="0" err="1"/>
              <a:t>PySerial</a:t>
            </a:r>
            <a:r>
              <a:rPr lang="de-DE" dirty="0"/>
              <a:t>" </a:t>
            </a:r>
            <a:r>
              <a:rPr lang="de-DE" dirty="0" err="1"/>
              <a:t>module</a:t>
            </a:r>
            <a:endParaRPr lang="de-DE" dirty="0"/>
          </a:p>
          <a:p>
            <a:r>
              <a:rPr lang="de-DE" dirty="0" err="1"/>
              <a:t>TopSpin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Jython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"</a:t>
            </a:r>
            <a:r>
              <a:rPr lang="de-DE" dirty="0" err="1"/>
              <a:t>os</a:t>
            </a:r>
            <a:r>
              <a:rPr lang="de-DE" dirty="0"/>
              <a:t>" </a:t>
            </a:r>
            <a:r>
              <a:rPr lang="de-DE" dirty="0" err="1"/>
              <a:t>module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2CB1A-845B-4C7B-BE2B-27BED5E5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controller (2)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83CA7-1511-5104-92FA-DDFEAD98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script "</a:t>
            </a:r>
            <a:r>
              <a:rPr lang="en-US" dirty="0" err="1"/>
              <a:t>wef_arduino_sys_py.py</a:t>
            </a:r>
            <a:r>
              <a:rPr lang="en-US" dirty="0"/>
              <a:t>", change the COMPORT to what you have determined and check if </a:t>
            </a:r>
            <a:r>
              <a:rPr lang="en-US" dirty="0" err="1"/>
              <a:t>BAUDRATEis</a:t>
            </a:r>
            <a:r>
              <a:rPr lang="en-US" dirty="0"/>
              <a:t> the same as in the </a:t>
            </a:r>
            <a:r>
              <a:rPr lang="en-US" dirty="0" err="1"/>
              <a:t>main.ino</a:t>
            </a:r>
            <a:r>
              <a:rPr lang="en-US" dirty="0"/>
              <a:t> file that was uploaded.</a:t>
            </a:r>
          </a:p>
          <a:p>
            <a:r>
              <a:rPr lang="en-US" dirty="0"/>
              <a:t>The function can be checked now by running the script in a terminal, adding an integer number (&lt;256) as argument.</a:t>
            </a:r>
          </a:p>
          <a:p>
            <a:r>
              <a:rPr lang="en-US" dirty="0"/>
              <a:t>You should see "Received: 0:&lt;the entered number&gt;</a:t>
            </a:r>
          </a:p>
          <a:p>
            <a:r>
              <a:rPr lang="en-US" dirty="0"/>
              <a:t>With higher </a:t>
            </a:r>
            <a:r>
              <a:rPr lang="en-US" dirty="0" err="1"/>
              <a:t>baudrates</a:t>
            </a:r>
            <a:r>
              <a:rPr lang="en-US" dirty="0"/>
              <a:t> it may also print some more, but works fine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1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2CB1A-845B-4C7B-BE2B-27BED5E5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controller</a:t>
            </a:r>
            <a:r>
              <a:rPr lang="pl-PL" dirty="0"/>
              <a:t>: </a:t>
            </a:r>
            <a:r>
              <a:rPr lang="en-US" dirty="0" err="1"/>
              <a:t>TopSpin</a:t>
            </a:r>
            <a:r>
              <a:rPr lang="en-US" dirty="0"/>
              <a:t> (3)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83CA7-1511-5104-92FA-DDFEAD9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wef</a:t>
            </a:r>
            <a:r>
              <a:rPr lang="pl-PL" dirty="0"/>
              <a:t>_arduino_ts_py into the </a:t>
            </a:r>
            <a:br>
              <a:rPr lang="pl-PL" dirty="0"/>
            </a:br>
            <a:r>
              <a:rPr lang="pl-PL" dirty="0"/>
              <a:t>"/exp/stan/nmr/py/user" directory</a:t>
            </a:r>
          </a:p>
          <a:p>
            <a:r>
              <a:rPr lang="pl-PL" dirty="0"/>
              <a:t>Change the variables pythonpath and scriptpath accordingly</a:t>
            </a:r>
          </a:p>
          <a:p>
            <a:r>
              <a:rPr lang="pl-PL" dirty="0"/>
              <a:t>Here is also the place to program which commands, values to send</a:t>
            </a:r>
            <a:br>
              <a:rPr lang="pl-PL" dirty="0"/>
            </a:br>
            <a:r>
              <a:rPr lang="pl-PL" dirty="0"/>
              <a:t>since you have access to all TS parameters here</a:t>
            </a:r>
          </a:p>
          <a:p>
            <a:r>
              <a:rPr lang="pl-PL" dirty="0"/>
              <a:t>Now the "</a:t>
            </a:r>
            <a:r>
              <a:rPr lang="en-US" dirty="0" err="1"/>
              <a:t>wef</a:t>
            </a:r>
            <a:r>
              <a:rPr lang="pl-PL" dirty="0"/>
              <a:t>_arduino_ts_py " script can be called in AU programs via X</a:t>
            </a:r>
            <a:r>
              <a:rPr lang="en-US" dirty="0" err="1"/>
              <a:t>PY</a:t>
            </a:r>
            <a:r>
              <a:rPr lang="pl-PL" dirty="0"/>
              <a:t>("</a:t>
            </a:r>
            <a:r>
              <a:rPr lang="en-US" dirty="0" err="1"/>
              <a:t>wef</a:t>
            </a:r>
            <a:r>
              <a:rPr lang="pl-PL" dirty="0"/>
              <a:t>_arduino_ts_py</a:t>
            </a:r>
            <a:r>
              <a:rPr lang="de-DE" dirty="0"/>
              <a:t>.</a:t>
            </a:r>
            <a:r>
              <a:rPr lang="de-DE" dirty="0" err="1"/>
              <a:t>py</a:t>
            </a:r>
            <a:r>
              <a:rPr lang="pl-PL" dirty="0"/>
              <a:t>") command</a:t>
            </a:r>
          </a:p>
          <a:p>
            <a:r>
              <a:rPr lang="pl-PL" dirty="0"/>
              <a:t> There might be a more direct way to do this, but it works</a:t>
            </a:r>
            <a:r>
              <a:rPr lang="en-US" dirty="0"/>
              <a:t> fine...</a:t>
            </a:r>
          </a:p>
          <a:p>
            <a:r>
              <a:rPr lang="en-US" dirty="0"/>
              <a:t>In the " </a:t>
            </a:r>
            <a:r>
              <a:rPr lang="en-US" dirty="0" err="1"/>
              <a:t>wef</a:t>
            </a:r>
            <a:r>
              <a:rPr lang="pl-PL" dirty="0"/>
              <a:t>_arduino_ts_py</a:t>
            </a:r>
            <a:r>
              <a:rPr lang="en-US" dirty="0"/>
              <a:t>" script, you can specify what should be sent as arguments to the controller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7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2CB1A-845B-4C7B-BE2B-27BED5E5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Arduino Standard </a:t>
            </a:r>
            <a:r>
              <a:rPr lang="de-DE" dirty="0" err="1"/>
              <a:t>UART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83CA7-1511-5104-92FA-DDFEAD9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/>
          <a:lstStyle/>
          <a:p>
            <a:r>
              <a:rPr lang="de-DE" dirty="0"/>
              <a:t>Baudrate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arbitrarily</a:t>
            </a:r>
            <a:r>
              <a:rPr lang="de-DE" dirty="0"/>
              <a:t>, but 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9600 </a:t>
            </a:r>
            <a:r>
              <a:rPr lang="de-DE" dirty="0" err="1"/>
              <a:t>or</a:t>
            </a:r>
            <a:r>
              <a:rPr lang="de-DE" dirty="0"/>
              <a:t> 115200.</a:t>
            </a:r>
          </a:p>
          <a:p>
            <a:r>
              <a:rPr lang="de-DE" dirty="0"/>
              <a:t>Data </a:t>
            </a:r>
            <a:r>
              <a:rPr lang="de-DE" dirty="0" err="1"/>
              <a:t>bits</a:t>
            </a:r>
            <a:r>
              <a:rPr lang="de-DE" dirty="0"/>
              <a:t>: 8</a:t>
            </a:r>
          </a:p>
          <a:p>
            <a:r>
              <a:rPr lang="de-DE" dirty="0"/>
              <a:t>Parity: None</a:t>
            </a:r>
          </a:p>
          <a:p>
            <a:r>
              <a:rPr lang="de-DE" dirty="0"/>
              <a:t>Stop </a:t>
            </a:r>
            <a:r>
              <a:rPr lang="de-DE" dirty="0" err="1"/>
              <a:t>bits</a:t>
            </a:r>
            <a:r>
              <a:rPr lang="de-DE" dirty="0"/>
              <a:t>: 1</a:t>
            </a:r>
          </a:p>
          <a:p>
            <a:r>
              <a:rPr lang="de-DE" dirty="0"/>
              <a:t>Flow </a:t>
            </a:r>
            <a:r>
              <a:rPr lang="de-DE" dirty="0" err="1"/>
              <a:t>control</a:t>
            </a:r>
            <a:r>
              <a:rPr lang="de-DE" dirty="0"/>
              <a:t>: None</a:t>
            </a:r>
          </a:p>
          <a:p>
            <a:r>
              <a:rPr lang="de-DE" dirty="0"/>
              <a:t>(Can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)</a:t>
            </a:r>
            <a:br>
              <a:rPr lang="pl-PL" dirty="0"/>
            </a:b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4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2CB1A-845B-4C7B-BE2B-27BED5E5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TopSpin AU 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83CA7-1511-5104-92FA-DDFEAD98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/>
          <a:lstStyle/>
          <a:p>
            <a:r>
              <a:rPr lang="pl-PL" dirty="0"/>
              <a:t>Mixture of many Bruker-defined C-Macros defined either in</a:t>
            </a:r>
            <a:br>
              <a:rPr lang="pl-PL" dirty="0"/>
            </a:br>
            <a:r>
              <a:rPr lang="pl-PL" dirty="0"/>
              <a:t>&lt;tshome&gt;/prog/include/aucmd.h	//Standard commands</a:t>
            </a:r>
            <a:br>
              <a:rPr lang="pl-PL" dirty="0"/>
            </a:br>
            <a:r>
              <a:rPr lang="pl-PL" dirty="0"/>
              <a:t>or in the AU-directory</a:t>
            </a:r>
            <a:br>
              <a:rPr lang="pl-PL" dirty="0"/>
            </a:br>
            <a:r>
              <a:rPr lang="pl-PL" dirty="0"/>
              <a:t>&lt;tshome&gt;/exp/stan/nmr/au/src</a:t>
            </a:r>
            <a:br>
              <a:rPr lang="pl-PL" dirty="0"/>
            </a:b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23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0D700A-0264-FD03-424C-5D528601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438150"/>
            <a:ext cx="99441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2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Controlling LED-Illumination by NMR-Spectrometer with Arduino and Python</vt:lpstr>
      <vt:lpstr>Hardware to be used</vt:lpstr>
      <vt:lpstr>Software requirements</vt:lpstr>
      <vt:lpstr>Setting up the controller (2)</vt:lpstr>
      <vt:lpstr>Setting up the controller: TopSpin (3)</vt:lpstr>
      <vt:lpstr>Arduino Standard UART Specification</vt:lpstr>
      <vt:lpstr>TopSpin AU programming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LED-Illumination by NMR-Spectrometer with Arduino and Python</dc:title>
  <dc:creator>Franz Westermair</dc:creator>
  <cp:lastModifiedBy>Franz Westermair</cp:lastModifiedBy>
  <cp:revision>38</cp:revision>
  <dcterms:created xsi:type="dcterms:W3CDTF">2023-05-12T08:42:33Z</dcterms:created>
  <dcterms:modified xsi:type="dcterms:W3CDTF">2023-05-22T17:15:02Z</dcterms:modified>
</cp:coreProperties>
</file>