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147CB-F83A-4D9E-9DDD-7B460D0B2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E0734B-DDFC-43E6-BFEB-0B098D71F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AB21E6-5290-4DF3-BFFF-A8645CA54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87D-D0A6-4CB5-9D61-FB5F88498776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8E25D5-110E-4DFF-9CBC-D42637EE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694A0E-0F7A-4384-ADCF-220D7747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7FDF-7203-4675-BBF3-2B9810D80A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49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5CF89-AFCA-4C90-B252-DEE262C43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690025-FCF2-4001-8B30-76D8497E6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DF80AF-5173-484C-ACA6-2ACD6C87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87D-D0A6-4CB5-9D61-FB5F88498776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F89E21-7D0E-407E-9342-5C799344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AB0472-37BF-4A07-A2CD-C4EFFE6A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7FDF-7203-4675-BBF3-2B9810D80A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07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AB328F-3F53-4B53-8979-C476F34CB9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CF6EC2-6184-4ED9-911D-CB3EC1011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7A1555-7C7C-47ED-8373-2E7B09AF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87D-D0A6-4CB5-9D61-FB5F88498776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35E8E8-4331-403A-96FA-CB4296DE0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07F30A-A2CB-45F7-810C-BBA622F0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7FDF-7203-4675-BBF3-2B9810D80A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98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6B8A7-DB22-446C-8F20-DE026F9D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01735-8320-4CAC-BD16-90CAA5033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26DE50-5F87-4D4C-986E-000209B1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87D-D0A6-4CB5-9D61-FB5F88498776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E99A2D-3AF8-4582-8AD3-D1853E02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740023-7EFE-4C8F-B056-AA56C5B7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7FDF-7203-4675-BBF3-2B9810D80A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71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DE3B4-E8BE-4BD6-8136-27172DDE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5E6752-1D35-4455-8BAC-0D2238976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257A51-D532-4586-B270-BF169A4F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87D-D0A6-4CB5-9D61-FB5F88498776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F0B84B-AAD3-4F50-AF89-F0445047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C39272-ED1F-4452-8C2C-02D77EDF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7FDF-7203-4675-BBF3-2B9810D80A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50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427C0-4E5A-4301-B9AD-E1D1E94E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051F76-ACD6-4E9A-8025-4D3815EA3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1BD1AA-67E3-4925-9C1C-DEE3A6786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E9ADB7-6610-405E-9077-CB094139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87D-D0A6-4CB5-9D61-FB5F88498776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C0D780-780D-4F86-8972-2BDF7E02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E6770C-6FC0-4CF5-974F-FE04A7E1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7FDF-7203-4675-BBF3-2B9810D80A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29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4F7F7-9FE7-489A-B277-AC389E74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F61CA7-1419-456A-8D7F-F540814F5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D074C5-067D-4949-9906-CC134A098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9C827A-C83B-4E21-BE12-6649E81B8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F05FF16-84DD-42F0-A40A-A226DCA0F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79EAA8-53D4-410E-A8EB-AE73A4A7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87D-D0A6-4CB5-9D61-FB5F88498776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B32884-E387-4BC8-8A59-6F65EAB3E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F40E3A-F00F-4BB0-9E9C-671CE3C7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7FDF-7203-4675-BBF3-2B9810D80A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3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5F0F1-91C1-4D5E-8E80-3CE57EB47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4190FC-EE6F-4F6D-B22C-C913E0DCF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87D-D0A6-4CB5-9D61-FB5F88498776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68A05C-3804-4B68-835D-832C6865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8456D8-2EF4-4B57-8321-98CCFB45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7FDF-7203-4675-BBF3-2B9810D80A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78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25CB4CD-6BAA-428F-B2C7-44F2F206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87D-D0A6-4CB5-9D61-FB5F88498776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0D92CEA-4B13-40F6-B10B-CDD32916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CDA097-5B53-4C3D-AB4C-4EE4ED9E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7FDF-7203-4675-BBF3-2B9810D80A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44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6F003-7B96-446D-9D1B-9BE60AD9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0DC853-EE54-46A9-BFBE-E16128471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A38620-89E6-4AC0-841B-4AEA4FECF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772166-E498-4CE6-9050-9F009FDF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87D-D0A6-4CB5-9D61-FB5F88498776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048923-0944-4E4B-A8E5-8EE52B6B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95D46D-3CB5-44FE-A194-ED17613F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7FDF-7203-4675-BBF3-2B9810D80A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5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CD4D5-4BCE-4CF0-A6D0-20DB054E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6E63CCE-2161-4290-A0DB-AC1CD9D14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376BE6-CB62-4FC7-8C14-0CF67CE5D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CF2EFA-9865-4233-B7D0-DD55D28F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87D-D0A6-4CB5-9D61-FB5F88498776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F67AE1-243B-4A5B-BA79-F806ADE5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295E96-79A7-465D-ACF7-DC56E4F1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7FDF-7203-4675-BBF3-2B9810D80A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33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FD68D8-F754-42D6-A55C-5EE6EBEBF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EB1E65-3F8F-4010-BC99-594431A69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9C61FE-9B67-4828-8B9E-6AEBFECA8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2487D-D0A6-4CB5-9D61-FB5F88498776}" type="datetimeFigureOut">
              <a:rPr lang="pt-BR" smtClean="0"/>
              <a:t>29/08/2018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F5752C-FCB5-4F71-92B0-06EC83067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5944C0-4CF2-4423-85FB-E0345D719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17FDF-7203-4675-BBF3-2B9810D80A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66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equipamentos eletrônicos&#10;&#10;Descrição gerada com muito alta confiança">
            <a:extLst>
              <a:ext uri="{FF2B5EF4-FFF2-40B4-BE49-F238E27FC236}">
                <a16:creationId xmlns:a16="http://schemas.microsoft.com/office/drawing/2014/main" id="{34A313F1-260D-4609-848B-2240C4FBE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544" y="22324"/>
            <a:ext cx="5715000" cy="5715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013F6A0-1A57-4CC6-B635-3340934F9051}"/>
              </a:ext>
            </a:extLst>
          </p:cNvPr>
          <p:cNvSpPr txBox="1"/>
          <p:nvPr/>
        </p:nvSpPr>
        <p:spPr>
          <a:xfrm>
            <a:off x="7694544" y="1877934"/>
            <a:ext cx="18149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SCK  52</a:t>
            </a:r>
          </a:p>
          <a:p>
            <a:r>
              <a:rPr lang="pt-BR" dirty="0"/>
              <a:t>M    50 </a:t>
            </a:r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(MISO) </a:t>
            </a:r>
            <a:endParaRPr lang="pt-BR" dirty="0"/>
          </a:p>
          <a:p>
            <a:r>
              <a:rPr lang="pt-BR" dirty="0"/>
              <a:t>SDA  51 </a:t>
            </a:r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(MOSI) </a:t>
            </a:r>
            <a:endParaRPr lang="pt-BR" dirty="0"/>
          </a:p>
          <a:p>
            <a:r>
              <a:rPr lang="pt-BR" dirty="0"/>
              <a:t>SCL  53 </a:t>
            </a:r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(SS-sda)</a:t>
            </a:r>
            <a:endParaRPr lang="pt-BR" dirty="0"/>
          </a:p>
          <a:p>
            <a:r>
              <a:rPr lang="pt-BR" dirty="0"/>
              <a:t>-</a:t>
            </a:r>
          </a:p>
          <a:p>
            <a:r>
              <a:rPr lang="pt-BR" dirty="0"/>
              <a:t>- </a:t>
            </a:r>
            <a:r>
              <a:rPr lang="pt-BR" dirty="0" err="1"/>
              <a:t>Rst</a:t>
            </a:r>
            <a:r>
              <a:rPr lang="pt-BR" dirty="0"/>
              <a:t> (30)</a:t>
            </a:r>
          </a:p>
          <a:p>
            <a:r>
              <a:rPr lang="pt-BR" dirty="0"/>
              <a:t>GND</a:t>
            </a:r>
          </a:p>
          <a:p>
            <a:r>
              <a:rPr lang="pt-BR" dirty="0"/>
              <a:t>5V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D6A3C89-DC8E-48AF-A2FB-B5FCB6D1DAE3}"/>
              </a:ext>
            </a:extLst>
          </p:cNvPr>
          <p:cNvSpPr/>
          <p:nvPr/>
        </p:nvSpPr>
        <p:spPr>
          <a:xfrm>
            <a:off x="3941160" y="4914108"/>
            <a:ext cx="5237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MEGA: 50 (MISO) ; 51(MOSI) ; 52(SCK) ; 53(SS)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FECE26C-14F2-4A90-849B-309CD1E301D9}"/>
              </a:ext>
            </a:extLst>
          </p:cNvPr>
          <p:cNvSpPr txBox="1"/>
          <p:nvPr/>
        </p:nvSpPr>
        <p:spPr>
          <a:xfrm>
            <a:off x="5594901" y="4460224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Lo</a:t>
            </a:r>
            <a:r>
              <a:rPr lang="pt-BR" dirty="0"/>
              <a:t>        </a:t>
            </a:r>
            <a:r>
              <a:rPr lang="pt-BR" dirty="0" err="1"/>
              <a:t>hi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2390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48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Sidnei Conradt</dc:creator>
  <cp:lastModifiedBy>Sidnei Conradt</cp:lastModifiedBy>
  <cp:revision>11</cp:revision>
  <dcterms:created xsi:type="dcterms:W3CDTF">2018-07-07T20:39:17Z</dcterms:created>
  <dcterms:modified xsi:type="dcterms:W3CDTF">2018-08-29T22:39:48Z</dcterms:modified>
</cp:coreProperties>
</file>