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CEBB-F52A-4D89-88C9-23186BFA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3D391-3BC0-4D72-85C1-44CDAE6A3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6BBAE2-2EB8-482E-A4E1-0FB414DC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154E5-3409-4254-9E2C-DD350E8B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6C24C-A785-4D05-842A-4760B074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213D2-DEE8-4A21-A8B9-720D421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0005F-C74F-42E0-964A-C85E6EBE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A05A53-30DC-4239-B084-09E80E7E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ED347-488A-4715-A4C9-E326A183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88754-9BB1-49A5-98F2-8B6F084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8B4A4D-4EA4-4F87-8EE7-763CA2C83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383AF9-1C11-4FBA-B67D-279EEB13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993C2-F388-46F4-BFEA-DE51C1A2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B9B14-FE50-474E-989D-C390DFBC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9D53E-72CC-4D7B-AC90-EEC56E59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BA36A-BA95-486F-94EB-F58491EC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E5D27-039E-4215-981B-B92484DB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ABDBAB-61AD-4CC9-9503-16268323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B9254C-6AED-4A94-BDDA-C6E7261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BAB5DC-58C3-4C2C-A588-AFA0EE7A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36581-57A2-443C-A187-BEA90482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ED5630-24E5-4DD0-9375-DA1A5958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6B1CA-42D6-468F-BB4E-412DAF00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F487B-3659-4145-A30C-F8A0D7F4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45520-1C8B-4C91-A5A0-3A57B120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272E0-1F90-431A-9796-33C8E8A5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E46B8-CCA7-4DE3-B2AF-89F911DC0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85A519-C0B4-4A2D-87FD-C3A350CB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953337-1426-416C-9ED1-36EB604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611C1D-837F-4924-8375-2970813C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A72B1-888C-4F17-B28A-93C0967E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CBF13-8C86-4403-B5A2-0114AE51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BF7C92-EED9-4C2E-802B-462B20BEC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C106A4-82E1-421A-8D80-B36E9F12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511035-6ED3-4882-BE40-504FC772B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C1A425-7FC6-4D6F-B4F3-3565F0D94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77F679-7FEE-4E5B-AD59-D6DD15E5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7CDD2A-B9BA-4698-BE61-23ACC9D8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3E07A3-23BB-4C21-A4FF-5D141237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78126-E797-46E5-B5E5-93CA8285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8F0F1B-8AFC-4B5E-953C-1D6202ED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852630-0530-4EEB-AAFA-B2016A29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FB0036-C8AA-4AEA-A8A5-42ED72D6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DFD7B7-7725-469F-85FD-FFA2B34D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3DEF10-670B-4907-A5D1-CB15D37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B2A480-F06C-4685-9DA2-9855EF18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DC58B-E7D1-4D0D-837C-6F022619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17F9E-588F-4433-8886-2362922D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8171C2-8D1D-4072-A9CD-E8586109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3A9B5E-1182-47A4-A4DE-9A1BE5DE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109574-2D09-4E09-86FE-7E848A50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928D7-D8D3-4FD9-8AC5-3AC8A93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6228-B34A-4926-8CBF-326D2FF7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EED4F4-511C-48C8-BDE5-BE2BC3A23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710852-B4F5-48D7-B345-9E0F6BF2A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E15ED-66D9-4B67-9236-20774089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D06BC9-4432-4306-98BE-19D8ED89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1051B9-ACCC-4F2E-AE2D-5B125626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DAAC82-AB50-4C9F-B4B2-89EDB73B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655499-3F4F-445C-BBED-F21D9E2F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D38A4-87B8-438C-AC3D-DA78FE5F7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5871-3C3F-477F-9B00-533883043DC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F356C3-2E30-4814-B393-35998732B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52481-00CA-408B-872A-AD0A80343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0345-29D6-4046-8FCA-7517CF3F07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79D84AA-0083-45D5-A05B-763DCDC338DB}"/>
              </a:ext>
            </a:extLst>
          </p:cNvPr>
          <p:cNvSpPr/>
          <p:nvPr/>
        </p:nvSpPr>
        <p:spPr>
          <a:xfrm>
            <a:off x="1820848" y="1534602"/>
            <a:ext cx="3466769" cy="3466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ECEFD9-EA11-48F0-9C4A-0B107B7B3D35}"/>
              </a:ext>
            </a:extLst>
          </p:cNvPr>
          <p:cNvSpPr/>
          <p:nvPr/>
        </p:nvSpPr>
        <p:spPr>
          <a:xfrm>
            <a:off x="3411110" y="1526650"/>
            <a:ext cx="262393" cy="262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6D43B0-BF1A-43C4-B30A-59D89F6372DE}"/>
              </a:ext>
            </a:extLst>
          </p:cNvPr>
          <p:cNvSpPr/>
          <p:nvPr/>
        </p:nvSpPr>
        <p:spPr>
          <a:xfrm>
            <a:off x="2855751" y="1971534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C1EFC2B-06F6-4E7F-B470-4AA4217F6F0B}"/>
              </a:ext>
            </a:extLst>
          </p:cNvPr>
          <p:cNvSpPr/>
          <p:nvPr/>
        </p:nvSpPr>
        <p:spPr>
          <a:xfrm>
            <a:off x="3963635" y="1971534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D70D59C-78CF-4B27-BEA3-2E2ACD4CF3A6}"/>
              </a:ext>
            </a:extLst>
          </p:cNvPr>
          <p:cNvSpPr/>
          <p:nvPr/>
        </p:nvSpPr>
        <p:spPr>
          <a:xfrm>
            <a:off x="3438939" y="2534182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DF34E4E-04FC-4F04-963F-FA1477874C82}"/>
              </a:ext>
            </a:extLst>
          </p:cNvPr>
          <p:cNvSpPr/>
          <p:nvPr/>
        </p:nvSpPr>
        <p:spPr>
          <a:xfrm>
            <a:off x="2319793" y="2534182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94DBB87-00E3-480E-9FC5-32381D6BDDB6}"/>
              </a:ext>
            </a:extLst>
          </p:cNvPr>
          <p:cNvSpPr/>
          <p:nvPr/>
        </p:nvSpPr>
        <p:spPr>
          <a:xfrm>
            <a:off x="4558085" y="2534182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002FBF2-29F7-4CDF-82DA-90412773B22C}"/>
              </a:ext>
            </a:extLst>
          </p:cNvPr>
          <p:cNvSpPr/>
          <p:nvPr/>
        </p:nvSpPr>
        <p:spPr>
          <a:xfrm>
            <a:off x="2825365" y="3116919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BC06829-5461-452E-8A41-FBEE5D1A528C}"/>
              </a:ext>
            </a:extLst>
          </p:cNvPr>
          <p:cNvSpPr/>
          <p:nvPr/>
        </p:nvSpPr>
        <p:spPr>
          <a:xfrm>
            <a:off x="3933249" y="3116919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5264B27-ACAE-4821-83A9-F36F3539A8A9}"/>
              </a:ext>
            </a:extLst>
          </p:cNvPr>
          <p:cNvSpPr/>
          <p:nvPr/>
        </p:nvSpPr>
        <p:spPr>
          <a:xfrm>
            <a:off x="3438939" y="3755004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97A7F7E-24AF-405B-A560-8F0D51035C99}"/>
              </a:ext>
            </a:extLst>
          </p:cNvPr>
          <p:cNvSpPr/>
          <p:nvPr/>
        </p:nvSpPr>
        <p:spPr>
          <a:xfrm>
            <a:off x="2319793" y="3755004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BFEA0A6-0BF5-4435-B8A8-4662F042C402}"/>
              </a:ext>
            </a:extLst>
          </p:cNvPr>
          <p:cNvSpPr/>
          <p:nvPr/>
        </p:nvSpPr>
        <p:spPr>
          <a:xfrm>
            <a:off x="4558085" y="3755004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6D331AD-DF09-4EDB-BD8C-DBFAD44AE814}"/>
              </a:ext>
            </a:extLst>
          </p:cNvPr>
          <p:cNvSpPr/>
          <p:nvPr/>
        </p:nvSpPr>
        <p:spPr>
          <a:xfrm>
            <a:off x="2825365" y="4297680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EE8D6E2-C846-430B-8123-DFE49235C62C}"/>
              </a:ext>
            </a:extLst>
          </p:cNvPr>
          <p:cNvSpPr/>
          <p:nvPr/>
        </p:nvSpPr>
        <p:spPr>
          <a:xfrm>
            <a:off x="3933249" y="4297680"/>
            <a:ext cx="206734" cy="2067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B0CB9C-9860-42FA-B6F0-4B3D856D0EE2}"/>
              </a:ext>
            </a:extLst>
          </p:cNvPr>
          <p:cNvSpPr txBox="1"/>
          <p:nvPr/>
        </p:nvSpPr>
        <p:spPr>
          <a:xfrm>
            <a:off x="2657432" y="2043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99F39A-EE71-41C2-957B-37FC0D6B6552}"/>
              </a:ext>
            </a:extLst>
          </p:cNvPr>
          <p:cNvSpPr txBox="1"/>
          <p:nvPr/>
        </p:nvSpPr>
        <p:spPr>
          <a:xfrm>
            <a:off x="3765316" y="2074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E6009F-DCBD-4378-AE60-642ACEDE6235}"/>
              </a:ext>
            </a:extLst>
          </p:cNvPr>
          <p:cNvSpPr txBox="1"/>
          <p:nvPr/>
        </p:nvSpPr>
        <p:spPr>
          <a:xfrm>
            <a:off x="2168950" y="2710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4ACC83-09DF-45B9-A3A9-F379935793A1}"/>
              </a:ext>
            </a:extLst>
          </p:cNvPr>
          <p:cNvSpPr txBox="1"/>
          <p:nvPr/>
        </p:nvSpPr>
        <p:spPr>
          <a:xfrm>
            <a:off x="3240620" y="2667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71FB124-FE36-4125-8936-7155AA3854CA}"/>
              </a:ext>
            </a:extLst>
          </p:cNvPr>
          <p:cNvSpPr txBox="1"/>
          <p:nvPr/>
        </p:nvSpPr>
        <p:spPr>
          <a:xfrm>
            <a:off x="4264118" y="2637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B68B72-B1CE-4B05-BD89-6D6C8DEDDA40}"/>
              </a:ext>
            </a:extLst>
          </p:cNvPr>
          <p:cNvSpPr txBox="1"/>
          <p:nvPr/>
        </p:nvSpPr>
        <p:spPr>
          <a:xfrm>
            <a:off x="2540807" y="3176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3E26A99-979F-4058-BCA1-22C71CE0802F}"/>
              </a:ext>
            </a:extLst>
          </p:cNvPr>
          <p:cNvSpPr txBox="1"/>
          <p:nvPr/>
        </p:nvSpPr>
        <p:spPr>
          <a:xfrm>
            <a:off x="3696167" y="3116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FFCD76B-7F07-4B5D-A888-9EBD808826CD}"/>
              </a:ext>
            </a:extLst>
          </p:cNvPr>
          <p:cNvSpPr txBox="1"/>
          <p:nvPr/>
        </p:nvSpPr>
        <p:spPr>
          <a:xfrm>
            <a:off x="2121474" y="3824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904D71-A4BB-4DB9-8AE1-A10270E0A788}"/>
              </a:ext>
            </a:extLst>
          </p:cNvPr>
          <p:cNvSpPr txBox="1"/>
          <p:nvPr/>
        </p:nvSpPr>
        <p:spPr>
          <a:xfrm>
            <a:off x="3203516" y="37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9CFA2D-26F0-4487-8FDA-A065DFFB7F40}"/>
              </a:ext>
            </a:extLst>
          </p:cNvPr>
          <p:cNvSpPr txBox="1"/>
          <p:nvPr/>
        </p:nvSpPr>
        <p:spPr>
          <a:xfrm>
            <a:off x="4285558" y="3858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42CD2B8-9C0C-4543-99C1-48EAF8D5FE5E}"/>
              </a:ext>
            </a:extLst>
          </p:cNvPr>
          <p:cNvSpPr txBox="1"/>
          <p:nvPr/>
        </p:nvSpPr>
        <p:spPr>
          <a:xfrm>
            <a:off x="2627046" y="4408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71CFF0-6B84-437E-A966-F516EDBE76D5}"/>
              </a:ext>
            </a:extLst>
          </p:cNvPr>
          <p:cNvSpPr txBox="1"/>
          <p:nvPr/>
        </p:nvSpPr>
        <p:spPr>
          <a:xfrm>
            <a:off x="3690701" y="4420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92D1855-F5E0-45F1-A812-F915523195D4}"/>
              </a:ext>
            </a:extLst>
          </p:cNvPr>
          <p:cNvSpPr txBox="1"/>
          <p:nvPr/>
        </p:nvSpPr>
        <p:spPr>
          <a:xfrm>
            <a:off x="3272809" y="806320"/>
            <a:ext cx="53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traz</a:t>
            </a:r>
            <a:endParaRPr lang="en-US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3CB4F70-D64C-4426-91C5-781A90B24BB6}"/>
              </a:ext>
            </a:extLst>
          </p:cNvPr>
          <p:cNvSpPr txBox="1"/>
          <p:nvPr/>
        </p:nvSpPr>
        <p:spPr>
          <a:xfrm>
            <a:off x="6861976" y="1599913"/>
            <a:ext cx="29722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Marrom</a:t>
            </a:r>
            <a:r>
              <a:rPr lang="en-US" dirty="0"/>
              <a:t>/</a:t>
            </a:r>
            <a:r>
              <a:rPr lang="en-US" dirty="0" err="1"/>
              <a:t>bco</a:t>
            </a:r>
            <a:r>
              <a:rPr lang="en-US" dirty="0"/>
              <a:t>   	 – </a:t>
            </a:r>
            <a:r>
              <a:rPr lang="en-US" dirty="0" err="1"/>
              <a:t>Sinal</a:t>
            </a:r>
            <a:r>
              <a:rPr lang="en-US" dirty="0"/>
              <a:t> 1</a:t>
            </a:r>
          </a:p>
          <a:p>
            <a:r>
              <a:rPr lang="en-US" dirty="0"/>
              <a:t>2   nada</a:t>
            </a:r>
          </a:p>
          <a:p>
            <a:r>
              <a:rPr lang="en-US" dirty="0"/>
              <a:t>3   </a:t>
            </a:r>
            <a:r>
              <a:rPr lang="en-US" dirty="0" err="1"/>
              <a:t>Amarelo</a:t>
            </a:r>
            <a:r>
              <a:rPr lang="en-US" dirty="0"/>
              <a:t> 	– </a:t>
            </a:r>
            <a:r>
              <a:rPr lang="en-US" dirty="0" err="1"/>
              <a:t>Sinal</a:t>
            </a:r>
            <a:r>
              <a:rPr lang="en-US" dirty="0"/>
              <a:t> 2</a:t>
            </a:r>
          </a:p>
          <a:p>
            <a:r>
              <a:rPr lang="en-US" dirty="0"/>
              <a:t>4   </a:t>
            </a:r>
            <a:r>
              <a:rPr lang="en-US" dirty="0" err="1"/>
              <a:t>Vermelho</a:t>
            </a:r>
            <a:r>
              <a:rPr lang="en-US" dirty="0"/>
              <a:t> 	– </a:t>
            </a:r>
            <a:r>
              <a:rPr lang="en-US" dirty="0" err="1"/>
              <a:t>Sinal</a:t>
            </a:r>
            <a:r>
              <a:rPr lang="en-US" dirty="0"/>
              <a:t> 4</a:t>
            </a:r>
          </a:p>
          <a:p>
            <a:r>
              <a:rPr lang="en-US" dirty="0"/>
              <a:t>5   Azul 		– </a:t>
            </a:r>
            <a:r>
              <a:rPr lang="en-US" dirty="0" err="1"/>
              <a:t>Sinal</a:t>
            </a:r>
            <a:r>
              <a:rPr lang="en-US" dirty="0"/>
              <a:t> 3</a:t>
            </a:r>
          </a:p>
          <a:p>
            <a:r>
              <a:rPr lang="en-US" dirty="0"/>
              <a:t>6   Verde 		– </a:t>
            </a:r>
            <a:r>
              <a:rPr lang="en-US" dirty="0" err="1"/>
              <a:t>Rele</a:t>
            </a:r>
            <a:r>
              <a:rPr lang="en-US" dirty="0"/>
              <a:t> 1</a:t>
            </a:r>
          </a:p>
          <a:p>
            <a:r>
              <a:rPr lang="en-US" dirty="0"/>
              <a:t>7   </a:t>
            </a:r>
            <a:r>
              <a:rPr lang="en-US" dirty="0" err="1"/>
              <a:t>Laranja</a:t>
            </a:r>
            <a:r>
              <a:rPr lang="en-US" dirty="0"/>
              <a:t> 	– </a:t>
            </a:r>
            <a:r>
              <a:rPr lang="en-US" dirty="0" err="1"/>
              <a:t>Rele</a:t>
            </a:r>
            <a:r>
              <a:rPr lang="en-US" dirty="0"/>
              <a:t> 2</a:t>
            </a:r>
          </a:p>
          <a:p>
            <a:r>
              <a:rPr lang="en-US" dirty="0"/>
              <a:t>8   Branco 	– </a:t>
            </a:r>
            <a:r>
              <a:rPr lang="en-US" dirty="0" err="1"/>
              <a:t>Rele</a:t>
            </a:r>
            <a:r>
              <a:rPr lang="en-US" dirty="0"/>
              <a:t> 3</a:t>
            </a:r>
          </a:p>
          <a:p>
            <a:r>
              <a:rPr lang="en-US" dirty="0"/>
              <a:t>9   </a:t>
            </a:r>
            <a:r>
              <a:rPr lang="en-US" dirty="0" err="1"/>
              <a:t>Roxo</a:t>
            </a:r>
            <a:r>
              <a:rPr lang="en-US" dirty="0"/>
              <a:t> 		– </a:t>
            </a:r>
            <a:r>
              <a:rPr lang="en-US" dirty="0" err="1"/>
              <a:t>Rele</a:t>
            </a:r>
            <a:r>
              <a:rPr lang="en-US" dirty="0"/>
              <a:t> 4</a:t>
            </a:r>
          </a:p>
          <a:p>
            <a:r>
              <a:rPr lang="en-US" dirty="0"/>
              <a:t>10 </a:t>
            </a:r>
            <a:r>
              <a:rPr lang="en-US" dirty="0" err="1"/>
              <a:t>Marrom</a:t>
            </a:r>
            <a:r>
              <a:rPr lang="en-US" dirty="0"/>
              <a:t>	– 5V+</a:t>
            </a:r>
          </a:p>
          <a:p>
            <a:r>
              <a:rPr lang="en-US" dirty="0"/>
              <a:t>11 Preto 		– 24V-</a:t>
            </a:r>
          </a:p>
          <a:p>
            <a:r>
              <a:rPr lang="en-US" dirty="0"/>
              <a:t>12 </a:t>
            </a:r>
            <a:r>
              <a:rPr lang="en-US" dirty="0" err="1"/>
              <a:t>Cinza</a:t>
            </a:r>
            <a:r>
              <a:rPr lang="en-US" dirty="0"/>
              <a:t> 		– 5V+</a:t>
            </a:r>
          </a:p>
        </p:txBody>
      </p:sp>
    </p:spTree>
    <p:extLst>
      <p:ext uri="{BB962C8B-B14F-4D97-AF65-F5344CB8AC3E}">
        <p14:creationId xmlns:p14="http://schemas.microsoft.com/office/powerpoint/2010/main" val="1385536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3</cp:revision>
  <dcterms:created xsi:type="dcterms:W3CDTF">2018-11-07T20:06:25Z</dcterms:created>
  <dcterms:modified xsi:type="dcterms:W3CDTF">2018-11-08T14:13:31Z</dcterms:modified>
</cp:coreProperties>
</file>