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561DA-6E0A-42DC-8013-565270ACC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2C9ADC-62A5-42DA-914F-E06C65088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028BBA-ABA7-41B3-A8AD-598352DA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F6C-8D91-43F6-AB97-7B9EDAADA8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684105-88C7-415C-812F-7ACA5E98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D717EC-CAD2-4571-8C26-703AEAE7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7DD95-5723-4A78-9517-273F96EC3F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8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120D0-AF3B-4D12-AE9F-1E2496645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34A2E3-0E71-4479-A299-C01631A88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4A3BE1-F98A-4F59-8A75-B6A90F963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F6C-8D91-43F6-AB97-7B9EDAADA8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74DF18-67FF-4828-A88B-C8781E0B0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01D4FF-67E4-4FA7-AACA-7A60D6562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7DD95-5723-4A78-9517-273F96EC3F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3216D2-39EE-449B-81EF-2EE66ED5A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D4549B-54E4-4937-B69B-6DEBC052C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4A8B2E-8535-440C-AEE8-2F80951E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F6C-8D91-43F6-AB97-7B9EDAADA8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13A863-013E-4EA9-8AFF-635CBBD31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0A3D72-6109-42F7-902F-12F3E906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7DD95-5723-4A78-9517-273F96EC3F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3871B-DA44-43CC-8390-D7694941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521977-F3FF-4BF9-AA69-E61286B84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94C3AE-7531-4007-A042-7D9D7ABB0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F6C-8D91-43F6-AB97-7B9EDAADA8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FFEA4D-9B67-4729-964B-4DBAC0292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8340F6-05AE-4F5B-92CC-3DD4EEFD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7DD95-5723-4A78-9517-273F96EC3F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0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14055-7C17-4256-A485-18845BD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763895-5591-4D2F-AF44-EE0F06FAD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709E5E-9705-401A-B24A-C53D5C09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F6C-8D91-43F6-AB97-7B9EDAADA8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821891-6CFB-4F80-8586-1D662B74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5B9ACB-EF83-45C1-A674-B31646D9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7DD95-5723-4A78-9517-273F96EC3F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5AEA2-4A9B-45B2-8523-7A6219C55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09402A-4567-4BEA-8D09-BF15F6D43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0C2CB6-63EC-4B0C-BE30-2D3C69D77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D0C144-1D88-4D5E-9161-8F0A2AC8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F6C-8D91-43F6-AB97-7B9EDAADA8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E79EB2-A906-40B5-8E3E-5F18E589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D170F3-5892-4C1E-8D2D-1C9BC18C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7DD95-5723-4A78-9517-273F96EC3F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9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3854D-E249-45D3-8F18-5F44EF5A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3AD10A-958C-4183-82DC-80A3596F4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CA1A11-942A-496D-8723-CB2FDE211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EE028AA-177F-445E-8699-FB55CAE88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495AD96-913F-42A9-9CA0-B85AC1392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B0EC504-94C6-46AC-91C2-6C58DB8BF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F6C-8D91-43F6-AB97-7B9EDAADA8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31F312D-193F-4B47-8E61-78F4CC41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19DD831-D298-43C1-BF91-87E79E92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7DD95-5723-4A78-9517-273F96EC3F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4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0D92D-08CC-4989-879D-1F82753A6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15EC83C-9B2C-404D-AC43-B51B0E8D2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F6C-8D91-43F6-AB97-7B9EDAADA8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F0406E-287C-4390-A5A7-3E3FB10E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025CCE6-2BC8-4F0F-923F-619C99CE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7DD95-5723-4A78-9517-273F96EC3F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1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70519A3-BDE6-42F0-B8CA-0BF8B126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F6C-8D91-43F6-AB97-7B9EDAADA8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A8F5ACF-E50A-43C8-A845-B028EE20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64E0E6-96B6-414C-8FF3-D6E50400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7DD95-5723-4A78-9517-273F96EC3F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2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579A6-3FC3-4A27-995F-6D9833A88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12D335-6F65-452D-A426-7ABC5F5E4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DD5BB6-8ABB-4FB3-8B51-3D5A1541A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21C7AE-D55B-401E-B001-8C6030FF4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F6C-8D91-43F6-AB97-7B9EDAADA8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E2BC7A-3988-4701-B998-4A6CC2CA5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38AEF2-BEEB-4474-BCBD-DE90996D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7DD95-5723-4A78-9517-273F96EC3F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6E8EE-6037-4F84-93DA-F3BA68F79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556F10-FDE7-49FF-B67C-12A1E7F8A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8972622-6F1E-4D77-8F36-5E60539AC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785EE8-025D-4D6C-82DB-421E41CC8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F6C-8D91-43F6-AB97-7B9EDAADA8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F7F70F-81C9-42F1-A75A-75FFC8CA3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55E6CE-F6B2-4847-9A38-309ED8E74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7DD95-5723-4A78-9517-273F96EC3F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4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0850EB-8F08-4DE8-AF56-76BC9457F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0D9E3A-4789-4097-9A38-035ABD80A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2DD19B-CDBA-4B14-B621-AF1921817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DBF6C-8D91-43F6-AB97-7B9EDAADA8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1D63CD-A2FF-41FA-874E-B5A4F77CB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C91D5B-EFE6-405D-91DB-45F5FA083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7DD95-5723-4A78-9517-273F96EC3F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8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1733E15-FFCA-4B07-9BA6-2E37A6551B61}"/>
              </a:ext>
            </a:extLst>
          </p:cNvPr>
          <p:cNvSpPr txBox="1"/>
          <p:nvPr/>
        </p:nvSpPr>
        <p:spPr>
          <a:xfrm>
            <a:off x="2282025" y="1701579"/>
            <a:ext cx="8169352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Desenho</a:t>
            </a:r>
            <a:r>
              <a:rPr lang="en-US" sz="2800" dirty="0"/>
              <a:t> dos 11 </a:t>
            </a:r>
            <a:r>
              <a:rPr lang="en-US" sz="2800" dirty="0" err="1"/>
              <a:t>chicotes</a:t>
            </a:r>
            <a:r>
              <a:rPr lang="en-US" sz="2800" dirty="0"/>
              <a:t> e </a:t>
            </a:r>
            <a:r>
              <a:rPr lang="en-US" sz="2800" dirty="0" err="1"/>
              <a:t>seus</a:t>
            </a:r>
            <a:r>
              <a:rPr lang="en-US" sz="2800" dirty="0"/>
              <a:t> components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Idealmente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os</a:t>
            </a:r>
            <a:r>
              <a:rPr lang="en-US" dirty="0">
                <a:solidFill>
                  <a:srgbClr val="FF0000"/>
                </a:solidFill>
              </a:rPr>
              <a:t> flat cables </a:t>
            </a:r>
            <a:r>
              <a:rPr lang="en-US" dirty="0" err="1">
                <a:solidFill>
                  <a:srgbClr val="FF0000"/>
                </a:solidFill>
              </a:rPr>
              <a:t>são</a:t>
            </a:r>
            <a:r>
              <a:rPr lang="en-US" dirty="0">
                <a:solidFill>
                  <a:srgbClr val="FF0000"/>
                </a:solidFill>
              </a:rPr>
              <a:t> AWG 24 mas AWG 26 é </a:t>
            </a:r>
            <a:r>
              <a:rPr lang="en-US" dirty="0" err="1">
                <a:solidFill>
                  <a:srgbClr val="FF0000"/>
                </a:solidFill>
              </a:rPr>
              <a:t>aceitável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identificar</a:t>
            </a:r>
            <a:r>
              <a:rPr lang="en-US" dirty="0">
                <a:solidFill>
                  <a:srgbClr val="FF0000"/>
                </a:solidFill>
              </a:rPr>
              <a:t> a </a:t>
            </a:r>
            <a:r>
              <a:rPr lang="en-US" dirty="0" err="1">
                <a:solidFill>
                  <a:srgbClr val="FF0000"/>
                </a:solidFill>
              </a:rPr>
              <a:t>caneta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etiqueta</a:t>
            </a:r>
            <a:r>
              <a:rPr lang="en-US" dirty="0">
                <a:solidFill>
                  <a:srgbClr val="FF0000"/>
                </a:solidFill>
              </a:rPr>
              <a:t> o </a:t>
            </a:r>
            <a:r>
              <a:rPr lang="en-US" dirty="0" err="1">
                <a:solidFill>
                  <a:srgbClr val="FF0000"/>
                </a:solidFill>
              </a:rPr>
              <a:t>nome</a:t>
            </a:r>
            <a:r>
              <a:rPr lang="en-US" dirty="0">
                <a:solidFill>
                  <a:srgbClr val="FF0000"/>
                </a:solidFill>
              </a:rPr>
              <a:t> de </a:t>
            </a:r>
            <a:r>
              <a:rPr lang="en-US" dirty="0" err="1">
                <a:solidFill>
                  <a:srgbClr val="FF0000"/>
                </a:solidFill>
              </a:rPr>
              <a:t>cada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chicote </a:t>
            </a:r>
            <a:r>
              <a:rPr lang="pt-BR" dirty="0">
                <a:solidFill>
                  <a:srgbClr val="FF0000"/>
                </a:solidFill>
              </a:rPr>
              <a:t>– pode ser nos conetores </a:t>
            </a:r>
            <a:r>
              <a:rPr lang="pt-BR" dirty="0" err="1">
                <a:solidFill>
                  <a:srgbClr val="FF0000"/>
                </a:solidFill>
              </a:rPr>
              <a:t>kk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58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2CDA29E0-6F3D-4966-B306-32FBEECE3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459" y="5631521"/>
            <a:ext cx="691598" cy="604453"/>
          </a:xfrm>
          <a:prstGeom prst="rect">
            <a:avLst/>
          </a:prstGeom>
        </p:spPr>
      </p:pic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293FD348-EE4B-453D-B0BC-C1B5B719ABE3}"/>
              </a:ext>
            </a:extLst>
          </p:cNvPr>
          <p:cNvCxnSpPr>
            <a:cxnSpLocks/>
          </p:cNvCxnSpPr>
          <p:nvPr/>
        </p:nvCxnSpPr>
        <p:spPr>
          <a:xfrm>
            <a:off x="1821036" y="1472790"/>
            <a:ext cx="4756329" cy="8231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8FB66891-226D-47FA-ABB5-962D5407D584}"/>
              </a:ext>
            </a:extLst>
          </p:cNvPr>
          <p:cNvCxnSpPr>
            <a:cxnSpLocks/>
          </p:cNvCxnSpPr>
          <p:nvPr/>
        </p:nvCxnSpPr>
        <p:spPr>
          <a:xfrm flipV="1">
            <a:off x="1821036" y="2161450"/>
            <a:ext cx="4756329" cy="30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28CCD39-F08F-48A0-B1BB-2B4E7D82C3E1}"/>
              </a:ext>
            </a:extLst>
          </p:cNvPr>
          <p:cNvSpPr txBox="1"/>
          <p:nvPr/>
        </p:nvSpPr>
        <p:spPr>
          <a:xfrm>
            <a:off x="798879" y="717705"/>
            <a:ext cx="19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Placa</a:t>
            </a:r>
            <a:r>
              <a:rPr lang="en-US" dirty="0"/>
              <a:t> </a:t>
            </a:r>
            <a:r>
              <a:rPr lang="en-US" dirty="0" err="1"/>
              <a:t>intermediaria</a:t>
            </a:r>
            <a:endParaRPr lang="en-US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FA89570-56CD-4566-B2EF-C5870E3199E7}"/>
              </a:ext>
            </a:extLst>
          </p:cNvPr>
          <p:cNvSpPr txBox="1"/>
          <p:nvPr/>
        </p:nvSpPr>
        <p:spPr>
          <a:xfrm>
            <a:off x="6515564" y="741387"/>
            <a:ext cx="115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Placa</a:t>
            </a:r>
            <a:r>
              <a:rPr lang="en-US" dirty="0"/>
              <a:t> RFID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8FF2BC12-3D56-46A9-AD56-6F190DAF1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80073">
            <a:off x="9759678" y="5174381"/>
            <a:ext cx="1589085" cy="1252932"/>
          </a:xfrm>
          <a:prstGeom prst="rect">
            <a:avLst/>
          </a:prstGeom>
        </p:spPr>
      </p:pic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4D62C2E9-FA5E-4469-AA43-735C691E2BD5}"/>
              </a:ext>
            </a:extLst>
          </p:cNvPr>
          <p:cNvCxnSpPr>
            <a:cxnSpLocks/>
          </p:cNvCxnSpPr>
          <p:nvPr/>
        </p:nvCxnSpPr>
        <p:spPr>
          <a:xfrm flipV="1">
            <a:off x="1839297" y="1533798"/>
            <a:ext cx="4613518" cy="32061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1394AC93-9246-4038-8392-CF2F2E2E53E3}"/>
              </a:ext>
            </a:extLst>
          </p:cNvPr>
          <p:cNvCxnSpPr>
            <a:cxnSpLocks/>
          </p:cNvCxnSpPr>
          <p:nvPr/>
        </p:nvCxnSpPr>
        <p:spPr>
          <a:xfrm>
            <a:off x="1821036" y="1723203"/>
            <a:ext cx="4756329" cy="19368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985A989-4BF7-43D2-A77A-2E7E4CC26FD4}"/>
              </a:ext>
            </a:extLst>
          </p:cNvPr>
          <p:cNvSpPr txBox="1"/>
          <p:nvPr/>
        </p:nvSpPr>
        <p:spPr>
          <a:xfrm>
            <a:off x="1151096" y="288748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</a:t>
            </a:r>
            <a:r>
              <a:rPr lang="en-US" dirty="0" err="1"/>
              <a:t>vias</a:t>
            </a:r>
            <a:endParaRPr lang="en-US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24AF989-4C74-417A-BA08-9EF6B41445A7}"/>
              </a:ext>
            </a:extLst>
          </p:cNvPr>
          <p:cNvSpPr txBox="1"/>
          <p:nvPr/>
        </p:nvSpPr>
        <p:spPr>
          <a:xfrm>
            <a:off x="6577365" y="288748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</a:t>
            </a:r>
            <a:r>
              <a:rPr lang="en-US" dirty="0" err="1"/>
              <a:t>vias</a:t>
            </a:r>
            <a:endParaRPr lang="en-US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CA1D93C-6F86-4BB0-BF9C-7A134DED002E}"/>
              </a:ext>
            </a:extLst>
          </p:cNvPr>
          <p:cNvSpPr/>
          <p:nvPr/>
        </p:nvSpPr>
        <p:spPr>
          <a:xfrm>
            <a:off x="406349" y="5119605"/>
            <a:ext cx="4406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chicote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RFID	</a:t>
            </a:r>
            <a:r>
              <a:rPr lang="en-US" dirty="0"/>
              <a:t>		</a:t>
            </a:r>
          </a:p>
          <a:p>
            <a:r>
              <a:rPr lang="pt-BR" dirty="0"/>
              <a:t>conector </a:t>
            </a:r>
            <a:r>
              <a:rPr lang="pt-BR" dirty="0" err="1"/>
              <a:t>kk</a:t>
            </a:r>
            <a:r>
              <a:rPr lang="pt-BR" dirty="0"/>
              <a:t> 8 vias </a:t>
            </a:r>
            <a:r>
              <a:rPr lang="pt-BR" dirty="0" err="1"/>
              <a:t>femea</a:t>
            </a:r>
            <a:r>
              <a:rPr lang="pt-BR" dirty="0"/>
              <a:t>		2</a:t>
            </a:r>
          </a:p>
          <a:p>
            <a:r>
              <a:rPr lang="pt-BR" dirty="0"/>
              <a:t>flat </a:t>
            </a:r>
            <a:r>
              <a:rPr lang="pt-BR" dirty="0" err="1"/>
              <a:t>cable</a:t>
            </a:r>
            <a:r>
              <a:rPr lang="pt-BR" dirty="0"/>
              <a:t> (AWG 24) - 7 vias		0,4 m</a:t>
            </a:r>
          </a:p>
          <a:p>
            <a:r>
              <a:rPr lang="pt-BR" dirty="0"/>
              <a:t>terminal para conector </a:t>
            </a:r>
            <a:r>
              <a:rPr lang="pt-BR" dirty="0" err="1"/>
              <a:t>kk</a:t>
            </a:r>
            <a:r>
              <a:rPr lang="pt-BR" dirty="0"/>
              <a:t>		14</a:t>
            </a: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34C06E4E-7750-4E35-A0C8-B9D27915151B}"/>
              </a:ext>
            </a:extLst>
          </p:cNvPr>
          <p:cNvCxnSpPr>
            <a:cxnSpLocks/>
          </p:cNvCxnSpPr>
          <p:nvPr/>
        </p:nvCxnSpPr>
        <p:spPr>
          <a:xfrm flipV="1">
            <a:off x="1869121" y="1794397"/>
            <a:ext cx="4583694" cy="172661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m 22">
            <a:extLst>
              <a:ext uri="{FF2B5EF4-FFF2-40B4-BE49-F238E27FC236}">
                <a16:creationId xmlns:a16="http://schemas.microsoft.com/office/drawing/2014/main" id="{3EF51FC7-BE62-4665-B54B-5AB245529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918" y="5266823"/>
            <a:ext cx="1318163" cy="1068050"/>
          </a:xfrm>
          <a:prstGeom prst="rect">
            <a:avLst/>
          </a:prstGeom>
        </p:spPr>
      </p:pic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499F90A9-11CF-43C1-A750-1BCBFA6D2F65}"/>
              </a:ext>
            </a:extLst>
          </p:cNvPr>
          <p:cNvCxnSpPr>
            <a:cxnSpLocks/>
          </p:cNvCxnSpPr>
          <p:nvPr/>
        </p:nvCxnSpPr>
        <p:spPr>
          <a:xfrm>
            <a:off x="5414116" y="5686512"/>
            <a:ext cx="1415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E6C061A-9EF5-4704-8EB3-FFE820BD8403}"/>
              </a:ext>
            </a:extLst>
          </p:cNvPr>
          <p:cNvSpPr txBox="1"/>
          <p:nvPr/>
        </p:nvSpPr>
        <p:spPr>
          <a:xfrm>
            <a:off x="5242068" y="557386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E16FD49A-6151-4EE1-866E-DAA019195F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145"/>
          <a:stretch/>
        </p:blipFill>
        <p:spPr>
          <a:xfrm>
            <a:off x="6452815" y="1397568"/>
            <a:ext cx="857250" cy="1247469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DCA07CCC-6F25-4808-98E6-B77B0412F9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1650" y="1327367"/>
            <a:ext cx="571500" cy="1219200"/>
          </a:xfrm>
          <a:prstGeom prst="rect">
            <a:avLst/>
          </a:prstGeom>
        </p:spPr>
      </p:pic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0FC6D7A4-034D-489A-8C28-9979D462709F}"/>
              </a:ext>
            </a:extLst>
          </p:cNvPr>
          <p:cNvCxnSpPr>
            <a:cxnSpLocks/>
          </p:cNvCxnSpPr>
          <p:nvPr/>
        </p:nvCxnSpPr>
        <p:spPr>
          <a:xfrm flipV="1">
            <a:off x="1839297" y="1671809"/>
            <a:ext cx="4607547" cy="40943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E580DE99-A2B6-4C9B-8DA9-721E8EA9AC0F}"/>
              </a:ext>
            </a:extLst>
          </p:cNvPr>
          <p:cNvCxnSpPr>
            <a:cxnSpLocks/>
          </p:cNvCxnSpPr>
          <p:nvPr/>
        </p:nvCxnSpPr>
        <p:spPr>
          <a:xfrm>
            <a:off x="1844259" y="2320169"/>
            <a:ext cx="4910822" cy="70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54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2CDA29E0-6F3D-4966-B306-32FBEECE3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6583" y="5650190"/>
            <a:ext cx="691598" cy="604453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928CCD39-F08F-48A0-B1BB-2B4E7D82C3E1}"/>
              </a:ext>
            </a:extLst>
          </p:cNvPr>
          <p:cNvSpPr txBox="1"/>
          <p:nvPr/>
        </p:nvSpPr>
        <p:spPr>
          <a:xfrm>
            <a:off x="798879" y="717705"/>
            <a:ext cx="19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Placa</a:t>
            </a:r>
            <a:r>
              <a:rPr lang="en-US" dirty="0"/>
              <a:t> </a:t>
            </a:r>
            <a:r>
              <a:rPr lang="en-US" dirty="0" err="1"/>
              <a:t>intermediaria</a:t>
            </a:r>
            <a:endParaRPr lang="en-US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FA89570-56CD-4566-B2EF-C5870E3199E7}"/>
              </a:ext>
            </a:extLst>
          </p:cNvPr>
          <p:cNvSpPr txBox="1"/>
          <p:nvPr/>
        </p:nvSpPr>
        <p:spPr>
          <a:xfrm>
            <a:off x="6515564" y="741387"/>
            <a:ext cx="97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Placa</a:t>
            </a:r>
            <a:r>
              <a:rPr lang="en-US" dirty="0"/>
              <a:t> SD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8FF2BC12-3D56-46A9-AD56-6F190DAF1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80073">
            <a:off x="9759678" y="5174381"/>
            <a:ext cx="1589085" cy="1252932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D8472E3D-33C1-4BC5-A80E-DC598B05E1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5940"/>
          <a:stretch/>
        </p:blipFill>
        <p:spPr>
          <a:xfrm>
            <a:off x="1291650" y="1327367"/>
            <a:ext cx="571500" cy="781015"/>
          </a:xfrm>
          <a:prstGeom prst="rect">
            <a:avLst/>
          </a:prstGeom>
        </p:spPr>
      </p:pic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4D62C2E9-FA5E-4469-AA43-735C691E2BD5}"/>
              </a:ext>
            </a:extLst>
          </p:cNvPr>
          <p:cNvCxnSpPr>
            <a:cxnSpLocks/>
          </p:cNvCxnSpPr>
          <p:nvPr/>
        </p:nvCxnSpPr>
        <p:spPr>
          <a:xfrm>
            <a:off x="1839297" y="1854409"/>
            <a:ext cx="4830108" cy="6011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1394AC93-9246-4038-8392-CF2F2E2E53E3}"/>
              </a:ext>
            </a:extLst>
          </p:cNvPr>
          <p:cNvCxnSpPr>
            <a:cxnSpLocks/>
          </p:cNvCxnSpPr>
          <p:nvPr/>
        </p:nvCxnSpPr>
        <p:spPr>
          <a:xfrm flipV="1">
            <a:off x="1821036" y="1660208"/>
            <a:ext cx="4756329" cy="629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763A3E19-0EB9-4B31-998F-F554F9FE57E6}"/>
              </a:ext>
            </a:extLst>
          </p:cNvPr>
          <p:cNvCxnSpPr>
            <a:cxnSpLocks/>
          </p:cNvCxnSpPr>
          <p:nvPr/>
        </p:nvCxnSpPr>
        <p:spPr>
          <a:xfrm>
            <a:off x="1839297" y="2108382"/>
            <a:ext cx="4738068" cy="683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61947716-6495-4E44-B0AA-07BC8880B3F5}"/>
              </a:ext>
            </a:extLst>
          </p:cNvPr>
          <p:cNvCxnSpPr>
            <a:cxnSpLocks/>
          </p:cNvCxnSpPr>
          <p:nvPr/>
        </p:nvCxnSpPr>
        <p:spPr>
          <a:xfrm>
            <a:off x="1839297" y="1974138"/>
            <a:ext cx="4891473" cy="6505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985A989-4BF7-43D2-A77A-2E7E4CC26FD4}"/>
              </a:ext>
            </a:extLst>
          </p:cNvPr>
          <p:cNvSpPr txBox="1"/>
          <p:nvPr/>
        </p:nvSpPr>
        <p:spPr>
          <a:xfrm>
            <a:off x="1151096" y="288748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</a:t>
            </a:r>
            <a:r>
              <a:rPr lang="en-US" dirty="0" err="1"/>
              <a:t>vias</a:t>
            </a:r>
            <a:endParaRPr lang="en-US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CA1D93C-6F86-4BB0-BF9C-7A134DED002E}"/>
              </a:ext>
            </a:extLst>
          </p:cNvPr>
          <p:cNvSpPr/>
          <p:nvPr/>
        </p:nvSpPr>
        <p:spPr>
          <a:xfrm>
            <a:off x="406349" y="5119605"/>
            <a:ext cx="44061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chicote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SD</a:t>
            </a:r>
            <a:r>
              <a:rPr lang="en-US" dirty="0"/>
              <a:t>		</a:t>
            </a:r>
          </a:p>
          <a:p>
            <a:r>
              <a:rPr lang="pt-BR" dirty="0"/>
              <a:t>conector </a:t>
            </a:r>
            <a:r>
              <a:rPr lang="pt-BR" dirty="0" err="1"/>
              <a:t>kk</a:t>
            </a:r>
            <a:r>
              <a:rPr lang="pt-BR" dirty="0"/>
              <a:t> 6 vias </a:t>
            </a:r>
            <a:r>
              <a:rPr lang="pt-BR" dirty="0" err="1"/>
              <a:t>femea</a:t>
            </a:r>
            <a:r>
              <a:rPr lang="pt-BR" dirty="0"/>
              <a:t>		1</a:t>
            </a:r>
          </a:p>
          <a:p>
            <a:r>
              <a:rPr lang="pt-BR" dirty="0"/>
              <a:t>conector </a:t>
            </a:r>
            <a:r>
              <a:rPr lang="pt-BR" dirty="0" err="1"/>
              <a:t>kk</a:t>
            </a:r>
            <a:r>
              <a:rPr lang="pt-BR" dirty="0"/>
              <a:t> 8 vias </a:t>
            </a:r>
            <a:r>
              <a:rPr lang="pt-BR" dirty="0" err="1"/>
              <a:t>femea</a:t>
            </a:r>
            <a:r>
              <a:rPr lang="pt-BR" dirty="0"/>
              <a:t>		1</a:t>
            </a:r>
          </a:p>
          <a:p>
            <a:r>
              <a:rPr lang="pt-BR" dirty="0"/>
              <a:t>flat </a:t>
            </a:r>
            <a:r>
              <a:rPr lang="pt-BR" dirty="0" err="1"/>
              <a:t>cable</a:t>
            </a:r>
            <a:r>
              <a:rPr lang="pt-BR" dirty="0"/>
              <a:t> (AWG 24) - 6 vias		0,4 m</a:t>
            </a:r>
          </a:p>
          <a:p>
            <a:r>
              <a:rPr lang="pt-BR" dirty="0"/>
              <a:t>terminal para conector </a:t>
            </a:r>
            <a:r>
              <a:rPr lang="pt-BR" dirty="0" err="1"/>
              <a:t>kk</a:t>
            </a:r>
            <a:r>
              <a:rPr lang="pt-BR" dirty="0"/>
              <a:t>		12</a:t>
            </a:r>
          </a:p>
        </p:txBody>
      </p:sp>
      <p:pic>
        <p:nvPicPr>
          <p:cNvPr id="41" name="Imagem 40">
            <a:extLst>
              <a:ext uri="{FF2B5EF4-FFF2-40B4-BE49-F238E27FC236}">
                <a16:creationId xmlns:a16="http://schemas.microsoft.com/office/drawing/2014/main" id="{E9F5C55E-937D-4B06-80A8-A2E24D21B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216770" y="5383079"/>
            <a:ext cx="1103631" cy="1080732"/>
          </a:xfrm>
          <a:prstGeom prst="rect">
            <a:avLst/>
          </a:prstGeom>
        </p:spPr>
      </p:pic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0DDA91A9-B417-4F35-B55F-89059F3AA4EB}"/>
              </a:ext>
            </a:extLst>
          </p:cNvPr>
          <p:cNvCxnSpPr>
            <a:cxnSpLocks/>
          </p:cNvCxnSpPr>
          <p:nvPr/>
        </p:nvCxnSpPr>
        <p:spPr>
          <a:xfrm>
            <a:off x="5116780" y="5849622"/>
            <a:ext cx="1415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660F6F13-D013-498D-8613-D455556080DD}"/>
              </a:ext>
            </a:extLst>
          </p:cNvPr>
          <p:cNvSpPr txBox="1"/>
          <p:nvPr/>
        </p:nvSpPr>
        <p:spPr>
          <a:xfrm>
            <a:off x="4944732" y="573697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ECE061D-7CA6-4AA4-8666-0943EBEF7A92}"/>
              </a:ext>
            </a:extLst>
          </p:cNvPr>
          <p:cNvSpPr txBox="1"/>
          <p:nvPr/>
        </p:nvSpPr>
        <p:spPr>
          <a:xfrm>
            <a:off x="6577365" y="288748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</a:t>
            </a:r>
            <a:r>
              <a:rPr lang="en-US" dirty="0" err="1"/>
              <a:t>vias</a:t>
            </a:r>
            <a:endParaRPr lang="en-US" dirty="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37D7B203-1FE3-479B-AC39-ABE3950B3A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145"/>
          <a:stretch/>
        </p:blipFill>
        <p:spPr>
          <a:xfrm>
            <a:off x="6452815" y="1397568"/>
            <a:ext cx="857250" cy="1247469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CCC2FAC0-FFB0-43C9-BE74-AC4A27F8AE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3572" y="5315597"/>
            <a:ext cx="1318163" cy="1068050"/>
          </a:xfrm>
          <a:prstGeom prst="rect">
            <a:avLst/>
          </a:prstGeom>
        </p:spPr>
      </p:pic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A2281395-4CF4-4B95-8E0C-BD1C1A1F4ADF}"/>
              </a:ext>
            </a:extLst>
          </p:cNvPr>
          <p:cNvCxnSpPr>
            <a:cxnSpLocks/>
          </p:cNvCxnSpPr>
          <p:nvPr/>
        </p:nvCxnSpPr>
        <p:spPr>
          <a:xfrm>
            <a:off x="6730770" y="5735286"/>
            <a:ext cx="1415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FFE62FE9-715D-446A-93AF-30DEF1F75E03}"/>
              </a:ext>
            </a:extLst>
          </p:cNvPr>
          <p:cNvSpPr txBox="1"/>
          <p:nvPr/>
        </p:nvSpPr>
        <p:spPr>
          <a:xfrm>
            <a:off x="6558722" y="562263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8FB66891-226D-47FA-ABB5-962D5407D584}"/>
              </a:ext>
            </a:extLst>
          </p:cNvPr>
          <p:cNvCxnSpPr>
            <a:cxnSpLocks/>
          </p:cNvCxnSpPr>
          <p:nvPr/>
        </p:nvCxnSpPr>
        <p:spPr>
          <a:xfrm>
            <a:off x="1797646" y="1474921"/>
            <a:ext cx="4955926" cy="93650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293FD348-EE4B-453D-B0BC-C1B5B719ABE3}"/>
              </a:ext>
            </a:extLst>
          </p:cNvPr>
          <p:cNvCxnSpPr>
            <a:cxnSpLocks/>
          </p:cNvCxnSpPr>
          <p:nvPr/>
        </p:nvCxnSpPr>
        <p:spPr>
          <a:xfrm>
            <a:off x="1797646" y="1609165"/>
            <a:ext cx="5074690" cy="179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952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>
            <a:extLst>
              <a:ext uri="{FF2B5EF4-FFF2-40B4-BE49-F238E27FC236}">
                <a16:creationId xmlns:a16="http://schemas.microsoft.com/office/drawing/2014/main" id="{5735D217-9529-4C4C-A4B5-36C77A74A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644287" y="5261835"/>
            <a:ext cx="703952" cy="71226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CDA29E0-6F3D-4966-B306-32FBEECE3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553" y="5416531"/>
            <a:ext cx="691598" cy="604453"/>
          </a:xfrm>
          <a:prstGeom prst="rect">
            <a:avLst/>
          </a:prstGeom>
        </p:spPr>
      </p:pic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8FB66891-226D-47FA-ABB5-962D5407D58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797646" y="1474921"/>
            <a:ext cx="5163523" cy="345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28CCD39-F08F-48A0-B1BB-2B4E7D82C3E1}"/>
              </a:ext>
            </a:extLst>
          </p:cNvPr>
          <p:cNvSpPr txBox="1"/>
          <p:nvPr/>
        </p:nvSpPr>
        <p:spPr>
          <a:xfrm>
            <a:off x="798879" y="717705"/>
            <a:ext cx="143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Vem</a:t>
            </a:r>
            <a:r>
              <a:rPr lang="en-US" dirty="0"/>
              <a:t> da </a:t>
            </a:r>
            <a:r>
              <a:rPr lang="en-US" dirty="0" err="1"/>
              <a:t>fonte</a:t>
            </a:r>
            <a:endParaRPr lang="en-US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4D62C2E9-FA5E-4469-AA43-735C691E2BD5}"/>
              </a:ext>
            </a:extLst>
          </p:cNvPr>
          <p:cNvCxnSpPr>
            <a:cxnSpLocks/>
          </p:cNvCxnSpPr>
          <p:nvPr/>
        </p:nvCxnSpPr>
        <p:spPr>
          <a:xfrm>
            <a:off x="1839297" y="1854409"/>
            <a:ext cx="5121872" cy="10415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985A989-4BF7-43D2-A77A-2E7E4CC26FD4}"/>
              </a:ext>
            </a:extLst>
          </p:cNvPr>
          <p:cNvSpPr txBox="1"/>
          <p:nvPr/>
        </p:nvSpPr>
        <p:spPr>
          <a:xfrm>
            <a:off x="1196199" y="1278397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5V +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24AF989-4C74-417A-BA08-9EF6B41445A7}"/>
              </a:ext>
            </a:extLst>
          </p:cNvPr>
          <p:cNvSpPr txBox="1"/>
          <p:nvPr/>
        </p:nvSpPr>
        <p:spPr>
          <a:xfrm>
            <a:off x="6948042" y="254521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</a:t>
            </a:r>
            <a:r>
              <a:rPr lang="en-US" dirty="0" err="1"/>
              <a:t>vias</a:t>
            </a:r>
            <a:endParaRPr lang="en-US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CA1D93C-6F86-4BB0-BF9C-7A134DED002E}"/>
              </a:ext>
            </a:extLst>
          </p:cNvPr>
          <p:cNvSpPr/>
          <p:nvPr/>
        </p:nvSpPr>
        <p:spPr>
          <a:xfrm>
            <a:off x="406349" y="5119605"/>
            <a:ext cx="44061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chicote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Alimentação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dirty="0"/>
              <a:t>		</a:t>
            </a:r>
          </a:p>
          <a:p>
            <a:r>
              <a:rPr lang="pt-BR" dirty="0"/>
              <a:t>conector </a:t>
            </a:r>
            <a:r>
              <a:rPr lang="pt-BR" dirty="0" err="1"/>
              <a:t>kk</a:t>
            </a:r>
            <a:r>
              <a:rPr lang="pt-BR" dirty="0"/>
              <a:t> 2 vias </a:t>
            </a:r>
            <a:r>
              <a:rPr lang="pt-BR" dirty="0" err="1"/>
              <a:t>femea</a:t>
            </a:r>
            <a:r>
              <a:rPr lang="pt-BR" dirty="0"/>
              <a:t>		1</a:t>
            </a:r>
          </a:p>
          <a:p>
            <a:r>
              <a:rPr lang="pt-BR" dirty="0"/>
              <a:t>terminal para conector </a:t>
            </a:r>
            <a:r>
              <a:rPr lang="pt-BR" dirty="0" err="1"/>
              <a:t>kk</a:t>
            </a:r>
            <a:r>
              <a:rPr lang="pt-BR" dirty="0"/>
              <a:t>		2</a:t>
            </a:r>
          </a:p>
          <a:p>
            <a:r>
              <a:rPr lang="pt-BR" dirty="0"/>
              <a:t>flat </a:t>
            </a:r>
            <a:r>
              <a:rPr lang="pt-BR" dirty="0" err="1"/>
              <a:t>cable</a:t>
            </a:r>
            <a:r>
              <a:rPr lang="pt-BR" dirty="0"/>
              <a:t> (AWG 24) - 2 vias		0,4 m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D9546DB-65F1-4E54-836C-C37F4E4BB5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4285"/>
          <a:stretch/>
        </p:blipFill>
        <p:spPr>
          <a:xfrm>
            <a:off x="6961169" y="1663780"/>
            <a:ext cx="685800" cy="313514"/>
          </a:xfrm>
          <a:prstGeom prst="rect">
            <a:avLst/>
          </a:prstGeom>
        </p:spPr>
      </p:pic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2614EC10-0714-4A85-9E86-FCFB0A05A982}"/>
              </a:ext>
            </a:extLst>
          </p:cNvPr>
          <p:cNvCxnSpPr>
            <a:cxnSpLocks/>
          </p:cNvCxnSpPr>
          <p:nvPr/>
        </p:nvCxnSpPr>
        <p:spPr>
          <a:xfrm>
            <a:off x="5580373" y="5723685"/>
            <a:ext cx="1415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0261E350-2D95-4937-926D-CB28D7E40381}"/>
              </a:ext>
            </a:extLst>
          </p:cNvPr>
          <p:cNvSpPr txBox="1"/>
          <p:nvPr/>
        </p:nvSpPr>
        <p:spPr>
          <a:xfrm>
            <a:off x="5408325" y="561103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BF6FF6F-EF04-48EB-AADA-C577E7AD462F}"/>
              </a:ext>
            </a:extLst>
          </p:cNvPr>
          <p:cNvSpPr txBox="1"/>
          <p:nvPr/>
        </p:nvSpPr>
        <p:spPr>
          <a:xfrm>
            <a:off x="6191188" y="726526"/>
            <a:ext cx="19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Placa</a:t>
            </a:r>
            <a:r>
              <a:rPr lang="en-US" dirty="0"/>
              <a:t> </a:t>
            </a:r>
            <a:r>
              <a:rPr lang="en-US" dirty="0" err="1"/>
              <a:t>intermediaria</a:t>
            </a:r>
            <a:endParaRPr lang="en-US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767D06F-DA9F-45DB-B204-4DD152AC4D10}"/>
              </a:ext>
            </a:extLst>
          </p:cNvPr>
          <p:cNvSpPr txBox="1"/>
          <p:nvPr/>
        </p:nvSpPr>
        <p:spPr>
          <a:xfrm>
            <a:off x="1178002" y="166332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5V -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D126B38-74AB-4A04-BBCE-77E9CAF31EAB}"/>
              </a:ext>
            </a:extLst>
          </p:cNvPr>
          <p:cNvSpPr txBox="1"/>
          <p:nvPr/>
        </p:nvSpPr>
        <p:spPr>
          <a:xfrm>
            <a:off x="871344" y="2298225"/>
            <a:ext cx="135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Pontas</a:t>
            </a:r>
            <a:r>
              <a:rPr lang="en-US" dirty="0"/>
              <a:t> livres</a:t>
            </a:r>
          </a:p>
        </p:txBody>
      </p:sp>
    </p:spTree>
    <p:extLst>
      <p:ext uri="{BB962C8B-B14F-4D97-AF65-F5344CB8AC3E}">
        <p14:creationId xmlns:p14="http://schemas.microsoft.com/office/powerpoint/2010/main" val="1282948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9ADAD60-EF22-4774-8929-3DFE4C36B038}"/>
              </a:ext>
            </a:extLst>
          </p:cNvPr>
          <p:cNvSpPr/>
          <p:nvPr/>
        </p:nvSpPr>
        <p:spPr>
          <a:xfrm>
            <a:off x="488542" y="5139507"/>
            <a:ext cx="47946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chicote JP4</a:t>
            </a:r>
            <a:r>
              <a:rPr lang="pt-BR" dirty="0"/>
              <a:t>			</a:t>
            </a:r>
          </a:p>
          <a:p>
            <a:r>
              <a:rPr lang="pt-BR" dirty="0"/>
              <a:t>conector </a:t>
            </a:r>
            <a:r>
              <a:rPr lang="pt-BR" dirty="0" err="1"/>
              <a:t>kk</a:t>
            </a:r>
            <a:r>
              <a:rPr lang="pt-BR" dirty="0"/>
              <a:t> 8 vias </a:t>
            </a:r>
            <a:r>
              <a:rPr lang="pt-BR" dirty="0" err="1"/>
              <a:t>femea</a:t>
            </a:r>
            <a:r>
              <a:rPr lang="pt-BR" dirty="0"/>
              <a:t>		2	</a:t>
            </a:r>
          </a:p>
          <a:p>
            <a:r>
              <a:rPr lang="pt-BR" dirty="0"/>
              <a:t>flat </a:t>
            </a:r>
            <a:r>
              <a:rPr lang="pt-BR" dirty="0" err="1"/>
              <a:t>cable</a:t>
            </a:r>
            <a:r>
              <a:rPr lang="pt-BR" dirty="0"/>
              <a:t> (AWG 24) - 8 vias		0,4 m</a:t>
            </a:r>
          </a:p>
          <a:p>
            <a:r>
              <a:rPr lang="pt-BR" dirty="0"/>
              <a:t>terminal para conector </a:t>
            </a:r>
            <a:r>
              <a:rPr lang="pt-BR" dirty="0" err="1"/>
              <a:t>kk</a:t>
            </a:r>
            <a:r>
              <a:rPr lang="pt-BR" dirty="0"/>
              <a:t>		16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CDA29E0-6F3D-4966-B306-32FBEECE3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437" y="5498621"/>
            <a:ext cx="691598" cy="604453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09B7DCBB-F427-45FA-A22E-35E928040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918" y="5266823"/>
            <a:ext cx="1318163" cy="1068050"/>
          </a:xfrm>
          <a:prstGeom prst="rect">
            <a:avLst/>
          </a:prstGeom>
        </p:spPr>
      </p:pic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293FD348-EE4B-453D-B0BC-C1B5B719ABE3}"/>
              </a:ext>
            </a:extLst>
          </p:cNvPr>
          <p:cNvCxnSpPr>
            <a:cxnSpLocks/>
          </p:cNvCxnSpPr>
          <p:nvPr/>
        </p:nvCxnSpPr>
        <p:spPr>
          <a:xfrm>
            <a:off x="1797646" y="1609165"/>
            <a:ext cx="4875744" cy="63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0A132364-1A11-4274-A358-21AD1DFA9C22}"/>
              </a:ext>
            </a:extLst>
          </p:cNvPr>
          <p:cNvCxnSpPr>
            <a:cxnSpLocks/>
          </p:cNvCxnSpPr>
          <p:nvPr/>
        </p:nvCxnSpPr>
        <p:spPr>
          <a:xfrm>
            <a:off x="5414116" y="5686512"/>
            <a:ext cx="1415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56D3584-16D4-4BE5-AFE3-6B4F78BEC53D}"/>
              </a:ext>
            </a:extLst>
          </p:cNvPr>
          <p:cNvSpPr txBox="1"/>
          <p:nvPr/>
        </p:nvSpPr>
        <p:spPr>
          <a:xfrm>
            <a:off x="5242068" y="557386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8FB66891-226D-47FA-ABB5-962D5407D584}"/>
              </a:ext>
            </a:extLst>
          </p:cNvPr>
          <p:cNvCxnSpPr>
            <a:cxnSpLocks/>
          </p:cNvCxnSpPr>
          <p:nvPr/>
        </p:nvCxnSpPr>
        <p:spPr>
          <a:xfrm>
            <a:off x="1797646" y="1474921"/>
            <a:ext cx="4875744" cy="63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m 26">
            <a:extLst>
              <a:ext uri="{FF2B5EF4-FFF2-40B4-BE49-F238E27FC236}">
                <a16:creationId xmlns:a16="http://schemas.microsoft.com/office/drawing/2014/main" id="{690B1B3A-6B7E-4EB2-BAD3-5C02214A78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145"/>
          <a:stretch/>
        </p:blipFill>
        <p:spPr>
          <a:xfrm>
            <a:off x="6452815" y="1397568"/>
            <a:ext cx="857250" cy="1247469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928CCD39-F08F-48A0-B1BB-2B4E7D82C3E1}"/>
              </a:ext>
            </a:extLst>
          </p:cNvPr>
          <p:cNvSpPr txBox="1"/>
          <p:nvPr/>
        </p:nvSpPr>
        <p:spPr>
          <a:xfrm>
            <a:off x="798879" y="717705"/>
            <a:ext cx="19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Placa</a:t>
            </a:r>
            <a:r>
              <a:rPr lang="en-US" dirty="0"/>
              <a:t> </a:t>
            </a:r>
            <a:r>
              <a:rPr lang="en-US" dirty="0" err="1"/>
              <a:t>intermediaria</a:t>
            </a:r>
            <a:endParaRPr lang="en-US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FA89570-56CD-4566-B2EF-C5870E3199E7}"/>
              </a:ext>
            </a:extLst>
          </p:cNvPr>
          <p:cNvSpPr txBox="1"/>
          <p:nvPr/>
        </p:nvSpPr>
        <p:spPr>
          <a:xfrm>
            <a:off x="6095999" y="717705"/>
            <a:ext cx="1063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Shild</a:t>
            </a:r>
            <a:r>
              <a:rPr lang="en-US" dirty="0"/>
              <a:t> </a:t>
            </a:r>
            <a:r>
              <a:rPr lang="en-US" dirty="0" err="1"/>
              <a:t>Tela</a:t>
            </a:r>
            <a:endParaRPr lang="en-US" dirty="0"/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8FF2BC12-3D56-46A9-AD56-6F190DAF1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680073">
            <a:off x="8606739" y="5113205"/>
            <a:ext cx="1589085" cy="1252932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D8472E3D-33C1-4BC5-A80E-DC598B05E1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1650" y="1327367"/>
            <a:ext cx="571500" cy="1219200"/>
          </a:xfrm>
          <a:prstGeom prst="rect">
            <a:avLst/>
          </a:prstGeom>
        </p:spPr>
      </p:pic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4D62C2E9-FA5E-4469-AA43-735C691E2BD5}"/>
              </a:ext>
            </a:extLst>
          </p:cNvPr>
          <p:cNvCxnSpPr>
            <a:cxnSpLocks/>
          </p:cNvCxnSpPr>
          <p:nvPr/>
        </p:nvCxnSpPr>
        <p:spPr>
          <a:xfrm>
            <a:off x="1821036" y="1857446"/>
            <a:ext cx="4875744" cy="63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1394AC93-9246-4038-8392-CF2F2E2E53E3}"/>
              </a:ext>
            </a:extLst>
          </p:cNvPr>
          <p:cNvCxnSpPr>
            <a:cxnSpLocks/>
          </p:cNvCxnSpPr>
          <p:nvPr/>
        </p:nvCxnSpPr>
        <p:spPr>
          <a:xfrm>
            <a:off x="1821036" y="1723202"/>
            <a:ext cx="4875744" cy="63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763A3E19-0EB9-4B31-998F-F554F9FE57E6}"/>
              </a:ext>
            </a:extLst>
          </p:cNvPr>
          <p:cNvCxnSpPr>
            <a:cxnSpLocks/>
          </p:cNvCxnSpPr>
          <p:nvPr/>
        </p:nvCxnSpPr>
        <p:spPr>
          <a:xfrm>
            <a:off x="1839297" y="2108382"/>
            <a:ext cx="4875744" cy="63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61947716-6495-4E44-B0AA-07BC8880B3F5}"/>
              </a:ext>
            </a:extLst>
          </p:cNvPr>
          <p:cNvCxnSpPr>
            <a:cxnSpLocks/>
          </p:cNvCxnSpPr>
          <p:nvPr/>
        </p:nvCxnSpPr>
        <p:spPr>
          <a:xfrm>
            <a:off x="1839297" y="1974138"/>
            <a:ext cx="4875744" cy="63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7A0BCE08-C86F-49C6-9144-C6CDAA56B459}"/>
              </a:ext>
            </a:extLst>
          </p:cNvPr>
          <p:cNvCxnSpPr>
            <a:cxnSpLocks/>
          </p:cNvCxnSpPr>
          <p:nvPr/>
        </p:nvCxnSpPr>
        <p:spPr>
          <a:xfrm>
            <a:off x="1862687" y="2340761"/>
            <a:ext cx="4875744" cy="63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56DEB4E5-BF12-41AB-9821-1531B7AA7A84}"/>
              </a:ext>
            </a:extLst>
          </p:cNvPr>
          <p:cNvCxnSpPr>
            <a:cxnSpLocks/>
          </p:cNvCxnSpPr>
          <p:nvPr/>
        </p:nvCxnSpPr>
        <p:spPr>
          <a:xfrm>
            <a:off x="1862687" y="2222419"/>
            <a:ext cx="4875744" cy="63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7E7D779A-60A3-4B2A-B95B-349FC96765C8}"/>
              </a:ext>
            </a:extLst>
          </p:cNvPr>
          <p:cNvSpPr txBox="1"/>
          <p:nvPr/>
        </p:nvSpPr>
        <p:spPr>
          <a:xfrm>
            <a:off x="1150633" y="2646397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</a:t>
            </a:r>
            <a:r>
              <a:rPr lang="en-US" dirty="0" err="1"/>
              <a:t>vias</a:t>
            </a:r>
            <a:endParaRPr lang="en-US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8AB9292-8CA7-4A15-969B-06694D30C502}"/>
              </a:ext>
            </a:extLst>
          </p:cNvPr>
          <p:cNvSpPr txBox="1"/>
          <p:nvPr/>
        </p:nvSpPr>
        <p:spPr>
          <a:xfrm>
            <a:off x="6474722" y="2626151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</a:t>
            </a:r>
            <a:r>
              <a:rPr lang="en-US" dirty="0" err="1"/>
              <a:t>vias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m 41">
            <a:extLst>
              <a:ext uri="{FF2B5EF4-FFF2-40B4-BE49-F238E27FC236}">
                <a16:creationId xmlns:a16="http://schemas.microsoft.com/office/drawing/2014/main" id="{F557578E-03E3-4F8C-AD00-921DA573D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552" y="5159799"/>
            <a:ext cx="1971725" cy="1174056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843B4C16-ED4B-49A5-88AB-04DACCD5A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216770" y="5383079"/>
            <a:ext cx="1103631" cy="108073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CDA29E0-6F3D-4966-B306-32FBEECE3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9732" y="5790615"/>
            <a:ext cx="691598" cy="604453"/>
          </a:xfrm>
          <a:prstGeom prst="rect">
            <a:avLst/>
          </a:prstGeom>
        </p:spPr>
      </p:pic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293FD348-EE4B-453D-B0BC-C1B5B719ABE3}"/>
              </a:ext>
            </a:extLst>
          </p:cNvPr>
          <p:cNvCxnSpPr>
            <a:cxnSpLocks/>
          </p:cNvCxnSpPr>
          <p:nvPr/>
        </p:nvCxnSpPr>
        <p:spPr>
          <a:xfrm>
            <a:off x="1797646" y="1609165"/>
            <a:ext cx="4875744" cy="90899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0A132364-1A11-4274-A358-21AD1DFA9C22}"/>
              </a:ext>
            </a:extLst>
          </p:cNvPr>
          <p:cNvCxnSpPr>
            <a:cxnSpLocks/>
          </p:cNvCxnSpPr>
          <p:nvPr/>
        </p:nvCxnSpPr>
        <p:spPr>
          <a:xfrm>
            <a:off x="5116780" y="5849622"/>
            <a:ext cx="1415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56D3584-16D4-4BE5-AFE3-6B4F78BEC53D}"/>
              </a:ext>
            </a:extLst>
          </p:cNvPr>
          <p:cNvSpPr txBox="1"/>
          <p:nvPr/>
        </p:nvSpPr>
        <p:spPr>
          <a:xfrm>
            <a:off x="4944732" y="573697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8FB66891-226D-47FA-ABB5-962D5407D584}"/>
              </a:ext>
            </a:extLst>
          </p:cNvPr>
          <p:cNvCxnSpPr>
            <a:cxnSpLocks/>
          </p:cNvCxnSpPr>
          <p:nvPr/>
        </p:nvCxnSpPr>
        <p:spPr>
          <a:xfrm>
            <a:off x="1797646" y="1474921"/>
            <a:ext cx="4875744" cy="11678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28CCD39-F08F-48A0-B1BB-2B4E7D82C3E1}"/>
              </a:ext>
            </a:extLst>
          </p:cNvPr>
          <p:cNvSpPr txBox="1"/>
          <p:nvPr/>
        </p:nvSpPr>
        <p:spPr>
          <a:xfrm>
            <a:off x="798879" y="717705"/>
            <a:ext cx="19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Placa</a:t>
            </a:r>
            <a:r>
              <a:rPr lang="en-US" dirty="0"/>
              <a:t> </a:t>
            </a:r>
            <a:r>
              <a:rPr lang="en-US" dirty="0" err="1"/>
              <a:t>intermediaria</a:t>
            </a:r>
            <a:endParaRPr lang="en-US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FA89570-56CD-4566-B2EF-C5870E3199E7}"/>
              </a:ext>
            </a:extLst>
          </p:cNvPr>
          <p:cNvSpPr txBox="1"/>
          <p:nvPr/>
        </p:nvSpPr>
        <p:spPr>
          <a:xfrm>
            <a:off x="6515564" y="741387"/>
            <a:ext cx="1063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Shild</a:t>
            </a:r>
            <a:r>
              <a:rPr lang="en-US" dirty="0"/>
              <a:t> </a:t>
            </a:r>
            <a:r>
              <a:rPr lang="en-US" dirty="0" err="1"/>
              <a:t>Tela</a:t>
            </a:r>
            <a:endParaRPr lang="en-US" dirty="0"/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8FF2BC12-3D56-46A9-AD56-6F190DAF1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680073">
            <a:off x="10189047" y="5233862"/>
            <a:ext cx="1589085" cy="1252932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D8472E3D-33C1-4BC5-A80E-DC598B05E18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5940"/>
          <a:stretch/>
        </p:blipFill>
        <p:spPr>
          <a:xfrm>
            <a:off x="1291650" y="1327367"/>
            <a:ext cx="571500" cy="781015"/>
          </a:xfrm>
          <a:prstGeom prst="rect">
            <a:avLst/>
          </a:prstGeom>
        </p:spPr>
      </p:pic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4D62C2E9-FA5E-4469-AA43-735C691E2BD5}"/>
              </a:ext>
            </a:extLst>
          </p:cNvPr>
          <p:cNvCxnSpPr>
            <a:cxnSpLocks/>
          </p:cNvCxnSpPr>
          <p:nvPr/>
        </p:nvCxnSpPr>
        <p:spPr>
          <a:xfrm flipV="1">
            <a:off x="1839297" y="1527145"/>
            <a:ext cx="4870615" cy="327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1394AC93-9246-4038-8392-CF2F2E2E53E3}"/>
              </a:ext>
            </a:extLst>
          </p:cNvPr>
          <p:cNvCxnSpPr>
            <a:cxnSpLocks/>
          </p:cNvCxnSpPr>
          <p:nvPr/>
        </p:nvCxnSpPr>
        <p:spPr>
          <a:xfrm>
            <a:off x="1821036" y="1723202"/>
            <a:ext cx="4852354" cy="66533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763A3E19-0EB9-4B31-998F-F554F9FE57E6}"/>
              </a:ext>
            </a:extLst>
          </p:cNvPr>
          <p:cNvCxnSpPr>
            <a:cxnSpLocks/>
          </p:cNvCxnSpPr>
          <p:nvPr/>
        </p:nvCxnSpPr>
        <p:spPr>
          <a:xfrm flipV="1">
            <a:off x="1839297" y="1778709"/>
            <a:ext cx="4852354" cy="3296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61947716-6495-4E44-B0AA-07BC8880B3F5}"/>
              </a:ext>
            </a:extLst>
          </p:cNvPr>
          <p:cNvCxnSpPr>
            <a:cxnSpLocks/>
          </p:cNvCxnSpPr>
          <p:nvPr/>
        </p:nvCxnSpPr>
        <p:spPr>
          <a:xfrm flipV="1">
            <a:off x="1839297" y="1658324"/>
            <a:ext cx="4870615" cy="31581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A9B83700-EEE2-4D01-A1D6-87F8C40582AA}"/>
              </a:ext>
            </a:extLst>
          </p:cNvPr>
          <p:cNvSpPr/>
          <p:nvPr/>
        </p:nvSpPr>
        <p:spPr>
          <a:xfrm>
            <a:off x="522054" y="5062183"/>
            <a:ext cx="47946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chicote JP8</a:t>
            </a:r>
            <a:r>
              <a:rPr lang="pt-BR" dirty="0"/>
              <a:t>			</a:t>
            </a:r>
          </a:p>
          <a:p>
            <a:r>
              <a:rPr lang="pt-BR" dirty="0"/>
              <a:t>conector </a:t>
            </a:r>
            <a:r>
              <a:rPr lang="pt-BR" dirty="0" err="1"/>
              <a:t>kk</a:t>
            </a:r>
            <a:r>
              <a:rPr lang="pt-BR" dirty="0"/>
              <a:t> 6 vias </a:t>
            </a:r>
            <a:r>
              <a:rPr lang="pt-BR" dirty="0" err="1"/>
              <a:t>femea</a:t>
            </a:r>
            <a:r>
              <a:rPr lang="pt-BR" dirty="0"/>
              <a:t>		1</a:t>
            </a:r>
          </a:p>
          <a:p>
            <a:r>
              <a:rPr lang="pt-BR" dirty="0"/>
              <a:t>conector </a:t>
            </a:r>
            <a:r>
              <a:rPr lang="pt-BR" dirty="0" err="1"/>
              <a:t>kk</a:t>
            </a:r>
            <a:r>
              <a:rPr lang="pt-BR" dirty="0"/>
              <a:t> 10 vias </a:t>
            </a:r>
            <a:r>
              <a:rPr lang="pt-BR" dirty="0" err="1"/>
              <a:t>femea</a:t>
            </a:r>
            <a:r>
              <a:rPr lang="pt-BR" dirty="0"/>
              <a:t>		1	</a:t>
            </a:r>
          </a:p>
          <a:p>
            <a:r>
              <a:rPr lang="pt-BR" dirty="0"/>
              <a:t>flat </a:t>
            </a:r>
            <a:r>
              <a:rPr lang="pt-BR" dirty="0" err="1"/>
              <a:t>cable</a:t>
            </a:r>
            <a:r>
              <a:rPr lang="pt-BR" dirty="0"/>
              <a:t> (AWG 24) - 8 vias		0,4 m</a:t>
            </a:r>
          </a:p>
          <a:p>
            <a:r>
              <a:rPr lang="pt-BR" dirty="0"/>
              <a:t>terminal para conector </a:t>
            </a:r>
            <a:r>
              <a:rPr lang="pt-BR" dirty="0" err="1"/>
              <a:t>kk</a:t>
            </a:r>
            <a:r>
              <a:rPr lang="pt-BR" dirty="0"/>
              <a:t>		12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833A383F-46E9-4696-A918-7A5006BE4ABD}"/>
              </a:ext>
            </a:extLst>
          </p:cNvPr>
          <p:cNvCxnSpPr>
            <a:cxnSpLocks/>
          </p:cNvCxnSpPr>
          <p:nvPr/>
        </p:nvCxnSpPr>
        <p:spPr>
          <a:xfrm>
            <a:off x="6918991" y="5746827"/>
            <a:ext cx="1415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3DB48B3-4F74-4B1A-89A3-BB995325B578}"/>
              </a:ext>
            </a:extLst>
          </p:cNvPr>
          <p:cNvSpPr txBox="1"/>
          <p:nvPr/>
        </p:nvSpPr>
        <p:spPr>
          <a:xfrm>
            <a:off x="6746943" y="563417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985A989-4BF7-43D2-A77A-2E7E4CC26FD4}"/>
              </a:ext>
            </a:extLst>
          </p:cNvPr>
          <p:cNvSpPr txBox="1"/>
          <p:nvPr/>
        </p:nvSpPr>
        <p:spPr>
          <a:xfrm>
            <a:off x="1151096" y="288748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</a:t>
            </a:r>
            <a:r>
              <a:rPr lang="en-US" dirty="0" err="1"/>
              <a:t>vias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5DC0DFB-F302-4AB6-9470-C5BDD760901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8794"/>
          <a:stretch/>
        </p:blipFill>
        <p:spPr>
          <a:xfrm>
            <a:off x="6680569" y="1366880"/>
            <a:ext cx="733425" cy="1303100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224AF989-4C74-417A-BA08-9EF6B41445A7}"/>
              </a:ext>
            </a:extLst>
          </p:cNvPr>
          <p:cNvSpPr txBox="1"/>
          <p:nvPr/>
        </p:nvSpPr>
        <p:spPr>
          <a:xfrm>
            <a:off x="6577365" y="2887486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</a:t>
            </a:r>
            <a:r>
              <a:rPr lang="en-US" dirty="0" err="1"/>
              <a:t>vias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2CDA29E0-6F3D-4966-B306-32FBEECE3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6583" y="5650190"/>
            <a:ext cx="691598" cy="604453"/>
          </a:xfrm>
          <a:prstGeom prst="rect">
            <a:avLst/>
          </a:prstGeom>
        </p:spPr>
      </p:pic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293FD348-EE4B-453D-B0BC-C1B5B719ABE3}"/>
              </a:ext>
            </a:extLst>
          </p:cNvPr>
          <p:cNvCxnSpPr>
            <a:cxnSpLocks/>
          </p:cNvCxnSpPr>
          <p:nvPr/>
        </p:nvCxnSpPr>
        <p:spPr>
          <a:xfrm>
            <a:off x="1797646" y="1609165"/>
            <a:ext cx="4875744" cy="63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8FB66891-226D-47FA-ABB5-962D5407D584}"/>
              </a:ext>
            </a:extLst>
          </p:cNvPr>
          <p:cNvCxnSpPr>
            <a:cxnSpLocks/>
          </p:cNvCxnSpPr>
          <p:nvPr/>
        </p:nvCxnSpPr>
        <p:spPr>
          <a:xfrm>
            <a:off x="1797646" y="1474921"/>
            <a:ext cx="4875744" cy="63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28CCD39-F08F-48A0-B1BB-2B4E7D82C3E1}"/>
              </a:ext>
            </a:extLst>
          </p:cNvPr>
          <p:cNvSpPr txBox="1"/>
          <p:nvPr/>
        </p:nvSpPr>
        <p:spPr>
          <a:xfrm>
            <a:off x="798879" y="717705"/>
            <a:ext cx="19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Placa</a:t>
            </a:r>
            <a:r>
              <a:rPr lang="en-US" dirty="0"/>
              <a:t> </a:t>
            </a:r>
            <a:r>
              <a:rPr lang="en-US" dirty="0" err="1"/>
              <a:t>intermediaria</a:t>
            </a:r>
            <a:endParaRPr lang="en-US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FA89570-56CD-4566-B2EF-C5870E3199E7}"/>
              </a:ext>
            </a:extLst>
          </p:cNvPr>
          <p:cNvSpPr txBox="1"/>
          <p:nvPr/>
        </p:nvSpPr>
        <p:spPr>
          <a:xfrm>
            <a:off x="6515564" y="741387"/>
            <a:ext cx="1063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Shild</a:t>
            </a:r>
            <a:r>
              <a:rPr lang="en-US" dirty="0"/>
              <a:t> </a:t>
            </a:r>
            <a:r>
              <a:rPr lang="en-US" dirty="0" err="1"/>
              <a:t>Tela</a:t>
            </a:r>
            <a:endParaRPr lang="en-US" dirty="0"/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8FF2BC12-3D56-46A9-AD56-6F190DAF1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80073">
            <a:off x="9759678" y="5174381"/>
            <a:ext cx="1589085" cy="1252932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D8472E3D-33C1-4BC5-A80E-DC598B05E1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5940"/>
          <a:stretch/>
        </p:blipFill>
        <p:spPr>
          <a:xfrm>
            <a:off x="1291650" y="1327367"/>
            <a:ext cx="571500" cy="781015"/>
          </a:xfrm>
          <a:prstGeom prst="rect">
            <a:avLst/>
          </a:prstGeom>
        </p:spPr>
      </p:pic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4D62C2E9-FA5E-4469-AA43-735C691E2BD5}"/>
              </a:ext>
            </a:extLst>
          </p:cNvPr>
          <p:cNvCxnSpPr>
            <a:cxnSpLocks/>
          </p:cNvCxnSpPr>
          <p:nvPr/>
        </p:nvCxnSpPr>
        <p:spPr>
          <a:xfrm>
            <a:off x="1839297" y="1854409"/>
            <a:ext cx="4988045" cy="310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1394AC93-9246-4038-8392-CF2F2E2E53E3}"/>
              </a:ext>
            </a:extLst>
          </p:cNvPr>
          <p:cNvCxnSpPr>
            <a:cxnSpLocks/>
          </p:cNvCxnSpPr>
          <p:nvPr/>
        </p:nvCxnSpPr>
        <p:spPr>
          <a:xfrm>
            <a:off x="1821036" y="1723202"/>
            <a:ext cx="4875744" cy="63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763A3E19-0EB9-4B31-998F-F554F9FE57E6}"/>
              </a:ext>
            </a:extLst>
          </p:cNvPr>
          <p:cNvCxnSpPr>
            <a:cxnSpLocks/>
          </p:cNvCxnSpPr>
          <p:nvPr/>
        </p:nvCxnSpPr>
        <p:spPr>
          <a:xfrm>
            <a:off x="1839297" y="2108382"/>
            <a:ext cx="4900071" cy="2989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61947716-6495-4E44-B0AA-07BC8880B3F5}"/>
              </a:ext>
            </a:extLst>
          </p:cNvPr>
          <p:cNvCxnSpPr>
            <a:cxnSpLocks/>
          </p:cNvCxnSpPr>
          <p:nvPr/>
        </p:nvCxnSpPr>
        <p:spPr>
          <a:xfrm>
            <a:off x="1839297" y="1974138"/>
            <a:ext cx="4988045" cy="31852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985A989-4BF7-43D2-A77A-2E7E4CC26FD4}"/>
              </a:ext>
            </a:extLst>
          </p:cNvPr>
          <p:cNvSpPr txBox="1"/>
          <p:nvPr/>
        </p:nvSpPr>
        <p:spPr>
          <a:xfrm>
            <a:off x="1151096" y="288748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</a:t>
            </a:r>
            <a:r>
              <a:rPr lang="en-US" dirty="0" err="1"/>
              <a:t>vias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5DC0DFB-F302-4AB6-9470-C5BDD76090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8514"/>
          <a:stretch/>
        </p:blipFill>
        <p:spPr>
          <a:xfrm>
            <a:off x="6680569" y="1366880"/>
            <a:ext cx="733425" cy="449849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224AF989-4C74-417A-BA08-9EF6B41445A7}"/>
              </a:ext>
            </a:extLst>
          </p:cNvPr>
          <p:cNvSpPr txBox="1"/>
          <p:nvPr/>
        </p:nvSpPr>
        <p:spPr>
          <a:xfrm>
            <a:off x="6577365" y="2887486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</a:t>
            </a:r>
            <a:r>
              <a:rPr lang="en-US" dirty="0" err="1"/>
              <a:t>vias</a:t>
            </a:r>
            <a:r>
              <a:rPr lang="en-US" dirty="0"/>
              <a:t> e 3 </a:t>
            </a:r>
            <a:r>
              <a:rPr lang="en-US" dirty="0" err="1"/>
              <a:t>vias</a:t>
            </a:r>
            <a:endParaRPr lang="en-US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CA1D93C-6F86-4BB0-BF9C-7A134DED002E}"/>
              </a:ext>
            </a:extLst>
          </p:cNvPr>
          <p:cNvSpPr/>
          <p:nvPr/>
        </p:nvSpPr>
        <p:spPr>
          <a:xfrm>
            <a:off x="406349" y="5119605"/>
            <a:ext cx="44061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chicote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JP5	</a:t>
            </a:r>
            <a:r>
              <a:rPr lang="en-US" dirty="0"/>
              <a:t>		</a:t>
            </a:r>
          </a:p>
          <a:p>
            <a:r>
              <a:rPr lang="en-US" dirty="0" err="1"/>
              <a:t>conector</a:t>
            </a:r>
            <a:r>
              <a:rPr lang="en-US" dirty="0"/>
              <a:t> kk 6 </a:t>
            </a:r>
            <a:r>
              <a:rPr lang="en-US" dirty="0" err="1"/>
              <a:t>vias</a:t>
            </a:r>
            <a:r>
              <a:rPr lang="en-US" dirty="0"/>
              <a:t> </a:t>
            </a:r>
            <a:r>
              <a:rPr lang="en-US" dirty="0" err="1"/>
              <a:t>femea</a:t>
            </a:r>
            <a:r>
              <a:rPr lang="en-US" dirty="0"/>
              <a:t>		1</a:t>
            </a:r>
          </a:p>
          <a:p>
            <a:r>
              <a:rPr lang="en-US" dirty="0" err="1"/>
              <a:t>conector</a:t>
            </a:r>
            <a:r>
              <a:rPr lang="en-US" dirty="0"/>
              <a:t> kk 3 </a:t>
            </a:r>
            <a:r>
              <a:rPr lang="en-US" dirty="0" err="1"/>
              <a:t>vias</a:t>
            </a:r>
            <a:r>
              <a:rPr lang="en-US" dirty="0"/>
              <a:t> </a:t>
            </a:r>
            <a:r>
              <a:rPr lang="en-US" dirty="0" err="1"/>
              <a:t>femea</a:t>
            </a:r>
            <a:r>
              <a:rPr lang="en-US" dirty="0"/>
              <a:t>		2</a:t>
            </a:r>
          </a:p>
          <a:p>
            <a:r>
              <a:rPr lang="en-US" dirty="0"/>
              <a:t>flat cable (AWG 24) - 6 </a:t>
            </a:r>
            <a:r>
              <a:rPr lang="en-US" dirty="0" err="1"/>
              <a:t>vias</a:t>
            </a:r>
            <a:r>
              <a:rPr lang="en-US" dirty="0"/>
              <a:t>		0,4 m</a:t>
            </a:r>
          </a:p>
          <a:p>
            <a:r>
              <a:rPr lang="en-US" dirty="0"/>
              <a:t>terminal para </a:t>
            </a:r>
            <a:r>
              <a:rPr lang="en-US" dirty="0" err="1"/>
              <a:t>conector</a:t>
            </a:r>
            <a:r>
              <a:rPr lang="en-US" dirty="0"/>
              <a:t> kk		12</a:t>
            </a:r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9CC201EB-5756-4CFB-A9D8-1AEE2B08D07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8514"/>
          <a:stretch/>
        </p:blipFill>
        <p:spPr>
          <a:xfrm>
            <a:off x="6696780" y="1995680"/>
            <a:ext cx="733425" cy="449849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E9F5C55E-937D-4B06-80A8-A2E24D21B5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5216770" y="5383079"/>
            <a:ext cx="1103631" cy="1080732"/>
          </a:xfrm>
          <a:prstGeom prst="rect">
            <a:avLst/>
          </a:prstGeom>
        </p:spPr>
      </p:pic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0DDA91A9-B417-4F35-B55F-89059F3AA4EB}"/>
              </a:ext>
            </a:extLst>
          </p:cNvPr>
          <p:cNvCxnSpPr>
            <a:cxnSpLocks/>
          </p:cNvCxnSpPr>
          <p:nvPr/>
        </p:nvCxnSpPr>
        <p:spPr>
          <a:xfrm>
            <a:off x="5116780" y="5849622"/>
            <a:ext cx="1415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660F6F13-D013-498D-8613-D455556080DD}"/>
              </a:ext>
            </a:extLst>
          </p:cNvPr>
          <p:cNvSpPr txBox="1"/>
          <p:nvPr/>
        </p:nvSpPr>
        <p:spPr>
          <a:xfrm>
            <a:off x="4944732" y="573697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7E0B922A-9589-428D-8125-FA258EF466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3492" y="5538254"/>
            <a:ext cx="886017" cy="716389"/>
          </a:xfrm>
          <a:prstGeom prst="rect">
            <a:avLst/>
          </a:prstGeom>
        </p:spPr>
      </p:pic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2AF75B4C-6C0A-47B4-8262-6E469543F169}"/>
              </a:ext>
            </a:extLst>
          </p:cNvPr>
          <p:cNvCxnSpPr>
            <a:cxnSpLocks/>
          </p:cNvCxnSpPr>
          <p:nvPr/>
        </p:nvCxnSpPr>
        <p:spPr>
          <a:xfrm>
            <a:off x="6980322" y="5957344"/>
            <a:ext cx="1415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731675E3-57F5-4134-87FB-478FB36C411C}"/>
              </a:ext>
            </a:extLst>
          </p:cNvPr>
          <p:cNvSpPr txBox="1"/>
          <p:nvPr/>
        </p:nvSpPr>
        <p:spPr>
          <a:xfrm>
            <a:off x="6808274" y="5844695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3695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9D0FA0BE-242D-449C-8DF6-4240DB312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660" y="5257113"/>
            <a:ext cx="965643" cy="7163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CDA29E0-6F3D-4966-B306-32FBEECE3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3459" y="5631521"/>
            <a:ext cx="691598" cy="604453"/>
          </a:xfrm>
          <a:prstGeom prst="rect">
            <a:avLst/>
          </a:prstGeom>
        </p:spPr>
      </p:pic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293FD348-EE4B-453D-B0BC-C1B5B719ABE3}"/>
              </a:ext>
            </a:extLst>
          </p:cNvPr>
          <p:cNvCxnSpPr>
            <a:cxnSpLocks/>
          </p:cNvCxnSpPr>
          <p:nvPr/>
        </p:nvCxnSpPr>
        <p:spPr>
          <a:xfrm>
            <a:off x="1797646" y="1609165"/>
            <a:ext cx="5000427" cy="5853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0A132364-1A11-4274-A358-21AD1DFA9C22}"/>
              </a:ext>
            </a:extLst>
          </p:cNvPr>
          <p:cNvCxnSpPr>
            <a:cxnSpLocks/>
          </p:cNvCxnSpPr>
          <p:nvPr/>
        </p:nvCxnSpPr>
        <p:spPr>
          <a:xfrm>
            <a:off x="5071588" y="5600287"/>
            <a:ext cx="1415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56D3584-16D4-4BE5-AFE3-6B4F78BEC53D}"/>
              </a:ext>
            </a:extLst>
          </p:cNvPr>
          <p:cNvSpPr txBox="1"/>
          <p:nvPr/>
        </p:nvSpPr>
        <p:spPr>
          <a:xfrm>
            <a:off x="4899540" y="548763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8FB66891-226D-47FA-ABB5-962D5407D584}"/>
              </a:ext>
            </a:extLst>
          </p:cNvPr>
          <p:cNvCxnSpPr>
            <a:cxnSpLocks/>
          </p:cNvCxnSpPr>
          <p:nvPr/>
        </p:nvCxnSpPr>
        <p:spPr>
          <a:xfrm>
            <a:off x="1797646" y="1474921"/>
            <a:ext cx="5000427" cy="863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28CCD39-F08F-48A0-B1BB-2B4E7D82C3E1}"/>
              </a:ext>
            </a:extLst>
          </p:cNvPr>
          <p:cNvSpPr txBox="1"/>
          <p:nvPr/>
        </p:nvSpPr>
        <p:spPr>
          <a:xfrm>
            <a:off x="798879" y="717705"/>
            <a:ext cx="19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Placa</a:t>
            </a:r>
            <a:r>
              <a:rPr lang="en-US" dirty="0"/>
              <a:t> </a:t>
            </a:r>
            <a:r>
              <a:rPr lang="en-US" dirty="0" err="1"/>
              <a:t>intermediaria</a:t>
            </a:r>
            <a:endParaRPr lang="en-US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FA89570-56CD-4566-B2EF-C5870E3199E7}"/>
              </a:ext>
            </a:extLst>
          </p:cNvPr>
          <p:cNvSpPr txBox="1"/>
          <p:nvPr/>
        </p:nvSpPr>
        <p:spPr>
          <a:xfrm>
            <a:off x="6515564" y="741387"/>
            <a:ext cx="1063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Shild</a:t>
            </a:r>
            <a:r>
              <a:rPr lang="en-US" dirty="0"/>
              <a:t> </a:t>
            </a:r>
            <a:r>
              <a:rPr lang="en-US" dirty="0" err="1"/>
              <a:t>Tela</a:t>
            </a:r>
            <a:endParaRPr lang="en-US" dirty="0"/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8FF2BC12-3D56-46A9-AD56-6F190DAF1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680073">
            <a:off x="9759678" y="5174381"/>
            <a:ext cx="1589085" cy="1252932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D8472E3D-33C1-4BC5-A80E-DC598B05E1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5184"/>
          <a:stretch/>
        </p:blipFill>
        <p:spPr>
          <a:xfrm>
            <a:off x="1291650" y="1327367"/>
            <a:ext cx="571500" cy="668313"/>
          </a:xfrm>
          <a:prstGeom prst="rect">
            <a:avLst/>
          </a:prstGeom>
        </p:spPr>
      </p:pic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4D62C2E9-FA5E-4469-AA43-735C691E2BD5}"/>
              </a:ext>
            </a:extLst>
          </p:cNvPr>
          <p:cNvCxnSpPr>
            <a:cxnSpLocks/>
          </p:cNvCxnSpPr>
          <p:nvPr/>
        </p:nvCxnSpPr>
        <p:spPr>
          <a:xfrm>
            <a:off x="1839297" y="1854409"/>
            <a:ext cx="5073787" cy="119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1394AC93-9246-4038-8392-CF2F2E2E53E3}"/>
              </a:ext>
            </a:extLst>
          </p:cNvPr>
          <p:cNvCxnSpPr>
            <a:cxnSpLocks/>
          </p:cNvCxnSpPr>
          <p:nvPr/>
        </p:nvCxnSpPr>
        <p:spPr>
          <a:xfrm>
            <a:off x="1821036" y="1723202"/>
            <a:ext cx="4977037" cy="34413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61947716-6495-4E44-B0AA-07BC8880B3F5}"/>
              </a:ext>
            </a:extLst>
          </p:cNvPr>
          <p:cNvCxnSpPr>
            <a:cxnSpLocks/>
          </p:cNvCxnSpPr>
          <p:nvPr/>
        </p:nvCxnSpPr>
        <p:spPr>
          <a:xfrm flipV="1">
            <a:off x="1839297" y="1820537"/>
            <a:ext cx="5035228" cy="15360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985A989-4BF7-43D2-A77A-2E7E4CC26FD4}"/>
              </a:ext>
            </a:extLst>
          </p:cNvPr>
          <p:cNvSpPr txBox="1"/>
          <p:nvPr/>
        </p:nvSpPr>
        <p:spPr>
          <a:xfrm>
            <a:off x="1151096" y="288748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</a:t>
            </a:r>
            <a:r>
              <a:rPr lang="en-US" dirty="0" err="1"/>
              <a:t>vias</a:t>
            </a:r>
            <a:endParaRPr lang="en-US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24AF989-4C74-417A-BA08-9EF6B41445A7}"/>
              </a:ext>
            </a:extLst>
          </p:cNvPr>
          <p:cNvSpPr txBox="1"/>
          <p:nvPr/>
        </p:nvSpPr>
        <p:spPr>
          <a:xfrm>
            <a:off x="6577365" y="288748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</a:t>
            </a:r>
            <a:r>
              <a:rPr lang="en-US" dirty="0" err="1"/>
              <a:t>vias</a:t>
            </a:r>
            <a:endParaRPr lang="en-US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CA1D93C-6F86-4BB0-BF9C-7A134DED002E}"/>
              </a:ext>
            </a:extLst>
          </p:cNvPr>
          <p:cNvSpPr/>
          <p:nvPr/>
        </p:nvSpPr>
        <p:spPr>
          <a:xfrm>
            <a:off x="406349" y="5119605"/>
            <a:ext cx="44061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chicote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JP7	</a:t>
            </a:r>
            <a:r>
              <a:rPr lang="en-US" dirty="0"/>
              <a:t>		</a:t>
            </a:r>
          </a:p>
          <a:p>
            <a:r>
              <a:rPr lang="en-US" dirty="0" err="1"/>
              <a:t>conector</a:t>
            </a:r>
            <a:r>
              <a:rPr lang="en-US" dirty="0"/>
              <a:t> kk 5 </a:t>
            </a:r>
            <a:r>
              <a:rPr lang="en-US" dirty="0" err="1"/>
              <a:t>vias</a:t>
            </a:r>
            <a:r>
              <a:rPr lang="en-US" dirty="0"/>
              <a:t> </a:t>
            </a:r>
            <a:r>
              <a:rPr lang="en-US" dirty="0" err="1"/>
              <a:t>femea</a:t>
            </a:r>
            <a:r>
              <a:rPr lang="en-US" dirty="0"/>
              <a:t>		2</a:t>
            </a:r>
          </a:p>
          <a:p>
            <a:r>
              <a:rPr lang="en-US" dirty="0"/>
              <a:t>flat cable (AWG 24) - 5 </a:t>
            </a:r>
            <a:r>
              <a:rPr lang="en-US" dirty="0" err="1"/>
              <a:t>vias</a:t>
            </a:r>
            <a:r>
              <a:rPr lang="en-US" dirty="0"/>
              <a:t>		0,4 m</a:t>
            </a:r>
          </a:p>
          <a:p>
            <a:r>
              <a:rPr lang="en-US" dirty="0"/>
              <a:t>flat cable (AWG 24) - 8 </a:t>
            </a:r>
            <a:r>
              <a:rPr lang="en-US" dirty="0" err="1"/>
              <a:t>vias</a:t>
            </a:r>
            <a:r>
              <a:rPr lang="en-US" dirty="0"/>
              <a:t>		0,4 m</a:t>
            </a:r>
          </a:p>
          <a:p>
            <a:r>
              <a:rPr lang="en-US" dirty="0"/>
              <a:t>terminal para </a:t>
            </a:r>
            <a:r>
              <a:rPr lang="en-US" dirty="0" err="1"/>
              <a:t>conector</a:t>
            </a:r>
            <a:r>
              <a:rPr lang="en-US" dirty="0"/>
              <a:t> kk		10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D9546DB-65F1-4E54-836C-C37F4E4BB5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0646" y="1306894"/>
            <a:ext cx="685800" cy="12192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53A4A10C-988E-458F-9CB1-481ECD0098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9309" y="5097496"/>
            <a:ext cx="1318163" cy="1068050"/>
          </a:xfrm>
          <a:prstGeom prst="rect">
            <a:avLst/>
          </a:prstGeom>
        </p:spPr>
      </p:pic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2614EC10-0714-4A85-9E86-FCFB0A05A982}"/>
              </a:ext>
            </a:extLst>
          </p:cNvPr>
          <p:cNvCxnSpPr>
            <a:cxnSpLocks/>
          </p:cNvCxnSpPr>
          <p:nvPr/>
        </p:nvCxnSpPr>
        <p:spPr>
          <a:xfrm>
            <a:off x="6656507" y="5517185"/>
            <a:ext cx="1415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0261E350-2D95-4937-926D-CB28D7E40381}"/>
              </a:ext>
            </a:extLst>
          </p:cNvPr>
          <p:cNvSpPr txBox="1"/>
          <p:nvPr/>
        </p:nvSpPr>
        <p:spPr>
          <a:xfrm>
            <a:off x="6484459" y="540453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3832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>
            <a:extLst>
              <a:ext uri="{FF2B5EF4-FFF2-40B4-BE49-F238E27FC236}">
                <a16:creationId xmlns:a16="http://schemas.microsoft.com/office/drawing/2014/main" id="{5735D217-9529-4C4C-A4B5-36C77A74A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720421" y="5055335"/>
            <a:ext cx="703952" cy="712264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EAC72B11-00DC-43A1-B688-4ECE0AC52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502" y="5267335"/>
            <a:ext cx="897029" cy="66590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CDA29E0-6F3D-4966-B306-32FBEECE3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3459" y="5631521"/>
            <a:ext cx="691598" cy="604453"/>
          </a:xfrm>
          <a:prstGeom prst="rect">
            <a:avLst/>
          </a:prstGeom>
        </p:spPr>
      </p:pic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293FD348-EE4B-453D-B0BC-C1B5B719ABE3}"/>
              </a:ext>
            </a:extLst>
          </p:cNvPr>
          <p:cNvCxnSpPr>
            <a:cxnSpLocks/>
          </p:cNvCxnSpPr>
          <p:nvPr/>
        </p:nvCxnSpPr>
        <p:spPr>
          <a:xfrm>
            <a:off x="1797646" y="1609165"/>
            <a:ext cx="5163523" cy="10481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0A132364-1A11-4274-A358-21AD1DFA9C22}"/>
              </a:ext>
            </a:extLst>
          </p:cNvPr>
          <p:cNvCxnSpPr>
            <a:cxnSpLocks/>
          </p:cNvCxnSpPr>
          <p:nvPr/>
        </p:nvCxnSpPr>
        <p:spPr>
          <a:xfrm>
            <a:off x="5071588" y="5600287"/>
            <a:ext cx="1415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56D3584-16D4-4BE5-AFE3-6B4F78BEC53D}"/>
              </a:ext>
            </a:extLst>
          </p:cNvPr>
          <p:cNvSpPr txBox="1"/>
          <p:nvPr/>
        </p:nvSpPr>
        <p:spPr>
          <a:xfrm>
            <a:off x="4899540" y="548763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8FB66891-226D-47FA-ABB5-962D5407D58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797646" y="1474921"/>
            <a:ext cx="5163523" cy="345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28CCD39-F08F-48A0-B1BB-2B4E7D82C3E1}"/>
              </a:ext>
            </a:extLst>
          </p:cNvPr>
          <p:cNvSpPr txBox="1"/>
          <p:nvPr/>
        </p:nvSpPr>
        <p:spPr>
          <a:xfrm>
            <a:off x="798879" y="717705"/>
            <a:ext cx="19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Placa</a:t>
            </a:r>
            <a:r>
              <a:rPr lang="en-US" dirty="0"/>
              <a:t> </a:t>
            </a:r>
            <a:r>
              <a:rPr lang="en-US" dirty="0" err="1"/>
              <a:t>intermediaria</a:t>
            </a:r>
            <a:endParaRPr lang="en-US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FA89570-56CD-4566-B2EF-C5870E3199E7}"/>
              </a:ext>
            </a:extLst>
          </p:cNvPr>
          <p:cNvSpPr txBox="1"/>
          <p:nvPr/>
        </p:nvSpPr>
        <p:spPr>
          <a:xfrm>
            <a:off x="6515564" y="741387"/>
            <a:ext cx="1063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Shild</a:t>
            </a:r>
            <a:r>
              <a:rPr lang="en-US" dirty="0"/>
              <a:t> </a:t>
            </a:r>
            <a:r>
              <a:rPr lang="en-US" dirty="0" err="1"/>
              <a:t>Tela</a:t>
            </a:r>
            <a:endParaRPr lang="en-US" dirty="0"/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8FF2BC12-3D56-46A9-AD56-6F190DAF1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680073">
            <a:off x="9759678" y="5174381"/>
            <a:ext cx="1589085" cy="1252932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D8472E3D-33C1-4BC5-A80E-DC598B05E18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6771"/>
          <a:stretch/>
        </p:blipFill>
        <p:spPr>
          <a:xfrm>
            <a:off x="1291650" y="1327368"/>
            <a:ext cx="571500" cy="527042"/>
          </a:xfrm>
          <a:prstGeom prst="rect">
            <a:avLst/>
          </a:prstGeom>
        </p:spPr>
      </p:pic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4D62C2E9-FA5E-4469-AA43-735C691E2BD5}"/>
              </a:ext>
            </a:extLst>
          </p:cNvPr>
          <p:cNvCxnSpPr>
            <a:cxnSpLocks/>
          </p:cNvCxnSpPr>
          <p:nvPr/>
        </p:nvCxnSpPr>
        <p:spPr>
          <a:xfrm>
            <a:off x="1839297" y="1854409"/>
            <a:ext cx="5073787" cy="119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1394AC93-9246-4038-8392-CF2F2E2E53E3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1821036" y="1723202"/>
            <a:ext cx="5140133" cy="81782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985A989-4BF7-43D2-A77A-2E7E4CC26FD4}"/>
              </a:ext>
            </a:extLst>
          </p:cNvPr>
          <p:cNvSpPr txBox="1"/>
          <p:nvPr/>
        </p:nvSpPr>
        <p:spPr>
          <a:xfrm>
            <a:off x="1151096" y="288748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</a:t>
            </a:r>
            <a:r>
              <a:rPr lang="en-US" dirty="0" err="1"/>
              <a:t>vias</a:t>
            </a:r>
            <a:endParaRPr lang="en-US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24AF989-4C74-417A-BA08-9EF6B41445A7}"/>
              </a:ext>
            </a:extLst>
          </p:cNvPr>
          <p:cNvSpPr txBox="1"/>
          <p:nvPr/>
        </p:nvSpPr>
        <p:spPr>
          <a:xfrm>
            <a:off x="6577365" y="2887486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</a:t>
            </a:r>
            <a:r>
              <a:rPr lang="en-US" dirty="0" err="1"/>
              <a:t>vias</a:t>
            </a:r>
            <a:r>
              <a:rPr lang="en-US" dirty="0"/>
              <a:t> e 2 </a:t>
            </a:r>
            <a:r>
              <a:rPr lang="en-US" dirty="0" err="1"/>
              <a:t>vias</a:t>
            </a:r>
            <a:endParaRPr lang="en-US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CA1D93C-6F86-4BB0-BF9C-7A134DED002E}"/>
              </a:ext>
            </a:extLst>
          </p:cNvPr>
          <p:cNvSpPr/>
          <p:nvPr/>
        </p:nvSpPr>
        <p:spPr>
          <a:xfrm>
            <a:off x="406349" y="5119605"/>
            <a:ext cx="44061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chicote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	</a:t>
            </a:r>
            <a:r>
              <a:rPr lang="en-US" dirty="0"/>
              <a:t>		</a:t>
            </a:r>
          </a:p>
          <a:p>
            <a:r>
              <a:rPr lang="pt-BR" dirty="0"/>
              <a:t>conector </a:t>
            </a:r>
            <a:r>
              <a:rPr lang="pt-BR" dirty="0" err="1"/>
              <a:t>kk</a:t>
            </a:r>
            <a:r>
              <a:rPr lang="pt-BR" dirty="0"/>
              <a:t> 4 vias </a:t>
            </a:r>
            <a:r>
              <a:rPr lang="pt-BR" dirty="0" err="1"/>
              <a:t>femea</a:t>
            </a:r>
            <a:r>
              <a:rPr lang="pt-BR" dirty="0"/>
              <a:t>		1</a:t>
            </a:r>
          </a:p>
          <a:p>
            <a:r>
              <a:rPr lang="pt-BR" dirty="0"/>
              <a:t>conector </a:t>
            </a:r>
            <a:r>
              <a:rPr lang="pt-BR" dirty="0" err="1"/>
              <a:t>kk</a:t>
            </a:r>
            <a:r>
              <a:rPr lang="pt-BR" dirty="0"/>
              <a:t> 2 vias </a:t>
            </a:r>
            <a:r>
              <a:rPr lang="pt-BR" dirty="0" err="1"/>
              <a:t>femea</a:t>
            </a:r>
            <a:r>
              <a:rPr lang="pt-BR" dirty="0"/>
              <a:t>		2</a:t>
            </a:r>
          </a:p>
          <a:p>
            <a:r>
              <a:rPr lang="pt-BR" dirty="0"/>
              <a:t>flat </a:t>
            </a:r>
            <a:r>
              <a:rPr lang="pt-BR" dirty="0" err="1"/>
              <a:t>cable</a:t>
            </a:r>
            <a:r>
              <a:rPr lang="pt-BR" dirty="0"/>
              <a:t> (AWG 24) - 4 vias		0,4 m</a:t>
            </a:r>
          </a:p>
          <a:p>
            <a:r>
              <a:rPr lang="pt-BR" dirty="0"/>
              <a:t>terminal para conector </a:t>
            </a:r>
            <a:r>
              <a:rPr lang="pt-BR" dirty="0" err="1"/>
              <a:t>kk</a:t>
            </a:r>
            <a:r>
              <a:rPr lang="pt-BR" dirty="0"/>
              <a:t>		8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D9546DB-65F1-4E54-836C-C37F4E4BB50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74285"/>
          <a:stretch/>
        </p:blipFill>
        <p:spPr>
          <a:xfrm>
            <a:off x="6961169" y="1663780"/>
            <a:ext cx="685800" cy="313514"/>
          </a:xfrm>
          <a:prstGeom prst="rect">
            <a:avLst/>
          </a:prstGeom>
        </p:spPr>
      </p:pic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2614EC10-0714-4A85-9E86-FCFB0A05A982}"/>
              </a:ext>
            </a:extLst>
          </p:cNvPr>
          <p:cNvCxnSpPr>
            <a:cxnSpLocks/>
          </p:cNvCxnSpPr>
          <p:nvPr/>
        </p:nvCxnSpPr>
        <p:spPr>
          <a:xfrm>
            <a:off x="6656507" y="5517185"/>
            <a:ext cx="1415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0261E350-2D95-4937-926D-CB28D7E40381}"/>
              </a:ext>
            </a:extLst>
          </p:cNvPr>
          <p:cNvSpPr txBox="1"/>
          <p:nvPr/>
        </p:nvSpPr>
        <p:spPr>
          <a:xfrm>
            <a:off x="6484459" y="540453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EC1FA459-9011-4570-8E00-C170127AFC0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74285"/>
          <a:stretch/>
        </p:blipFill>
        <p:spPr>
          <a:xfrm>
            <a:off x="6961169" y="2384266"/>
            <a:ext cx="685800" cy="31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93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>
            <a:extLst>
              <a:ext uri="{FF2B5EF4-FFF2-40B4-BE49-F238E27FC236}">
                <a16:creationId xmlns:a16="http://schemas.microsoft.com/office/drawing/2014/main" id="{5735D217-9529-4C4C-A4B5-36C77A74A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031318" y="5962747"/>
            <a:ext cx="703952" cy="71226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CDA29E0-6F3D-4966-B306-32FBEECE3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638" y="6016652"/>
            <a:ext cx="691598" cy="604453"/>
          </a:xfrm>
          <a:prstGeom prst="rect">
            <a:avLst/>
          </a:prstGeom>
        </p:spPr>
      </p:pic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293FD348-EE4B-453D-B0BC-C1B5B719ABE3}"/>
              </a:ext>
            </a:extLst>
          </p:cNvPr>
          <p:cNvCxnSpPr>
            <a:cxnSpLocks/>
          </p:cNvCxnSpPr>
          <p:nvPr/>
        </p:nvCxnSpPr>
        <p:spPr>
          <a:xfrm flipV="1">
            <a:off x="1821036" y="1223368"/>
            <a:ext cx="5140133" cy="2494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8FB66891-226D-47FA-ABB5-962D5407D584}"/>
              </a:ext>
            </a:extLst>
          </p:cNvPr>
          <p:cNvCxnSpPr>
            <a:cxnSpLocks/>
          </p:cNvCxnSpPr>
          <p:nvPr/>
        </p:nvCxnSpPr>
        <p:spPr>
          <a:xfrm flipV="1">
            <a:off x="1863150" y="1383814"/>
            <a:ext cx="5068195" cy="213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28CCD39-F08F-48A0-B1BB-2B4E7D82C3E1}"/>
              </a:ext>
            </a:extLst>
          </p:cNvPr>
          <p:cNvSpPr txBox="1"/>
          <p:nvPr/>
        </p:nvSpPr>
        <p:spPr>
          <a:xfrm>
            <a:off x="798879" y="717705"/>
            <a:ext cx="19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Placa</a:t>
            </a:r>
            <a:r>
              <a:rPr lang="en-US" dirty="0"/>
              <a:t> </a:t>
            </a:r>
            <a:r>
              <a:rPr lang="en-US" dirty="0" err="1"/>
              <a:t>intermediaria</a:t>
            </a:r>
            <a:endParaRPr lang="en-US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FA89570-56CD-4566-B2EF-C5870E3199E7}"/>
              </a:ext>
            </a:extLst>
          </p:cNvPr>
          <p:cNvSpPr txBox="1"/>
          <p:nvPr/>
        </p:nvSpPr>
        <p:spPr>
          <a:xfrm>
            <a:off x="6515564" y="741387"/>
            <a:ext cx="108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Placa</a:t>
            </a:r>
            <a:r>
              <a:rPr lang="en-US" dirty="0"/>
              <a:t> </a:t>
            </a:r>
            <a:r>
              <a:rPr lang="en-US" dirty="0" err="1"/>
              <a:t>rele</a:t>
            </a:r>
            <a:endParaRPr lang="en-US" dirty="0"/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8FF2BC12-3D56-46A9-AD56-6F190DAF192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3680073">
            <a:off x="6926326" y="4795531"/>
            <a:ext cx="1589085" cy="1252932"/>
          </a:xfrm>
          <a:prstGeom prst="rect">
            <a:avLst/>
          </a:prstGeom>
        </p:spPr>
      </p:pic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4D62C2E9-FA5E-4469-AA43-735C691E2BD5}"/>
              </a:ext>
            </a:extLst>
          </p:cNvPr>
          <p:cNvCxnSpPr>
            <a:cxnSpLocks/>
          </p:cNvCxnSpPr>
          <p:nvPr/>
        </p:nvCxnSpPr>
        <p:spPr>
          <a:xfrm flipV="1">
            <a:off x="1839297" y="1632995"/>
            <a:ext cx="5092048" cy="22141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1394AC93-9246-4038-8392-CF2F2E2E53E3}"/>
              </a:ext>
            </a:extLst>
          </p:cNvPr>
          <p:cNvCxnSpPr>
            <a:cxnSpLocks/>
          </p:cNvCxnSpPr>
          <p:nvPr/>
        </p:nvCxnSpPr>
        <p:spPr>
          <a:xfrm flipV="1">
            <a:off x="1821036" y="1509781"/>
            <a:ext cx="5092048" cy="21342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985A989-4BF7-43D2-A77A-2E7E4CC26FD4}"/>
              </a:ext>
            </a:extLst>
          </p:cNvPr>
          <p:cNvSpPr txBox="1"/>
          <p:nvPr/>
        </p:nvSpPr>
        <p:spPr>
          <a:xfrm>
            <a:off x="1151096" y="288748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</a:t>
            </a:r>
            <a:r>
              <a:rPr lang="en-US" dirty="0" err="1"/>
              <a:t>vias</a:t>
            </a:r>
            <a:endParaRPr lang="en-US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24AF989-4C74-417A-BA08-9EF6B41445A7}"/>
              </a:ext>
            </a:extLst>
          </p:cNvPr>
          <p:cNvSpPr txBox="1"/>
          <p:nvPr/>
        </p:nvSpPr>
        <p:spPr>
          <a:xfrm>
            <a:off x="6979596" y="2844165"/>
            <a:ext cx="138852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</a:t>
            </a:r>
            <a:r>
              <a:rPr lang="en-US" dirty="0" err="1"/>
              <a:t>vias</a:t>
            </a:r>
            <a:endParaRPr lang="en-US" dirty="0"/>
          </a:p>
          <a:p>
            <a:r>
              <a:rPr lang="en-US" sz="900" dirty="0"/>
              <a:t>(1 </a:t>
            </a:r>
            <a:r>
              <a:rPr lang="en-US" sz="900" dirty="0" err="1"/>
              <a:t>fica</a:t>
            </a:r>
            <a:r>
              <a:rPr lang="en-US" sz="900" dirty="0"/>
              <a:t> </a:t>
            </a:r>
            <a:r>
              <a:rPr lang="en-US" sz="900" dirty="0" err="1"/>
              <a:t>vazia</a:t>
            </a:r>
            <a:r>
              <a:rPr lang="en-US" sz="900" dirty="0"/>
              <a:t> de </a:t>
            </a:r>
            <a:r>
              <a:rPr lang="en-US" sz="900" dirty="0" err="1"/>
              <a:t>proposito</a:t>
            </a:r>
            <a:r>
              <a:rPr lang="en-US" sz="900" dirty="0"/>
              <a:t>)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CA1D93C-6F86-4BB0-BF9C-7A134DED002E}"/>
              </a:ext>
            </a:extLst>
          </p:cNvPr>
          <p:cNvSpPr/>
          <p:nvPr/>
        </p:nvSpPr>
        <p:spPr>
          <a:xfrm>
            <a:off x="406349" y="5119605"/>
            <a:ext cx="44061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chicote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Flow	</a:t>
            </a:r>
            <a:r>
              <a:rPr lang="en-US" dirty="0"/>
              <a:t>		</a:t>
            </a:r>
          </a:p>
          <a:p>
            <a:r>
              <a:rPr lang="pt-BR" dirty="0"/>
              <a:t>conector </a:t>
            </a:r>
            <a:r>
              <a:rPr lang="pt-BR" dirty="0" err="1"/>
              <a:t>kk</a:t>
            </a:r>
            <a:r>
              <a:rPr lang="pt-BR" dirty="0"/>
              <a:t> 5 vias </a:t>
            </a:r>
            <a:r>
              <a:rPr lang="pt-BR" dirty="0" err="1"/>
              <a:t>femea</a:t>
            </a:r>
            <a:r>
              <a:rPr lang="pt-BR" dirty="0"/>
              <a:t>		1</a:t>
            </a:r>
          </a:p>
          <a:p>
            <a:r>
              <a:rPr lang="pt-BR" dirty="0"/>
              <a:t>conector </a:t>
            </a:r>
            <a:r>
              <a:rPr lang="pt-BR" dirty="0" err="1"/>
              <a:t>kk</a:t>
            </a:r>
            <a:r>
              <a:rPr lang="pt-BR" dirty="0"/>
              <a:t> 2 vias </a:t>
            </a:r>
            <a:r>
              <a:rPr lang="pt-BR" dirty="0" err="1"/>
              <a:t>femea</a:t>
            </a:r>
            <a:r>
              <a:rPr lang="pt-BR" dirty="0"/>
              <a:t>		1</a:t>
            </a:r>
          </a:p>
          <a:p>
            <a:r>
              <a:rPr lang="pt-BR" dirty="0"/>
              <a:t>flat </a:t>
            </a:r>
            <a:r>
              <a:rPr lang="pt-BR" dirty="0" err="1"/>
              <a:t>cable</a:t>
            </a:r>
            <a:r>
              <a:rPr lang="pt-BR" dirty="0"/>
              <a:t> (AWG 24) - 4 vias		0,4 m</a:t>
            </a:r>
          </a:p>
          <a:p>
            <a:r>
              <a:rPr lang="pt-BR" dirty="0"/>
              <a:t>terminal para conector </a:t>
            </a:r>
            <a:r>
              <a:rPr lang="pt-BR" dirty="0" err="1"/>
              <a:t>kk</a:t>
            </a:r>
            <a:r>
              <a:rPr lang="pt-BR" dirty="0"/>
              <a:t>		6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D9546DB-65F1-4E54-836C-C37F4E4BB5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4285"/>
          <a:stretch/>
        </p:blipFill>
        <p:spPr>
          <a:xfrm>
            <a:off x="6992723" y="2193139"/>
            <a:ext cx="685800" cy="313514"/>
          </a:xfrm>
          <a:prstGeom prst="rect">
            <a:avLst/>
          </a:prstGeom>
        </p:spPr>
      </p:pic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2614EC10-0714-4A85-9E86-FCFB0A05A982}"/>
              </a:ext>
            </a:extLst>
          </p:cNvPr>
          <p:cNvCxnSpPr>
            <a:cxnSpLocks/>
          </p:cNvCxnSpPr>
          <p:nvPr/>
        </p:nvCxnSpPr>
        <p:spPr>
          <a:xfrm>
            <a:off x="5967404" y="6424597"/>
            <a:ext cx="1415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0261E350-2D95-4937-926D-CB28D7E40381}"/>
              </a:ext>
            </a:extLst>
          </p:cNvPr>
          <p:cNvSpPr txBox="1"/>
          <p:nvPr/>
        </p:nvSpPr>
        <p:spPr>
          <a:xfrm>
            <a:off x="5795356" y="631194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88B27104-CD2E-43A0-92C9-867D5FBBF3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0660" y="5257113"/>
            <a:ext cx="965643" cy="716389"/>
          </a:xfrm>
          <a:prstGeom prst="rect">
            <a:avLst/>
          </a:prstGeom>
        </p:spPr>
      </p:pic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BC169CE4-5173-4253-9956-3F018574FA4D}"/>
              </a:ext>
            </a:extLst>
          </p:cNvPr>
          <p:cNvCxnSpPr>
            <a:cxnSpLocks/>
          </p:cNvCxnSpPr>
          <p:nvPr/>
        </p:nvCxnSpPr>
        <p:spPr>
          <a:xfrm>
            <a:off x="5071588" y="5600287"/>
            <a:ext cx="1415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4ED0EB6-98C8-456F-99F0-A1E8A5D94A38}"/>
              </a:ext>
            </a:extLst>
          </p:cNvPr>
          <p:cNvSpPr txBox="1"/>
          <p:nvPr/>
        </p:nvSpPr>
        <p:spPr>
          <a:xfrm>
            <a:off x="4899540" y="548763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38966E08-8923-48E9-BF37-4DB75A3115F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5184"/>
          <a:stretch/>
        </p:blipFill>
        <p:spPr>
          <a:xfrm>
            <a:off x="1291650" y="1327367"/>
            <a:ext cx="571500" cy="668313"/>
          </a:xfrm>
          <a:prstGeom prst="rect">
            <a:avLst/>
          </a:prstGeom>
        </p:spPr>
      </p:pic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34C06E4E-7750-4E35-A0C8-B9D27915151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869121" y="1967058"/>
            <a:ext cx="5123602" cy="38283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m 22">
            <a:extLst>
              <a:ext uri="{FF2B5EF4-FFF2-40B4-BE49-F238E27FC236}">
                <a16:creationId xmlns:a16="http://schemas.microsoft.com/office/drawing/2014/main" id="{034DEF1B-293B-4C23-8A0C-D8C2FE9FD1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59547" y="5489198"/>
            <a:ext cx="743390" cy="1004161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699DC044-D26E-4F8A-8C46-2DFDE7D4E9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18104" y="5611036"/>
            <a:ext cx="667547" cy="882323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385DF49A-3C30-4D57-B1A6-4ABAC7ACBEC4}"/>
              </a:ext>
            </a:extLst>
          </p:cNvPr>
          <p:cNvSpPr txBox="1"/>
          <p:nvPr/>
        </p:nvSpPr>
        <p:spPr>
          <a:xfrm>
            <a:off x="10491385" y="58066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ou</a:t>
            </a:r>
            <a:endParaRPr lang="en-US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66A8F2D-5D6F-4E25-9B85-B3896FE91D9A}"/>
              </a:ext>
            </a:extLst>
          </p:cNvPr>
          <p:cNvSpPr txBox="1"/>
          <p:nvPr/>
        </p:nvSpPr>
        <p:spPr>
          <a:xfrm>
            <a:off x="7210807" y="1163412"/>
            <a:ext cx="3280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Pino </a:t>
            </a:r>
            <a:r>
              <a:rPr lang="en-US" dirty="0" err="1"/>
              <a:t>conector</a:t>
            </a:r>
            <a:r>
              <a:rPr lang="en-US" dirty="0"/>
              <a:t> – </a:t>
            </a:r>
            <a:r>
              <a:rPr lang="en-US" dirty="0" err="1"/>
              <a:t>monta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borne</a:t>
            </a: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E16CC602-65D1-46BE-A373-9F45ECE5EE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60199" y="1125561"/>
            <a:ext cx="290693" cy="38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42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2CDA29E0-6F3D-4966-B306-32FBEECE3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459" y="5631521"/>
            <a:ext cx="691598" cy="604453"/>
          </a:xfrm>
          <a:prstGeom prst="rect">
            <a:avLst/>
          </a:prstGeom>
        </p:spPr>
      </p:pic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293FD348-EE4B-453D-B0BC-C1B5B719ABE3}"/>
              </a:ext>
            </a:extLst>
          </p:cNvPr>
          <p:cNvCxnSpPr>
            <a:cxnSpLocks/>
          </p:cNvCxnSpPr>
          <p:nvPr/>
        </p:nvCxnSpPr>
        <p:spPr>
          <a:xfrm>
            <a:off x="1821036" y="1472790"/>
            <a:ext cx="4756329" cy="618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8FB66891-226D-47FA-ABB5-962D5407D58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1863150" y="1597110"/>
            <a:ext cx="4589665" cy="424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28CCD39-F08F-48A0-B1BB-2B4E7D82C3E1}"/>
              </a:ext>
            </a:extLst>
          </p:cNvPr>
          <p:cNvSpPr txBox="1"/>
          <p:nvPr/>
        </p:nvSpPr>
        <p:spPr>
          <a:xfrm>
            <a:off x="798879" y="717705"/>
            <a:ext cx="19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Placa</a:t>
            </a:r>
            <a:r>
              <a:rPr lang="en-US" dirty="0"/>
              <a:t> </a:t>
            </a:r>
            <a:r>
              <a:rPr lang="en-US" dirty="0" err="1"/>
              <a:t>intermediaria</a:t>
            </a:r>
            <a:endParaRPr lang="en-US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FA89570-56CD-4566-B2EF-C5870E3199E7}"/>
              </a:ext>
            </a:extLst>
          </p:cNvPr>
          <p:cNvSpPr txBox="1"/>
          <p:nvPr/>
        </p:nvSpPr>
        <p:spPr>
          <a:xfrm>
            <a:off x="6515564" y="741387"/>
            <a:ext cx="108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Placa</a:t>
            </a:r>
            <a:r>
              <a:rPr lang="en-US" dirty="0"/>
              <a:t> </a:t>
            </a:r>
            <a:r>
              <a:rPr lang="en-US" dirty="0" err="1"/>
              <a:t>rele</a:t>
            </a:r>
            <a:endParaRPr lang="en-US" dirty="0"/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8FF2BC12-3D56-46A9-AD56-6F190DAF1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80073">
            <a:off x="9759678" y="5174381"/>
            <a:ext cx="1589085" cy="1252932"/>
          </a:xfrm>
          <a:prstGeom prst="rect">
            <a:avLst/>
          </a:prstGeom>
        </p:spPr>
      </p:pic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4D62C2E9-FA5E-4469-AA43-735C691E2BD5}"/>
              </a:ext>
            </a:extLst>
          </p:cNvPr>
          <p:cNvCxnSpPr>
            <a:cxnSpLocks/>
          </p:cNvCxnSpPr>
          <p:nvPr/>
        </p:nvCxnSpPr>
        <p:spPr>
          <a:xfrm flipV="1">
            <a:off x="1839297" y="1786726"/>
            <a:ext cx="4738068" cy="6768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1394AC93-9246-4038-8392-CF2F2E2E53E3}"/>
              </a:ext>
            </a:extLst>
          </p:cNvPr>
          <p:cNvCxnSpPr>
            <a:cxnSpLocks/>
          </p:cNvCxnSpPr>
          <p:nvPr/>
        </p:nvCxnSpPr>
        <p:spPr>
          <a:xfrm>
            <a:off x="1821036" y="1723203"/>
            <a:ext cx="4966841" cy="19535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985A989-4BF7-43D2-A77A-2E7E4CC26FD4}"/>
              </a:ext>
            </a:extLst>
          </p:cNvPr>
          <p:cNvSpPr txBox="1"/>
          <p:nvPr/>
        </p:nvSpPr>
        <p:spPr>
          <a:xfrm>
            <a:off x="1151096" y="288748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</a:t>
            </a:r>
            <a:r>
              <a:rPr lang="en-US" dirty="0" err="1"/>
              <a:t>vias</a:t>
            </a:r>
            <a:endParaRPr lang="en-US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24AF989-4C74-417A-BA08-9EF6B41445A7}"/>
              </a:ext>
            </a:extLst>
          </p:cNvPr>
          <p:cNvSpPr txBox="1"/>
          <p:nvPr/>
        </p:nvSpPr>
        <p:spPr>
          <a:xfrm>
            <a:off x="6577365" y="288748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</a:t>
            </a:r>
            <a:r>
              <a:rPr lang="en-US" dirty="0" err="1"/>
              <a:t>vias</a:t>
            </a:r>
            <a:endParaRPr lang="en-US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CA1D93C-6F86-4BB0-BF9C-7A134DED002E}"/>
              </a:ext>
            </a:extLst>
          </p:cNvPr>
          <p:cNvSpPr/>
          <p:nvPr/>
        </p:nvSpPr>
        <p:spPr>
          <a:xfrm>
            <a:off x="406349" y="5119605"/>
            <a:ext cx="4406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chicote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dirty="0"/>
              <a:t>		</a:t>
            </a:r>
          </a:p>
          <a:p>
            <a:r>
              <a:rPr lang="pt-BR" dirty="0"/>
              <a:t>conector </a:t>
            </a:r>
            <a:r>
              <a:rPr lang="pt-BR" dirty="0" err="1"/>
              <a:t>kk</a:t>
            </a:r>
            <a:r>
              <a:rPr lang="pt-BR" dirty="0"/>
              <a:t> 8 vias </a:t>
            </a:r>
            <a:r>
              <a:rPr lang="pt-BR" dirty="0" err="1"/>
              <a:t>femea</a:t>
            </a:r>
            <a:r>
              <a:rPr lang="pt-BR" dirty="0"/>
              <a:t>		2</a:t>
            </a:r>
          </a:p>
          <a:p>
            <a:r>
              <a:rPr lang="pt-BR" dirty="0"/>
              <a:t>flat </a:t>
            </a:r>
            <a:r>
              <a:rPr lang="pt-BR" dirty="0" err="1"/>
              <a:t>cable</a:t>
            </a:r>
            <a:r>
              <a:rPr lang="pt-BR" dirty="0"/>
              <a:t> (AWG 24) - 6 vias		0,4 m</a:t>
            </a:r>
          </a:p>
          <a:p>
            <a:r>
              <a:rPr lang="pt-BR" dirty="0"/>
              <a:t>terminal para conector </a:t>
            </a:r>
            <a:r>
              <a:rPr lang="pt-BR" dirty="0" err="1"/>
              <a:t>kk</a:t>
            </a:r>
            <a:r>
              <a:rPr lang="pt-BR" dirty="0"/>
              <a:t>		12</a:t>
            </a: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34C06E4E-7750-4E35-A0C8-B9D27915151B}"/>
              </a:ext>
            </a:extLst>
          </p:cNvPr>
          <p:cNvCxnSpPr>
            <a:cxnSpLocks/>
          </p:cNvCxnSpPr>
          <p:nvPr/>
        </p:nvCxnSpPr>
        <p:spPr>
          <a:xfrm flipV="1">
            <a:off x="1869121" y="1663310"/>
            <a:ext cx="4583694" cy="30374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m 22">
            <a:extLst>
              <a:ext uri="{FF2B5EF4-FFF2-40B4-BE49-F238E27FC236}">
                <a16:creationId xmlns:a16="http://schemas.microsoft.com/office/drawing/2014/main" id="{3EF51FC7-BE62-4665-B54B-5AB245529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918" y="5266823"/>
            <a:ext cx="1318163" cy="1068050"/>
          </a:xfrm>
          <a:prstGeom prst="rect">
            <a:avLst/>
          </a:prstGeom>
        </p:spPr>
      </p:pic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499F90A9-11CF-43C1-A750-1BCBFA6D2F65}"/>
              </a:ext>
            </a:extLst>
          </p:cNvPr>
          <p:cNvCxnSpPr>
            <a:cxnSpLocks/>
          </p:cNvCxnSpPr>
          <p:nvPr/>
        </p:nvCxnSpPr>
        <p:spPr>
          <a:xfrm>
            <a:off x="5414116" y="5686512"/>
            <a:ext cx="1415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E6C061A-9EF5-4704-8EB3-FFE820BD8403}"/>
              </a:ext>
            </a:extLst>
          </p:cNvPr>
          <p:cNvSpPr txBox="1"/>
          <p:nvPr/>
        </p:nvSpPr>
        <p:spPr>
          <a:xfrm>
            <a:off x="5242068" y="557386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E16FD49A-6151-4EE1-866E-DAA019195F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145"/>
          <a:stretch/>
        </p:blipFill>
        <p:spPr>
          <a:xfrm>
            <a:off x="6452815" y="1397568"/>
            <a:ext cx="857250" cy="1247469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DCA07CCC-6F25-4808-98E6-B77B0412F9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1650" y="1327367"/>
            <a:ext cx="571500" cy="1219200"/>
          </a:xfrm>
          <a:prstGeom prst="rect">
            <a:avLst/>
          </a:prstGeom>
        </p:spPr>
      </p:pic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0FC6D7A4-034D-489A-8C28-9979D462709F}"/>
              </a:ext>
            </a:extLst>
          </p:cNvPr>
          <p:cNvCxnSpPr>
            <a:cxnSpLocks/>
          </p:cNvCxnSpPr>
          <p:nvPr/>
        </p:nvCxnSpPr>
        <p:spPr>
          <a:xfrm flipV="1">
            <a:off x="1863150" y="2155659"/>
            <a:ext cx="4652414" cy="1825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246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2CDA29E0-6F3D-4966-B306-32FBEECE3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330" y="5517805"/>
            <a:ext cx="691598" cy="604453"/>
          </a:xfrm>
          <a:prstGeom prst="rect">
            <a:avLst/>
          </a:prstGeom>
        </p:spPr>
      </p:pic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293FD348-EE4B-453D-B0BC-C1B5B719ABE3}"/>
              </a:ext>
            </a:extLst>
          </p:cNvPr>
          <p:cNvCxnSpPr>
            <a:cxnSpLocks/>
          </p:cNvCxnSpPr>
          <p:nvPr/>
        </p:nvCxnSpPr>
        <p:spPr>
          <a:xfrm>
            <a:off x="1821036" y="1472790"/>
            <a:ext cx="4756329" cy="618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8FB66891-226D-47FA-ABB5-962D5407D58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1863150" y="1597110"/>
            <a:ext cx="4589665" cy="60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28CCD39-F08F-48A0-B1BB-2B4E7D82C3E1}"/>
              </a:ext>
            </a:extLst>
          </p:cNvPr>
          <p:cNvSpPr txBox="1"/>
          <p:nvPr/>
        </p:nvSpPr>
        <p:spPr>
          <a:xfrm>
            <a:off x="798879" y="717705"/>
            <a:ext cx="19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Placa</a:t>
            </a:r>
            <a:r>
              <a:rPr lang="en-US" dirty="0"/>
              <a:t> </a:t>
            </a:r>
            <a:r>
              <a:rPr lang="en-US" dirty="0" err="1"/>
              <a:t>intermediaria</a:t>
            </a:r>
            <a:endParaRPr lang="en-US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FA89570-56CD-4566-B2EF-C5870E3199E7}"/>
              </a:ext>
            </a:extLst>
          </p:cNvPr>
          <p:cNvSpPr txBox="1"/>
          <p:nvPr/>
        </p:nvSpPr>
        <p:spPr>
          <a:xfrm>
            <a:off x="6664728" y="74927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8FF2BC12-3D56-46A9-AD56-6F190DAF1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80073">
            <a:off x="9759678" y="5174381"/>
            <a:ext cx="1589085" cy="1252932"/>
          </a:xfrm>
          <a:prstGeom prst="rect">
            <a:avLst/>
          </a:prstGeom>
        </p:spPr>
      </p:pic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4D62C2E9-FA5E-4469-AA43-735C691E2BD5}"/>
              </a:ext>
            </a:extLst>
          </p:cNvPr>
          <p:cNvCxnSpPr>
            <a:cxnSpLocks/>
          </p:cNvCxnSpPr>
          <p:nvPr/>
        </p:nvCxnSpPr>
        <p:spPr>
          <a:xfrm flipV="1">
            <a:off x="1839297" y="1786726"/>
            <a:ext cx="4738068" cy="6768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1394AC93-9246-4038-8392-CF2F2E2E53E3}"/>
              </a:ext>
            </a:extLst>
          </p:cNvPr>
          <p:cNvCxnSpPr>
            <a:cxnSpLocks/>
          </p:cNvCxnSpPr>
          <p:nvPr/>
        </p:nvCxnSpPr>
        <p:spPr>
          <a:xfrm>
            <a:off x="1821036" y="1723203"/>
            <a:ext cx="4966841" cy="19535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985A989-4BF7-43D2-A77A-2E7E4CC26FD4}"/>
              </a:ext>
            </a:extLst>
          </p:cNvPr>
          <p:cNvSpPr txBox="1"/>
          <p:nvPr/>
        </p:nvSpPr>
        <p:spPr>
          <a:xfrm>
            <a:off x="1151096" y="288748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</a:t>
            </a:r>
            <a:r>
              <a:rPr lang="en-US" dirty="0" err="1"/>
              <a:t>vias</a:t>
            </a:r>
            <a:endParaRPr lang="en-US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24AF989-4C74-417A-BA08-9EF6B41445A7}"/>
              </a:ext>
            </a:extLst>
          </p:cNvPr>
          <p:cNvSpPr txBox="1"/>
          <p:nvPr/>
        </p:nvSpPr>
        <p:spPr>
          <a:xfrm>
            <a:off x="6577365" y="288748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</a:t>
            </a:r>
            <a:r>
              <a:rPr lang="en-US" dirty="0" err="1"/>
              <a:t>vias</a:t>
            </a:r>
            <a:endParaRPr lang="en-US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CA1D93C-6F86-4BB0-BF9C-7A134DED002E}"/>
              </a:ext>
            </a:extLst>
          </p:cNvPr>
          <p:cNvSpPr/>
          <p:nvPr/>
        </p:nvSpPr>
        <p:spPr>
          <a:xfrm>
            <a:off x="406349" y="5119605"/>
            <a:ext cx="4406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chicote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Led	</a:t>
            </a:r>
            <a:r>
              <a:rPr lang="en-US" dirty="0"/>
              <a:t>		</a:t>
            </a:r>
          </a:p>
          <a:p>
            <a:r>
              <a:rPr lang="pt-BR" dirty="0"/>
              <a:t>conector </a:t>
            </a:r>
            <a:r>
              <a:rPr lang="pt-BR" dirty="0" err="1"/>
              <a:t>kk</a:t>
            </a:r>
            <a:r>
              <a:rPr lang="pt-BR" dirty="0"/>
              <a:t> 4 vias </a:t>
            </a:r>
            <a:r>
              <a:rPr lang="pt-BR" dirty="0" err="1"/>
              <a:t>femea</a:t>
            </a:r>
            <a:r>
              <a:rPr lang="pt-BR" dirty="0"/>
              <a:t>		2</a:t>
            </a:r>
          </a:p>
          <a:p>
            <a:r>
              <a:rPr lang="pt-BR" dirty="0"/>
              <a:t>flat </a:t>
            </a:r>
            <a:r>
              <a:rPr lang="pt-BR" dirty="0" err="1"/>
              <a:t>cable</a:t>
            </a:r>
            <a:r>
              <a:rPr lang="pt-BR" dirty="0"/>
              <a:t> (AWG 24) - 4 vias		0,4 m</a:t>
            </a:r>
          </a:p>
          <a:p>
            <a:r>
              <a:rPr lang="pt-BR" dirty="0"/>
              <a:t>terminal para conector </a:t>
            </a:r>
            <a:r>
              <a:rPr lang="pt-BR" dirty="0" err="1"/>
              <a:t>kk</a:t>
            </a:r>
            <a:r>
              <a:rPr lang="pt-BR" dirty="0"/>
              <a:t>		8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E6C061A-9EF5-4704-8EB3-FFE820BD8403}"/>
              </a:ext>
            </a:extLst>
          </p:cNvPr>
          <p:cNvSpPr txBox="1"/>
          <p:nvPr/>
        </p:nvSpPr>
        <p:spPr>
          <a:xfrm>
            <a:off x="5242068" y="557386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E16FD49A-6151-4EE1-866E-DAA019195F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145" b="49416"/>
          <a:stretch/>
        </p:blipFill>
        <p:spPr>
          <a:xfrm>
            <a:off x="6452815" y="1397568"/>
            <a:ext cx="857250" cy="520989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1989DD3-A66A-484E-8A82-3518513C5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7803" y="5456355"/>
            <a:ext cx="897029" cy="665903"/>
          </a:xfrm>
          <a:prstGeom prst="rect">
            <a:avLst/>
          </a:prstGeom>
        </p:spPr>
      </p:pic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8CAB64F4-431C-4AA7-A4BB-D30A3280752D}"/>
              </a:ext>
            </a:extLst>
          </p:cNvPr>
          <p:cNvCxnSpPr>
            <a:cxnSpLocks/>
          </p:cNvCxnSpPr>
          <p:nvPr/>
        </p:nvCxnSpPr>
        <p:spPr>
          <a:xfrm>
            <a:off x="5273889" y="5789307"/>
            <a:ext cx="1415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91CFA7C-C98D-475A-80E8-5F3BF746F278}"/>
              </a:ext>
            </a:extLst>
          </p:cNvPr>
          <p:cNvSpPr txBox="1"/>
          <p:nvPr/>
        </p:nvSpPr>
        <p:spPr>
          <a:xfrm>
            <a:off x="5101841" y="567665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98C8317E-365D-49FA-BA1C-5847D3843DF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6771"/>
          <a:stretch/>
        </p:blipFill>
        <p:spPr>
          <a:xfrm>
            <a:off x="1291650" y="1327368"/>
            <a:ext cx="571500" cy="52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639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187</Words>
  <Application>Microsoft Office PowerPoint</Application>
  <PresentationFormat>Widescreen</PresentationFormat>
  <Paragraphs>125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Sidnei Conradt</dc:creator>
  <cp:lastModifiedBy>Sidnei Conradt</cp:lastModifiedBy>
  <cp:revision>28</cp:revision>
  <dcterms:created xsi:type="dcterms:W3CDTF">2018-09-06T04:03:29Z</dcterms:created>
  <dcterms:modified xsi:type="dcterms:W3CDTF">2018-09-27T12:49:05Z</dcterms:modified>
</cp:coreProperties>
</file>