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E3310-F15A-4480-815A-0DC3799E4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BA1EFF-DF41-4875-944A-3425CFB43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82CA51-CC3F-4047-AA3C-5FA18633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7DF08D-3B66-44F3-BD91-54A08A35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54959C-9F54-4BD3-B7F9-1FA932EC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08092-2FAC-4E8E-BFCC-3CD9FB15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DF773E-EE87-4196-B281-FA1C9979B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F4443F-BA65-4D53-9B8B-C94D9293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166CC-FD4C-4758-8E8B-3F68ED39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786BE4-5FE6-435C-8562-7D81256A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5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EFD64F-7F9A-4F99-8427-9A273CAA4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2E335B-CB3B-42C0-ACC4-6857D969D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A5ACF5-DC12-466C-B87A-67AC074E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6D3B7-8ED8-49D7-96F1-8DDE3A24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096D88-20F6-4179-A887-06CFEBA4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8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F8542-6078-4AB1-9645-3F2DFE97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52DAF-01E3-4425-8BAF-ED840A68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FE4FE0-BF7E-4DF4-8933-10D60048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4F97A5-F7FA-4DC1-A435-0E3BF25B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AE5688-C157-4C94-9128-23ED6B22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7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3FCDE-E2FA-485A-B94C-5C7BEAD0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5FCEFF-01A8-4EAC-809A-0ED8623FA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3B0976-4F17-4329-AFB0-758267D6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BC7167-EC37-453E-94BF-04644571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22DA6B-E48A-45A5-AED2-BF529695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6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53B0E-47B2-4398-BC12-3540B697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1B4CFE-5619-4E39-B791-657982E64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A8B990-EB0E-49E9-86F4-5AB1A9BD7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671BC5-6C51-4B15-B266-1B32241A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C3FAE6-5029-4645-99BA-3EFDB961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2CAA0A-ABBC-4F94-A698-0F733926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C001A-D7E6-4227-9AA6-6A60EAF6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14BD66-61EE-427C-8A86-630E585FD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8339C8-42FD-40ED-B95B-8553B012F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18BDE5-A634-49C1-A2C7-826B39340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E6E1AD3-1068-48D8-8558-A33965EE8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743F92F-4476-4BA9-A9FD-80668D93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0C486C-3D76-4594-8C09-EE27CFD1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2470AC3-E203-4C96-8878-EBF97CF2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4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D693D-FAC5-4DB5-93CC-8CFCF224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D4218C-5952-4530-BFCC-07AB662D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361153-82C7-47B0-97CA-BE6C25CA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F93841-DADB-487D-8E3C-45A69573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0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5EEAFC4-49CF-44D6-8C50-29A5F046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17BFA3-E2BF-45DB-A32B-A0389CFC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64E9B3-9042-4409-914C-E392F011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3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D57FA-71F3-4CA6-A6DB-7505120C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354705-8C2F-49AE-8B1E-3DA306427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A11C9B-E8E0-4004-8422-1C4BA0A95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68E72D-35C5-44A1-9030-C32CA53A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E7BE9B-73B0-4BB7-8B85-5412D44F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8CE906-A6F2-4DD9-8E68-7AE6DE04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0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35B55-3C30-40DD-9D79-7999D96A0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847D2D-41AC-4EBF-A8DB-1CC57FB32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8D0BEC-3BB2-430D-A39E-6EFF95CF8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3D9482-32A3-4993-8737-9AE9ECE7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A88884-89ED-406E-A5B3-C03D00A6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7291F0-36D8-47A0-B177-07FA18AC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6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209DC56-0843-48AA-A20E-A0A88448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29A18B-8FD5-4ED4-B4EF-B6DF94FD8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EA63A7-B249-468D-B47B-4BC7D4BCD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724EB-D89E-47B0-999B-49442F041DB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938601-8F12-48DE-8923-EC8519DAB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5B7A61-9925-4C69-A06B-3F4C97C5D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751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www.arduinolandia.com.br/leitor-biometrico-impressao-digita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://www.kegman.net/kegman-plastic-fob/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1596" TargetMode="External"/><Relationship Id="rId2" Type="http://schemas.openxmlformats.org/officeDocument/2006/relationships/hyperlink" Target="http://www.lojaarduino.com.br/pd-dae79-display-lcd-touch-screen-colorida-5-0-pol-para-arduino-101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ebtronico.com/sensores/sensor-de-vaz-o-de-liquido.html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://www.buydisplay.com/default/arduino-5-inch-tft-lcd-touch-screen-shield-ra8875-library-for-mega-due-un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EC50B1F-F927-4FA8-BB2D-3D3D45429F62}"/>
              </a:ext>
            </a:extLst>
          </p:cNvPr>
          <p:cNvSpPr/>
          <p:nvPr/>
        </p:nvSpPr>
        <p:spPr>
          <a:xfrm>
            <a:off x="223843" y="213195"/>
            <a:ext cx="4230000" cy="32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A622EA-4319-4A07-AA57-67DBFC810DFF}"/>
              </a:ext>
            </a:extLst>
          </p:cNvPr>
          <p:cNvSpPr/>
          <p:nvPr/>
        </p:nvSpPr>
        <p:spPr>
          <a:xfrm>
            <a:off x="587665" y="345782"/>
            <a:ext cx="3502356" cy="293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1D81B5-DD22-468C-93E0-2C3C9C280C51}"/>
              </a:ext>
            </a:extLst>
          </p:cNvPr>
          <p:cNvSpPr txBox="1"/>
          <p:nvPr/>
        </p:nvSpPr>
        <p:spPr>
          <a:xfrm>
            <a:off x="193907" y="3453505"/>
            <a:ext cx="186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 5”  - Usuários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95F36B4-9B86-4FF4-ACF4-21931405E777}"/>
              </a:ext>
            </a:extLst>
          </p:cNvPr>
          <p:cNvSpPr txBox="1"/>
          <p:nvPr/>
        </p:nvSpPr>
        <p:spPr>
          <a:xfrm>
            <a:off x="823051" y="490194"/>
            <a:ext cx="30568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Escolha</a:t>
            </a:r>
            <a:r>
              <a:rPr lang="en-US" sz="1400" dirty="0">
                <a:solidFill>
                  <a:srgbClr val="FF0000"/>
                </a:solidFill>
              </a:rPr>
              <a:t> a </a:t>
            </a:r>
            <a:r>
              <a:rPr lang="en-US" sz="1400" dirty="0" err="1">
                <a:solidFill>
                  <a:srgbClr val="FF0000"/>
                </a:solidFill>
              </a:rPr>
              <a:t>torneira</a:t>
            </a:r>
            <a:r>
              <a:rPr lang="en-US" sz="1400" dirty="0">
                <a:solidFill>
                  <a:srgbClr val="FF0000"/>
                </a:solidFill>
              </a:rPr>
              <a:t>:</a:t>
            </a:r>
          </a:p>
          <a:p>
            <a:pPr algn="ctr"/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 err="1">
                <a:solidFill>
                  <a:srgbClr val="FF0000"/>
                </a:solidFill>
              </a:rPr>
              <a:t>Aproxime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seu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cartão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ou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coloque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seu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dedo</a:t>
            </a:r>
            <a:r>
              <a:rPr lang="en-US" sz="1400" dirty="0">
                <a:solidFill>
                  <a:srgbClr val="FF0000"/>
                </a:solidFill>
              </a:rPr>
              <a:t> no </a:t>
            </a:r>
            <a:r>
              <a:rPr lang="en-US" sz="1400" dirty="0" err="1">
                <a:solidFill>
                  <a:srgbClr val="FF0000"/>
                </a:solidFill>
              </a:rPr>
              <a:t>leitor</a:t>
            </a:r>
            <a:r>
              <a:rPr lang="en-US" sz="1400" dirty="0">
                <a:solidFill>
                  <a:srgbClr val="FF0000"/>
                </a:solidFill>
              </a:rPr>
              <a:t>.</a:t>
            </a:r>
          </a:p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572D775-3DE4-467D-8869-7E891D43EB20}"/>
              </a:ext>
            </a:extLst>
          </p:cNvPr>
          <p:cNvSpPr/>
          <p:nvPr/>
        </p:nvSpPr>
        <p:spPr>
          <a:xfrm>
            <a:off x="931714" y="1849943"/>
            <a:ext cx="550506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F8BCC6E-A76F-4ED0-A241-23981C1D6547}"/>
              </a:ext>
            </a:extLst>
          </p:cNvPr>
          <p:cNvSpPr/>
          <p:nvPr/>
        </p:nvSpPr>
        <p:spPr>
          <a:xfrm>
            <a:off x="2063589" y="1849943"/>
            <a:ext cx="550506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85E39C1-3853-4EED-B94C-0B7F3016D147}"/>
              </a:ext>
            </a:extLst>
          </p:cNvPr>
          <p:cNvSpPr/>
          <p:nvPr/>
        </p:nvSpPr>
        <p:spPr>
          <a:xfrm>
            <a:off x="3195464" y="1849943"/>
            <a:ext cx="550506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8F97A17-571C-4E9C-A0BA-51B849373BAA}"/>
              </a:ext>
            </a:extLst>
          </p:cNvPr>
          <p:cNvSpPr txBox="1"/>
          <p:nvPr/>
        </p:nvSpPr>
        <p:spPr>
          <a:xfrm>
            <a:off x="775900" y="2700636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Chopp</a:t>
            </a:r>
            <a:r>
              <a:rPr lang="en-US" sz="1200" dirty="0"/>
              <a:t> A</a:t>
            </a:r>
          </a:p>
          <a:p>
            <a:pPr algn="ctr"/>
            <a:r>
              <a:rPr lang="en-US" sz="1200" dirty="0"/>
              <a:t>R$ 10,00 / 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AE25000-84FF-4CE9-AEEC-EC3BB84D51EC}"/>
              </a:ext>
            </a:extLst>
          </p:cNvPr>
          <p:cNvSpPr txBox="1"/>
          <p:nvPr/>
        </p:nvSpPr>
        <p:spPr>
          <a:xfrm>
            <a:off x="1907775" y="2694724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Chopp</a:t>
            </a:r>
            <a:r>
              <a:rPr lang="en-US" sz="1200" dirty="0"/>
              <a:t> B</a:t>
            </a:r>
          </a:p>
          <a:p>
            <a:pPr algn="ctr"/>
            <a:r>
              <a:rPr lang="en-US" sz="1200" dirty="0"/>
              <a:t>R$ 20,00 / 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01E599F-8ADC-4556-9A63-01457B9F76F6}"/>
              </a:ext>
            </a:extLst>
          </p:cNvPr>
          <p:cNvSpPr txBox="1"/>
          <p:nvPr/>
        </p:nvSpPr>
        <p:spPr>
          <a:xfrm>
            <a:off x="3039650" y="2694723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Chopp</a:t>
            </a:r>
            <a:r>
              <a:rPr lang="en-US" sz="1200" dirty="0"/>
              <a:t> C</a:t>
            </a:r>
          </a:p>
          <a:p>
            <a:pPr algn="ctr"/>
            <a:r>
              <a:rPr lang="en-US" sz="1200" dirty="0"/>
              <a:t>R$ 30,00 / L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7968E44-C2FE-4924-BAC2-98CBA566699B}"/>
              </a:ext>
            </a:extLst>
          </p:cNvPr>
          <p:cNvSpPr/>
          <p:nvPr/>
        </p:nvSpPr>
        <p:spPr>
          <a:xfrm>
            <a:off x="5035212" y="294647"/>
            <a:ext cx="4230000" cy="32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F948D3C-C2A0-4360-A3F8-7328F70E7A44}"/>
              </a:ext>
            </a:extLst>
          </p:cNvPr>
          <p:cNvSpPr/>
          <p:nvPr/>
        </p:nvSpPr>
        <p:spPr>
          <a:xfrm>
            <a:off x="5399034" y="427234"/>
            <a:ext cx="3502356" cy="293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19DAE93-2AD5-4F80-AA47-DD8E2B82E2E2}"/>
              </a:ext>
            </a:extLst>
          </p:cNvPr>
          <p:cNvSpPr txBox="1"/>
          <p:nvPr/>
        </p:nvSpPr>
        <p:spPr>
          <a:xfrm>
            <a:off x="5982536" y="571646"/>
            <a:ext cx="1800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Chopp</a:t>
            </a:r>
            <a:r>
              <a:rPr lang="en-US" dirty="0">
                <a:solidFill>
                  <a:srgbClr val="FF0000"/>
                </a:solidFill>
              </a:rPr>
              <a:t> A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R$ 10,00 / L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78968E0-9D95-4B78-AA12-3E82D05CE743}"/>
              </a:ext>
            </a:extLst>
          </p:cNvPr>
          <p:cNvSpPr/>
          <p:nvPr/>
        </p:nvSpPr>
        <p:spPr>
          <a:xfrm>
            <a:off x="5587269" y="629699"/>
            <a:ext cx="550506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3F810BD-560B-41BF-A4DB-196AF48206EB}"/>
              </a:ext>
            </a:extLst>
          </p:cNvPr>
          <p:cNvSpPr txBox="1"/>
          <p:nvPr/>
        </p:nvSpPr>
        <p:spPr>
          <a:xfrm>
            <a:off x="5744886" y="1494976"/>
            <a:ext cx="2476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Ola</a:t>
            </a:r>
            <a:r>
              <a:rPr lang="en-US" sz="1600" dirty="0"/>
              <a:t> XXXXXXX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Seu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saldo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atual</a:t>
            </a:r>
            <a:r>
              <a:rPr lang="en-US" sz="1600" dirty="0">
                <a:solidFill>
                  <a:srgbClr val="FF0000"/>
                </a:solidFill>
              </a:rPr>
              <a:t> é : </a:t>
            </a:r>
            <a:r>
              <a:rPr lang="en-US" sz="1600" dirty="0"/>
              <a:t>XXXXXXX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76E132A7-3274-44CA-9133-1EE745EF7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38" y="2363567"/>
            <a:ext cx="790068" cy="792821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14D0ABB-F708-47C0-B764-ABA7A104C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491416" y="1331701"/>
            <a:ext cx="1195334" cy="80029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641FBE90-6B04-4F7E-BF47-69CF118D2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6809" y="375573"/>
            <a:ext cx="1022126" cy="1517218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E2B95E51-6766-43A5-8157-6D5322786418}"/>
              </a:ext>
            </a:extLst>
          </p:cNvPr>
          <p:cNvSpPr txBox="1"/>
          <p:nvPr/>
        </p:nvSpPr>
        <p:spPr>
          <a:xfrm>
            <a:off x="5431337" y="2624723"/>
            <a:ext cx="3465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FF0000"/>
                </a:solidFill>
              </a:rPr>
              <a:t>Torneira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liberada</a:t>
            </a:r>
            <a:r>
              <a:rPr lang="en-US" sz="1200" dirty="0">
                <a:solidFill>
                  <a:srgbClr val="FF0000"/>
                </a:solidFill>
              </a:rPr>
              <a:t> !  </a:t>
            </a:r>
            <a:r>
              <a:rPr lang="en-US" sz="1200" dirty="0" err="1">
                <a:solidFill>
                  <a:srgbClr val="FF0000"/>
                </a:solidFill>
              </a:rPr>
              <a:t>Pode</a:t>
            </a:r>
            <a:r>
              <a:rPr lang="en-US" sz="1200" dirty="0">
                <a:solidFill>
                  <a:srgbClr val="FF0000"/>
                </a:solidFill>
              </a:rPr>
              <a:t> se server !</a:t>
            </a:r>
          </a:p>
          <a:p>
            <a:pPr algn="ctr"/>
            <a:endParaRPr lang="en-US" sz="1200" dirty="0">
              <a:solidFill>
                <a:srgbClr val="FF0000"/>
              </a:solidFill>
            </a:endParaRPr>
          </a:p>
          <a:p>
            <a:pPr algn="ctr"/>
            <a:r>
              <a:rPr lang="en-US" sz="1200" dirty="0" err="1">
                <a:solidFill>
                  <a:srgbClr val="FF0000"/>
                </a:solidFill>
              </a:rPr>
              <a:t>Seu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saldo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será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atualizado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conforme</a:t>
            </a:r>
            <a:r>
              <a:rPr lang="en-US" sz="1200" dirty="0">
                <a:solidFill>
                  <a:srgbClr val="FF0000"/>
                </a:solidFill>
              </a:rPr>
              <a:t> voce </a:t>
            </a:r>
            <a:r>
              <a:rPr lang="en-US" sz="1200" dirty="0" err="1">
                <a:solidFill>
                  <a:srgbClr val="FF0000"/>
                </a:solidFill>
              </a:rPr>
              <a:t>consome</a:t>
            </a:r>
            <a:r>
              <a:rPr lang="en-US" sz="1200" dirty="0">
                <a:solidFill>
                  <a:srgbClr val="FF0000"/>
                </a:solidFill>
              </a:rPr>
              <a:t>… 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F3F2276-7744-4AD4-9FEE-EEB9E1A9BE44}"/>
              </a:ext>
            </a:extLst>
          </p:cNvPr>
          <p:cNvSpPr/>
          <p:nvPr/>
        </p:nvSpPr>
        <p:spPr>
          <a:xfrm>
            <a:off x="5035212" y="3631234"/>
            <a:ext cx="4230000" cy="32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1DA95B7D-6522-409C-B4D3-F22FA1FAA676}"/>
              </a:ext>
            </a:extLst>
          </p:cNvPr>
          <p:cNvSpPr/>
          <p:nvPr/>
        </p:nvSpPr>
        <p:spPr>
          <a:xfrm>
            <a:off x="5399034" y="3763821"/>
            <a:ext cx="3502356" cy="293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0AF5A29-3BCA-4451-8ACC-A7E1A6F8ACC3}"/>
              </a:ext>
            </a:extLst>
          </p:cNvPr>
          <p:cNvSpPr txBox="1"/>
          <p:nvPr/>
        </p:nvSpPr>
        <p:spPr>
          <a:xfrm>
            <a:off x="5982536" y="3908233"/>
            <a:ext cx="1800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Chopp</a:t>
            </a:r>
            <a:r>
              <a:rPr lang="en-US" dirty="0">
                <a:solidFill>
                  <a:srgbClr val="FF0000"/>
                </a:solidFill>
              </a:rPr>
              <a:t> A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R$ 10,00 / L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EAA98B2-B41D-4532-B97A-6942108E6D93}"/>
              </a:ext>
            </a:extLst>
          </p:cNvPr>
          <p:cNvSpPr txBox="1"/>
          <p:nvPr/>
        </p:nvSpPr>
        <p:spPr>
          <a:xfrm>
            <a:off x="5647777" y="4856226"/>
            <a:ext cx="31002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Ola, </a:t>
            </a:r>
            <a:r>
              <a:rPr lang="en-US" sz="1600" dirty="0" err="1">
                <a:solidFill>
                  <a:srgbClr val="FF0000"/>
                </a:solidFill>
              </a:rPr>
              <a:t>vc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ainda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não</a:t>
            </a:r>
            <a:r>
              <a:rPr lang="en-US" sz="1600" dirty="0">
                <a:solidFill>
                  <a:srgbClr val="FF0000"/>
                </a:solidFill>
              </a:rPr>
              <a:t> é </a:t>
            </a:r>
            <a:r>
              <a:rPr lang="en-US" sz="1600" dirty="0" err="1">
                <a:solidFill>
                  <a:srgbClr val="FF0000"/>
                </a:solidFill>
              </a:rPr>
              <a:t>cadastrado</a:t>
            </a:r>
            <a:r>
              <a:rPr lang="en-US" sz="1600" dirty="0">
                <a:solidFill>
                  <a:srgbClr val="FF0000"/>
                </a:solidFill>
              </a:rPr>
              <a:t> no </a:t>
            </a:r>
            <a:r>
              <a:rPr lang="en-US" sz="1600" dirty="0" err="1">
                <a:solidFill>
                  <a:srgbClr val="FF0000"/>
                </a:solidFill>
              </a:rPr>
              <a:t>nosso</a:t>
            </a:r>
            <a:r>
              <a:rPr lang="en-US" sz="1600" dirty="0">
                <a:solidFill>
                  <a:srgbClr val="FF0000"/>
                </a:solidFill>
              </a:rPr>
              <a:t> Sistema !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Favor se </a:t>
            </a:r>
            <a:r>
              <a:rPr lang="en-US" sz="1600" dirty="0" err="1">
                <a:solidFill>
                  <a:srgbClr val="FF0000"/>
                </a:solidFill>
              </a:rPr>
              <a:t>informar</a:t>
            </a:r>
            <a:r>
              <a:rPr lang="en-US" sz="1600" dirty="0">
                <a:solidFill>
                  <a:srgbClr val="FF0000"/>
                </a:solidFill>
              </a:rPr>
              <a:t> no Caixa.</a:t>
            </a:r>
            <a:endParaRPr lang="en-US" sz="16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9EFCE9E-8B4E-4EDD-AE35-87A8EBADC99D}"/>
              </a:ext>
            </a:extLst>
          </p:cNvPr>
          <p:cNvSpPr txBox="1"/>
          <p:nvPr/>
        </p:nvSpPr>
        <p:spPr>
          <a:xfrm>
            <a:off x="6882628" y="6368238"/>
            <a:ext cx="760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FF0000"/>
                </a:solidFill>
              </a:rPr>
              <a:t>Obrigado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EB313925-ED8B-4AFC-9B29-BEB564E89026}"/>
              </a:ext>
            </a:extLst>
          </p:cNvPr>
          <p:cNvSpPr/>
          <p:nvPr/>
        </p:nvSpPr>
        <p:spPr>
          <a:xfrm>
            <a:off x="5601216" y="3932896"/>
            <a:ext cx="550506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6C516C-363E-4ABE-B691-E0F54ADB8B0B}"/>
              </a:ext>
            </a:extLst>
          </p:cNvPr>
          <p:cNvSpPr txBox="1"/>
          <p:nvPr/>
        </p:nvSpPr>
        <p:spPr>
          <a:xfrm>
            <a:off x="4121001" y="303524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59E4F8F-15E6-4F95-98AA-D1AC9F1B3E3F}"/>
              </a:ext>
            </a:extLst>
          </p:cNvPr>
          <p:cNvSpPr txBox="1"/>
          <p:nvPr/>
        </p:nvSpPr>
        <p:spPr>
          <a:xfrm>
            <a:off x="8953107" y="308455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4561902-7A06-4963-AFEC-FC34FBD3C2DE}"/>
              </a:ext>
            </a:extLst>
          </p:cNvPr>
          <p:cNvSpPr txBox="1"/>
          <p:nvPr/>
        </p:nvSpPr>
        <p:spPr>
          <a:xfrm>
            <a:off x="8953107" y="63682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74394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A1C86B4-95A2-4D8C-8BF2-5FDAF2AD3EA7}"/>
              </a:ext>
            </a:extLst>
          </p:cNvPr>
          <p:cNvSpPr txBox="1"/>
          <p:nvPr/>
        </p:nvSpPr>
        <p:spPr>
          <a:xfrm>
            <a:off x="99904" y="103554"/>
            <a:ext cx="967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Peças: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05C891-F612-4260-9D16-893321AF1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660" y="565219"/>
            <a:ext cx="3997398" cy="206420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0396F11-D20F-465E-87B1-FD906FDE9A6D}"/>
              </a:ext>
            </a:extLst>
          </p:cNvPr>
          <p:cNvSpPr/>
          <p:nvPr/>
        </p:nvSpPr>
        <p:spPr>
          <a:xfrm>
            <a:off x="6336236" y="2566266"/>
            <a:ext cx="68253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https://www.adafruit.com/product/751</a:t>
            </a:r>
            <a:endParaRPr lang="en-US" dirty="0"/>
          </a:p>
          <a:p>
            <a:r>
              <a:rPr lang="en-US" dirty="0">
                <a:hlinkClick r:id="rId4"/>
              </a:rPr>
              <a:t>https://www.arduinolandia.com.br/leitor-biometrico-impressao-digital</a:t>
            </a:r>
            <a:endParaRPr lang="en-US" dirty="0"/>
          </a:p>
          <a:p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AAA7B2C-E0CF-4303-8CFF-6DE46A808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04" y="978578"/>
            <a:ext cx="5559490" cy="409870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AF2B348-34B8-4E27-9AE4-9E88C7ACC3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0353" y="3210403"/>
            <a:ext cx="2519266" cy="124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8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A1C86B4-95A2-4D8C-8BF2-5FDAF2AD3EA7}"/>
              </a:ext>
            </a:extLst>
          </p:cNvPr>
          <p:cNvSpPr txBox="1"/>
          <p:nvPr/>
        </p:nvSpPr>
        <p:spPr>
          <a:xfrm>
            <a:off x="99904" y="103554"/>
            <a:ext cx="967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Peças: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13BFFAF-AF8D-4BAE-B27B-552D92F9B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279" y="494516"/>
            <a:ext cx="3425242" cy="232450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109E1F8-4DA2-40C1-BFD7-02621DC69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900" y="3171746"/>
            <a:ext cx="1902180" cy="143362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6BCD9A1-4089-4EDB-92FD-56DF4A8BB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501" y="886418"/>
            <a:ext cx="6773778" cy="457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72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FA8CBD0-C04E-4904-AB46-DCF7A782E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" y="757513"/>
            <a:ext cx="11673659" cy="429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2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A1C86B4-95A2-4D8C-8BF2-5FDAF2AD3EA7}"/>
              </a:ext>
            </a:extLst>
          </p:cNvPr>
          <p:cNvSpPr txBox="1"/>
          <p:nvPr/>
        </p:nvSpPr>
        <p:spPr>
          <a:xfrm>
            <a:off x="99904" y="103554"/>
            <a:ext cx="268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Fluxograma cliente 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5E7963-9511-4BA1-8AF5-D3E24980A622}"/>
              </a:ext>
            </a:extLst>
          </p:cNvPr>
          <p:cNvSpPr txBox="1"/>
          <p:nvPr/>
        </p:nvSpPr>
        <p:spPr>
          <a:xfrm>
            <a:off x="2045615" y="1609824"/>
            <a:ext cx="175338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Cliente</a:t>
            </a:r>
            <a:r>
              <a:rPr lang="en-US" dirty="0"/>
              <a:t> le digital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cartão</a:t>
            </a:r>
            <a:r>
              <a:rPr lang="en-US" dirty="0"/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1816D8D-1ABF-49B5-95B8-8D5D9A69A7DB}"/>
              </a:ext>
            </a:extLst>
          </p:cNvPr>
          <p:cNvSpPr txBox="1"/>
          <p:nvPr/>
        </p:nvSpPr>
        <p:spPr>
          <a:xfrm>
            <a:off x="2045615" y="2459652"/>
            <a:ext cx="17533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RFID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0E1D4F0-4678-4748-828C-B5859C54563E}"/>
              </a:ext>
            </a:extLst>
          </p:cNvPr>
          <p:cNvSpPr txBox="1"/>
          <p:nvPr/>
        </p:nvSpPr>
        <p:spPr>
          <a:xfrm>
            <a:off x="2045615" y="3032481"/>
            <a:ext cx="17533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Biometrico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2CB3EE-F94A-43EA-9671-596FF2408FE8}"/>
              </a:ext>
            </a:extLst>
          </p:cNvPr>
          <p:cNvSpPr txBox="1"/>
          <p:nvPr/>
        </p:nvSpPr>
        <p:spPr>
          <a:xfrm>
            <a:off x="4166643" y="2616982"/>
            <a:ext cx="1753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verificado</a:t>
            </a:r>
            <a:r>
              <a:rPr lang="en-US" dirty="0"/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F3AFCB2-75C0-4CFA-855B-866FE60C430D}"/>
              </a:ext>
            </a:extLst>
          </p:cNvPr>
          <p:cNvSpPr txBox="1"/>
          <p:nvPr/>
        </p:nvSpPr>
        <p:spPr>
          <a:xfrm>
            <a:off x="199534" y="2478483"/>
            <a:ext cx="14784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clica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torneira</a:t>
            </a:r>
            <a:r>
              <a:rPr lang="en-US" dirty="0"/>
              <a:t> que </a:t>
            </a:r>
            <a:r>
              <a:rPr lang="en-US" dirty="0" err="1"/>
              <a:t>quer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2738B4C-34B9-4862-B2CC-0EECD6BFD7FA}"/>
              </a:ext>
            </a:extLst>
          </p:cNvPr>
          <p:cNvSpPr txBox="1"/>
          <p:nvPr/>
        </p:nvSpPr>
        <p:spPr>
          <a:xfrm>
            <a:off x="4304116" y="4112189"/>
            <a:ext cx="14784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Reconhecido</a:t>
            </a:r>
            <a:r>
              <a:rPr lang="en-US" dirty="0"/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8CD4025-CA75-464E-8DB7-E52C984CA9F9}"/>
              </a:ext>
            </a:extLst>
          </p:cNvPr>
          <p:cNvSpPr txBox="1"/>
          <p:nvPr/>
        </p:nvSpPr>
        <p:spPr>
          <a:xfrm>
            <a:off x="1420024" y="33710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06769D5-57B7-4F9E-A3B0-6CB100ACA448}"/>
              </a:ext>
            </a:extLst>
          </p:cNvPr>
          <p:cNvSpPr txBox="1"/>
          <p:nvPr/>
        </p:nvSpPr>
        <p:spPr>
          <a:xfrm>
            <a:off x="5691287" y="17924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DAA5D77-4800-4FD0-A17A-114BAC3BAB13}"/>
              </a:ext>
            </a:extLst>
          </p:cNvPr>
          <p:cNvSpPr txBox="1"/>
          <p:nvPr/>
        </p:nvSpPr>
        <p:spPr>
          <a:xfrm>
            <a:off x="251249" y="4666187"/>
            <a:ext cx="147843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Conta</a:t>
            </a:r>
            <a:r>
              <a:rPr lang="en-US" sz="1200" dirty="0"/>
              <a:t> 7 </a:t>
            </a:r>
            <a:r>
              <a:rPr lang="en-US" sz="1200" dirty="0" err="1"/>
              <a:t>segundos</a:t>
            </a:r>
            <a:r>
              <a:rPr lang="en-US" sz="1200" dirty="0"/>
              <a:t> e </a:t>
            </a:r>
            <a:r>
              <a:rPr lang="en-US" sz="1200" dirty="0" err="1"/>
              <a:t>volta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tela</a:t>
            </a:r>
            <a:r>
              <a:rPr lang="en-US" sz="1200" dirty="0"/>
              <a:t> 1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5BB296B-3A3F-4A26-9D14-5C86C793FD70}"/>
              </a:ext>
            </a:extLst>
          </p:cNvPr>
          <p:cNvCxnSpPr>
            <a:stCxn id="8" idx="3"/>
          </p:cNvCxnSpPr>
          <p:nvPr/>
        </p:nvCxnSpPr>
        <p:spPr>
          <a:xfrm flipV="1">
            <a:off x="1677972" y="2940147"/>
            <a:ext cx="3676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C4C2C3F-1BD7-446F-A192-1759FEA39F92}"/>
              </a:ext>
            </a:extLst>
          </p:cNvPr>
          <p:cNvCxnSpPr>
            <a:endCxn id="7" idx="1"/>
          </p:cNvCxnSpPr>
          <p:nvPr/>
        </p:nvCxnSpPr>
        <p:spPr>
          <a:xfrm>
            <a:off x="3799000" y="2930732"/>
            <a:ext cx="367643" cy="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F76EBDA-34E5-49B9-BF90-E979ACB4CE54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043335" y="3263313"/>
            <a:ext cx="1" cy="84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CC768286-76A6-4696-B214-745B73250935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rot="10800000">
            <a:off x="938754" y="3401813"/>
            <a:ext cx="3365363" cy="1033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9375460-833B-493B-AA89-05A32A0C2DFB}"/>
              </a:ext>
            </a:extLst>
          </p:cNvPr>
          <p:cNvSpPr txBox="1"/>
          <p:nvPr/>
        </p:nvSpPr>
        <p:spPr>
          <a:xfrm>
            <a:off x="5605518" y="46969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EADE72B-48C4-4FF8-AA25-AD168EEDB2DE}"/>
              </a:ext>
            </a:extLst>
          </p:cNvPr>
          <p:cNvSpPr txBox="1"/>
          <p:nvPr/>
        </p:nvSpPr>
        <p:spPr>
          <a:xfrm>
            <a:off x="4166643" y="1015299"/>
            <a:ext cx="175338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Reconhecido</a:t>
            </a:r>
            <a:endParaRPr lang="en-US" dirty="0"/>
          </a:p>
          <a:p>
            <a:pPr algn="ctr"/>
            <a:r>
              <a:rPr lang="en-US" dirty="0"/>
              <a:t>Libera </a:t>
            </a:r>
            <a:r>
              <a:rPr lang="en-US" dirty="0" err="1"/>
              <a:t>torneira</a:t>
            </a:r>
            <a:endParaRPr lang="en-US" dirty="0"/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busca</a:t>
            </a:r>
            <a:r>
              <a:rPr lang="en-US" sz="1200" dirty="0"/>
              <a:t> </a:t>
            </a:r>
            <a:r>
              <a:rPr lang="en-US" sz="1200" dirty="0" err="1"/>
              <a:t>saldo</a:t>
            </a:r>
            <a:r>
              <a:rPr lang="en-US" sz="1200" dirty="0"/>
              <a:t> no BD)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9804A28E-D7EB-4BEA-9515-FBAB4C0206C5}"/>
              </a:ext>
            </a:extLst>
          </p:cNvPr>
          <p:cNvCxnSpPr>
            <a:stCxn id="7" idx="0"/>
            <a:endCxn id="25" idx="2"/>
          </p:cNvCxnSpPr>
          <p:nvPr/>
        </p:nvCxnSpPr>
        <p:spPr>
          <a:xfrm flipV="1">
            <a:off x="5043336" y="1846296"/>
            <a:ext cx="0" cy="77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DBF3F05-D0B8-4D7E-88F3-85307110F95A}"/>
              </a:ext>
            </a:extLst>
          </p:cNvPr>
          <p:cNvSpPr txBox="1"/>
          <p:nvPr/>
        </p:nvSpPr>
        <p:spPr>
          <a:xfrm>
            <a:off x="7481731" y="325902"/>
            <a:ext cx="147843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Conta</a:t>
            </a:r>
            <a:r>
              <a:rPr lang="en-US" sz="1200" dirty="0"/>
              <a:t> 5 </a:t>
            </a:r>
            <a:r>
              <a:rPr lang="en-US" sz="1200" dirty="0" err="1"/>
              <a:t>segundos</a:t>
            </a:r>
            <a:r>
              <a:rPr lang="en-US" sz="1200" dirty="0"/>
              <a:t> se </a:t>
            </a:r>
            <a:r>
              <a:rPr lang="en-US" sz="1200" dirty="0" err="1"/>
              <a:t>nao</a:t>
            </a:r>
            <a:r>
              <a:rPr lang="en-US" sz="1200" dirty="0"/>
              <a:t> </a:t>
            </a:r>
            <a:r>
              <a:rPr lang="en-US" sz="1200" dirty="0" err="1"/>
              <a:t>tiver</a:t>
            </a:r>
            <a:r>
              <a:rPr lang="en-US" sz="1200" dirty="0"/>
              <a:t> </a:t>
            </a:r>
            <a:r>
              <a:rPr lang="en-US" sz="1200" dirty="0" err="1"/>
              <a:t>fluxo</a:t>
            </a:r>
            <a:r>
              <a:rPr lang="en-US" sz="1200" dirty="0"/>
              <a:t> </a:t>
            </a:r>
            <a:r>
              <a:rPr lang="en-US" sz="1200" dirty="0" err="1"/>
              <a:t>volta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tela</a:t>
            </a:r>
            <a:r>
              <a:rPr lang="en-US" sz="1200" dirty="0"/>
              <a:t> 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E99982B-10EC-47AB-B91C-3EF1C281DAD8}"/>
              </a:ext>
            </a:extLst>
          </p:cNvPr>
          <p:cNvSpPr txBox="1"/>
          <p:nvPr/>
        </p:nvSpPr>
        <p:spPr>
          <a:xfrm>
            <a:off x="7481731" y="1064565"/>
            <a:ext cx="147843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Conta</a:t>
            </a:r>
            <a:r>
              <a:rPr lang="en-US" sz="1200" dirty="0"/>
              <a:t> 5 </a:t>
            </a:r>
            <a:r>
              <a:rPr lang="en-US" sz="1200" dirty="0" err="1"/>
              <a:t>segundos</a:t>
            </a:r>
            <a:r>
              <a:rPr lang="en-US" sz="1200" dirty="0"/>
              <a:t> se </a:t>
            </a:r>
            <a:r>
              <a:rPr lang="en-US" sz="1200" dirty="0" err="1"/>
              <a:t>tiver</a:t>
            </a:r>
            <a:r>
              <a:rPr lang="en-US" sz="1200" dirty="0"/>
              <a:t> </a:t>
            </a:r>
            <a:r>
              <a:rPr lang="en-US" sz="1200" dirty="0" err="1"/>
              <a:t>fluxo</a:t>
            </a:r>
            <a:r>
              <a:rPr lang="en-US" sz="1200" dirty="0"/>
              <a:t> </a:t>
            </a:r>
            <a:r>
              <a:rPr lang="en-US" sz="1200" dirty="0" err="1"/>
              <a:t>vai</a:t>
            </a:r>
            <a:r>
              <a:rPr lang="en-US" sz="1200" dirty="0"/>
              <a:t> </a:t>
            </a:r>
            <a:r>
              <a:rPr lang="en-US" sz="1200" dirty="0" err="1"/>
              <a:t>atualizando</a:t>
            </a:r>
            <a:r>
              <a:rPr lang="en-US" sz="1200" dirty="0"/>
              <a:t> o </a:t>
            </a:r>
            <a:r>
              <a:rPr lang="en-US" sz="1200" dirty="0" err="1"/>
              <a:t>saldo</a:t>
            </a:r>
            <a:r>
              <a:rPr lang="en-US" sz="1200" dirty="0"/>
              <a:t> e </a:t>
            </a:r>
            <a:r>
              <a:rPr lang="en-US" sz="1200" dirty="0" err="1"/>
              <a:t>verificando</a:t>
            </a:r>
            <a:r>
              <a:rPr lang="en-US" sz="1200" dirty="0"/>
              <a:t> </a:t>
            </a:r>
            <a:r>
              <a:rPr lang="en-US" sz="1200" dirty="0" err="1"/>
              <a:t>fluxo</a:t>
            </a:r>
            <a:endParaRPr lang="en-US" sz="12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9923941-2BF6-4007-9697-14FD0CBDB401}"/>
              </a:ext>
            </a:extLst>
          </p:cNvPr>
          <p:cNvSpPr txBox="1"/>
          <p:nvPr/>
        </p:nvSpPr>
        <p:spPr>
          <a:xfrm>
            <a:off x="7481731" y="1987894"/>
            <a:ext cx="147843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Conta</a:t>
            </a:r>
            <a:r>
              <a:rPr lang="en-US" sz="1200" dirty="0"/>
              <a:t> 5 </a:t>
            </a:r>
            <a:r>
              <a:rPr lang="en-US" sz="1200" dirty="0" err="1"/>
              <a:t>segundos</a:t>
            </a:r>
            <a:r>
              <a:rPr lang="en-US" sz="1200" dirty="0"/>
              <a:t> </a:t>
            </a:r>
            <a:r>
              <a:rPr lang="en-US" sz="1200" dirty="0" err="1"/>
              <a:t>sempre</a:t>
            </a:r>
            <a:r>
              <a:rPr lang="en-US" sz="1200" dirty="0"/>
              <a:t> q </a:t>
            </a:r>
            <a:r>
              <a:rPr lang="en-US" sz="1200" dirty="0" err="1"/>
              <a:t>parar</a:t>
            </a:r>
            <a:r>
              <a:rPr lang="en-US" sz="1200" dirty="0"/>
              <a:t> o </a:t>
            </a:r>
            <a:r>
              <a:rPr lang="en-US" sz="1200" dirty="0" err="1"/>
              <a:t>fluxo</a:t>
            </a:r>
            <a:r>
              <a:rPr lang="en-US" sz="1200" dirty="0"/>
              <a:t>, se passer de 5 </a:t>
            </a:r>
            <a:r>
              <a:rPr lang="en-US" sz="1200" dirty="0" err="1"/>
              <a:t>volta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tela</a:t>
            </a:r>
            <a:r>
              <a:rPr lang="en-US" sz="12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90147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EC50B1F-F927-4FA8-BB2D-3D3D45429F62}"/>
              </a:ext>
            </a:extLst>
          </p:cNvPr>
          <p:cNvSpPr/>
          <p:nvPr/>
        </p:nvSpPr>
        <p:spPr>
          <a:xfrm>
            <a:off x="93307" y="62286"/>
            <a:ext cx="4230000" cy="32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A622EA-4319-4A07-AA57-67DBFC810DFF}"/>
              </a:ext>
            </a:extLst>
          </p:cNvPr>
          <p:cNvSpPr/>
          <p:nvPr/>
        </p:nvSpPr>
        <p:spPr>
          <a:xfrm>
            <a:off x="457129" y="194873"/>
            <a:ext cx="3502356" cy="293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1D81B5-DD22-468C-93E0-2C3C9C280C51}"/>
              </a:ext>
            </a:extLst>
          </p:cNvPr>
          <p:cNvSpPr txBox="1"/>
          <p:nvPr/>
        </p:nvSpPr>
        <p:spPr>
          <a:xfrm>
            <a:off x="36811" y="3240709"/>
            <a:ext cx="2395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 5”  - Administração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572D775-3DE4-467D-8869-7E891D43EB20}"/>
              </a:ext>
            </a:extLst>
          </p:cNvPr>
          <p:cNvSpPr/>
          <p:nvPr/>
        </p:nvSpPr>
        <p:spPr>
          <a:xfrm>
            <a:off x="780983" y="673958"/>
            <a:ext cx="1085810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Cadastrar</a:t>
            </a:r>
            <a:r>
              <a:rPr lang="en-US" dirty="0"/>
              <a:t> </a:t>
            </a:r>
            <a:r>
              <a:rPr lang="en-US" dirty="0" err="1"/>
              <a:t>Usuario</a:t>
            </a:r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85E39C1-3853-4EED-B94C-0B7F3016D147}"/>
              </a:ext>
            </a:extLst>
          </p:cNvPr>
          <p:cNvSpPr/>
          <p:nvPr/>
        </p:nvSpPr>
        <p:spPr>
          <a:xfrm>
            <a:off x="2413297" y="671215"/>
            <a:ext cx="1153373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Recaregar</a:t>
            </a:r>
            <a:r>
              <a:rPr lang="en-US" dirty="0"/>
              <a:t> </a:t>
            </a:r>
            <a:r>
              <a:rPr lang="en-US" dirty="0" err="1"/>
              <a:t>Saldo</a:t>
            </a:r>
            <a:endParaRPr lang="en-US" dirty="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76E132A7-3274-44CA-9133-1EE745EF7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49" y="3872674"/>
            <a:ext cx="790068" cy="792821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14D0ABB-F708-47C0-B764-ABA7A104C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186350" y="4375622"/>
            <a:ext cx="1195334" cy="80029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641FBE90-6B04-4F7E-BF47-69CF118D2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730" y="3636418"/>
            <a:ext cx="1022126" cy="1517218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5E5C810C-DCCD-4F46-B1B9-73319E4B8B7F}"/>
              </a:ext>
            </a:extLst>
          </p:cNvPr>
          <p:cNvSpPr txBox="1"/>
          <p:nvPr/>
        </p:nvSpPr>
        <p:spPr>
          <a:xfrm>
            <a:off x="1701876" y="5560361"/>
            <a:ext cx="15647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Clica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em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botão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oculto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na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tela</a:t>
            </a:r>
            <a:r>
              <a:rPr lang="en-US" sz="1400" dirty="0">
                <a:solidFill>
                  <a:srgbClr val="FF0000"/>
                </a:solidFill>
              </a:rPr>
              <a:t> 1 – </a:t>
            </a:r>
            <a:r>
              <a:rPr lang="en-US" sz="1400" dirty="0" err="1">
                <a:solidFill>
                  <a:srgbClr val="FF0000"/>
                </a:solidFill>
              </a:rPr>
              <a:t>valida</a:t>
            </a:r>
            <a:r>
              <a:rPr lang="en-US" sz="1400" dirty="0">
                <a:solidFill>
                  <a:srgbClr val="FF0000"/>
                </a:solidFill>
              </a:rPr>
              <a:t> o </a:t>
            </a:r>
            <a:r>
              <a:rPr lang="en-US" sz="1400" dirty="0" err="1">
                <a:solidFill>
                  <a:srgbClr val="FF0000"/>
                </a:solidFill>
              </a:rPr>
              <a:t>cartão</a:t>
            </a:r>
            <a:r>
              <a:rPr lang="en-US" sz="1400" dirty="0">
                <a:solidFill>
                  <a:srgbClr val="FF0000"/>
                </a:solidFill>
              </a:rPr>
              <a:t> master </a:t>
            </a:r>
            <a:r>
              <a:rPr lang="en-US" sz="1400" dirty="0" err="1">
                <a:solidFill>
                  <a:srgbClr val="FF0000"/>
                </a:solidFill>
              </a:rPr>
              <a:t>ou</a:t>
            </a:r>
            <a:r>
              <a:rPr lang="en-US" sz="1400" dirty="0">
                <a:solidFill>
                  <a:srgbClr val="FF0000"/>
                </a:solidFill>
              </a:rPr>
              <a:t> digital de </a:t>
            </a:r>
            <a:r>
              <a:rPr lang="en-US" sz="1400" dirty="0" err="1">
                <a:solidFill>
                  <a:srgbClr val="FF0000"/>
                </a:solidFill>
              </a:rPr>
              <a:t>funcionario</a:t>
            </a:r>
            <a:r>
              <a:rPr lang="en-US" sz="1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FAF7A349-4790-468A-BCB4-C974A0463166}"/>
              </a:ext>
            </a:extLst>
          </p:cNvPr>
          <p:cNvSpPr/>
          <p:nvPr/>
        </p:nvSpPr>
        <p:spPr>
          <a:xfrm>
            <a:off x="3402598" y="3525429"/>
            <a:ext cx="4230000" cy="32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0D23AD3-069B-4A84-A213-0097986F4178}"/>
              </a:ext>
            </a:extLst>
          </p:cNvPr>
          <p:cNvSpPr/>
          <p:nvPr/>
        </p:nvSpPr>
        <p:spPr>
          <a:xfrm>
            <a:off x="3766420" y="3658016"/>
            <a:ext cx="3502356" cy="293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D033410-FF11-416E-A031-52C103833245}"/>
              </a:ext>
            </a:extLst>
          </p:cNvPr>
          <p:cNvSpPr txBox="1"/>
          <p:nvPr/>
        </p:nvSpPr>
        <p:spPr>
          <a:xfrm>
            <a:off x="4003853" y="4797600"/>
            <a:ext cx="31227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Usuario</a:t>
            </a:r>
            <a:r>
              <a:rPr lang="en-US" sz="1600" dirty="0">
                <a:solidFill>
                  <a:srgbClr val="FF0000"/>
                </a:solidFill>
              </a:rPr>
              <a:t>:  XXXXXXX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Saldo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atual</a:t>
            </a:r>
            <a:r>
              <a:rPr lang="en-US" sz="1600" dirty="0">
                <a:solidFill>
                  <a:srgbClr val="FF0000"/>
                </a:solidFill>
              </a:rPr>
              <a:t> : XXXXXXX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Valor a </a:t>
            </a:r>
            <a:r>
              <a:rPr lang="en-US" sz="1600" dirty="0" err="1">
                <a:solidFill>
                  <a:srgbClr val="FF0000"/>
                </a:solidFill>
              </a:rPr>
              <a:t>ser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adicionado</a:t>
            </a:r>
            <a:r>
              <a:rPr lang="en-US" sz="1600" dirty="0">
                <a:solidFill>
                  <a:srgbClr val="FF0000"/>
                </a:solidFill>
              </a:rPr>
              <a:t> : </a:t>
            </a:r>
            <a:r>
              <a:rPr lang="en-US" sz="1600" dirty="0"/>
              <a:t>XXXXXXXX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85D9F21-0999-4EE4-A9AB-88F2B68C46D2}"/>
              </a:ext>
            </a:extLst>
          </p:cNvPr>
          <p:cNvSpPr/>
          <p:nvPr/>
        </p:nvSpPr>
        <p:spPr>
          <a:xfrm>
            <a:off x="4440870" y="194873"/>
            <a:ext cx="4230000" cy="32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B3DC157-73D9-4012-8702-A6A9F36E4292}"/>
              </a:ext>
            </a:extLst>
          </p:cNvPr>
          <p:cNvSpPr/>
          <p:nvPr/>
        </p:nvSpPr>
        <p:spPr>
          <a:xfrm>
            <a:off x="4804692" y="327460"/>
            <a:ext cx="3502356" cy="293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38A83DA-BDF8-49DD-A4FA-814CC312A0F0}"/>
              </a:ext>
            </a:extLst>
          </p:cNvPr>
          <p:cNvSpPr txBox="1"/>
          <p:nvPr/>
        </p:nvSpPr>
        <p:spPr>
          <a:xfrm>
            <a:off x="5614019" y="327304"/>
            <a:ext cx="3056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Cadastro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usuario</a:t>
            </a:r>
            <a:r>
              <a:rPr lang="en-US" sz="14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45A4FE19-0A99-42B5-8FD4-CCA2060C647A}"/>
              </a:ext>
            </a:extLst>
          </p:cNvPr>
          <p:cNvSpPr/>
          <p:nvPr/>
        </p:nvSpPr>
        <p:spPr>
          <a:xfrm>
            <a:off x="5212436" y="693283"/>
            <a:ext cx="1085810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Cadastrar</a:t>
            </a:r>
            <a:r>
              <a:rPr lang="en-US" dirty="0"/>
              <a:t> Digital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035835C-9D63-4839-A176-554434CD28A9}"/>
              </a:ext>
            </a:extLst>
          </p:cNvPr>
          <p:cNvSpPr/>
          <p:nvPr/>
        </p:nvSpPr>
        <p:spPr>
          <a:xfrm>
            <a:off x="6726813" y="694751"/>
            <a:ext cx="1085810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Cadastrar</a:t>
            </a:r>
            <a:r>
              <a:rPr lang="en-US" dirty="0"/>
              <a:t> </a:t>
            </a:r>
            <a:r>
              <a:rPr lang="en-US" dirty="0" err="1"/>
              <a:t>cartão</a:t>
            </a:r>
            <a:endParaRPr lang="en-US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07FDF52-0D9C-43D8-B3BB-2D905EB60CEE}"/>
              </a:ext>
            </a:extLst>
          </p:cNvPr>
          <p:cNvSpPr txBox="1"/>
          <p:nvPr/>
        </p:nvSpPr>
        <p:spPr>
          <a:xfrm>
            <a:off x="5217154" y="1542335"/>
            <a:ext cx="175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FF0000"/>
                </a:solidFill>
              </a:rPr>
              <a:t>Digite</a:t>
            </a:r>
            <a:r>
              <a:rPr lang="en-US" sz="1200" dirty="0">
                <a:solidFill>
                  <a:srgbClr val="FF0000"/>
                </a:solidFill>
              </a:rPr>
              <a:t> o </a:t>
            </a:r>
            <a:r>
              <a:rPr lang="en-US" sz="1200" dirty="0" err="1">
                <a:solidFill>
                  <a:srgbClr val="FF0000"/>
                </a:solidFill>
              </a:rPr>
              <a:t>nome</a:t>
            </a:r>
            <a:r>
              <a:rPr lang="en-US" sz="1200" dirty="0">
                <a:solidFill>
                  <a:srgbClr val="FF0000"/>
                </a:solidFill>
              </a:rPr>
              <a:t> do </a:t>
            </a:r>
            <a:r>
              <a:rPr lang="en-US" sz="1200" dirty="0" err="1">
                <a:solidFill>
                  <a:srgbClr val="FF0000"/>
                </a:solidFill>
              </a:rPr>
              <a:t>cliente</a:t>
            </a:r>
            <a:r>
              <a:rPr lang="en-US" sz="1200" dirty="0">
                <a:solidFill>
                  <a:srgbClr val="FF0000"/>
                </a:solidFill>
              </a:rPr>
              <a:t>:</a:t>
            </a:r>
          </a:p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389E9C8-AC7A-4ED2-A1E5-57554845F14B}"/>
              </a:ext>
            </a:extLst>
          </p:cNvPr>
          <p:cNvSpPr txBox="1"/>
          <p:nvPr/>
        </p:nvSpPr>
        <p:spPr>
          <a:xfrm>
            <a:off x="5123748" y="2842555"/>
            <a:ext cx="2199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Cadastro</a:t>
            </a:r>
            <a:r>
              <a:rPr lang="en-US" sz="1200" dirty="0">
                <a:solidFill>
                  <a:srgbClr val="7030A0"/>
                </a:solidFill>
              </a:rPr>
              <a:t> </a:t>
            </a:r>
            <a:r>
              <a:rPr lang="en-US" sz="1200" dirty="0" err="1">
                <a:solidFill>
                  <a:srgbClr val="7030A0"/>
                </a:solidFill>
              </a:rPr>
              <a:t>efetuado</a:t>
            </a:r>
            <a:r>
              <a:rPr lang="en-US" sz="1200" dirty="0">
                <a:solidFill>
                  <a:srgbClr val="7030A0"/>
                </a:solidFill>
              </a:rPr>
              <a:t> com </a:t>
            </a:r>
            <a:r>
              <a:rPr lang="en-US" sz="1200" dirty="0" err="1">
                <a:solidFill>
                  <a:srgbClr val="7030A0"/>
                </a:solidFill>
              </a:rPr>
              <a:t>sucesso</a:t>
            </a:r>
            <a:r>
              <a:rPr lang="en-US" sz="12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D120E41-B096-4BDC-A502-F82B6F88F557}"/>
              </a:ext>
            </a:extLst>
          </p:cNvPr>
          <p:cNvSpPr txBox="1"/>
          <p:nvPr/>
        </p:nvSpPr>
        <p:spPr>
          <a:xfrm>
            <a:off x="6967620" y="15012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XXXXXXX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BBB24ED-4FD5-4D09-8D31-296C0DD8993C}"/>
              </a:ext>
            </a:extLst>
          </p:cNvPr>
          <p:cNvSpPr txBox="1"/>
          <p:nvPr/>
        </p:nvSpPr>
        <p:spPr>
          <a:xfrm>
            <a:off x="5189361" y="1891730"/>
            <a:ext cx="1811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FF0000"/>
                </a:solidFill>
              </a:rPr>
              <a:t>Digite</a:t>
            </a:r>
            <a:r>
              <a:rPr lang="en-US" sz="1200" dirty="0">
                <a:solidFill>
                  <a:srgbClr val="FF0000"/>
                </a:solidFill>
              </a:rPr>
              <a:t> o valor a </a:t>
            </a:r>
            <a:r>
              <a:rPr lang="en-US" sz="1200" dirty="0" err="1">
                <a:solidFill>
                  <a:srgbClr val="FF0000"/>
                </a:solidFill>
              </a:rPr>
              <a:t>cadastrar</a:t>
            </a:r>
            <a:r>
              <a:rPr lang="en-US" sz="1200" dirty="0">
                <a:solidFill>
                  <a:srgbClr val="FF0000"/>
                </a:solidFill>
              </a:rPr>
              <a:t> :</a:t>
            </a:r>
          </a:p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C197AB0-5AAF-4D35-85AA-1FEC884E6DD3}"/>
              </a:ext>
            </a:extLst>
          </p:cNvPr>
          <p:cNvSpPr txBox="1"/>
          <p:nvPr/>
        </p:nvSpPr>
        <p:spPr>
          <a:xfrm>
            <a:off x="6967620" y="1850625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XXXXXXX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600C71E-C0DC-4524-8E06-71FAC4605CAE}"/>
              </a:ext>
            </a:extLst>
          </p:cNvPr>
          <p:cNvSpPr/>
          <p:nvPr/>
        </p:nvSpPr>
        <p:spPr>
          <a:xfrm>
            <a:off x="1487717" y="1770369"/>
            <a:ext cx="1441179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Manutenção</a:t>
            </a:r>
            <a:endParaRPr lang="en-US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71AFCA2-28E8-4322-A340-62024C41E383}"/>
              </a:ext>
            </a:extLst>
          </p:cNvPr>
          <p:cNvSpPr txBox="1"/>
          <p:nvPr/>
        </p:nvSpPr>
        <p:spPr>
          <a:xfrm>
            <a:off x="3798723" y="3696681"/>
            <a:ext cx="3056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Recarga</a:t>
            </a:r>
            <a:r>
              <a:rPr lang="en-US" sz="14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77A67E37-172F-4989-8B98-9E8B881EF100}"/>
              </a:ext>
            </a:extLst>
          </p:cNvPr>
          <p:cNvSpPr/>
          <p:nvPr/>
        </p:nvSpPr>
        <p:spPr>
          <a:xfrm>
            <a:off x="7812623" y="3525429"/>
            <a:ext cx="4230000" cy="32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42A824D1-CECB-4492-8738-20B8331A9746}"/>
              </a:ext>
            </a:extLst>
          </p:cNvPr>
          <p:cNvSpPr/>
          <p:nvPr/>
        </p:nvSpPr>
        <p:spPr>
          <a:xfrm>
            <a:off x="8133141" y="3658016"/>
            <a:ext cx="3502356" cy="293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3F61BF60-7D42-4A6F-8A9E-D76197EE85C3}"/>
              </a:ext>
            </a:extLst>
          </p:cNvPr>
          <p:cNvSpPr txBox="1"/>
          <p:nvPr/>
        </p:nvSpPr>
        <p:spPr>
          <a:xfrm>
            <a:off x="8176444" y="4475391"/>
            <a:ext cx="1244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Nome do </a:t>
            </a:r>
            <a:r>
              <a:rPr lang="en-US" sz="1200" dirty="0" err="1">
                <a:solidFill>
                  <a:srgbClr val="FF0000"/>
                </a:solidFill>
              </a:rPr>
              <a:t>Chopp</a:t>
            </a:r>
            <a:r>
              <a:rPr lang="en-US" sz="1200" dirty="0">
                <a:solidFill>
                  <a:srgbClr val="FF0000"/>
                </a:solidFill>
              </a:rPr>
              <a:t>:</a:t>
            </a:r>
            <a:endParaRPr lang="en-US" sz="1200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3F554BCE-2EB0-4A95-8686-2C65966D044D}"/>
              </a:ext>
            </a:extLst>
          </p:cNvPr>
          <p:cNvSpPr txBox="1"/>
          <p:nvPr/>
        </p:nvSpPr>
        <p:spPr>
          <a:xfrm>
            <a:off x="8208748" y="3696681"/>
            <a:ext cx="3056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Manutenção</a:t>
            </a:r>
            <a:r>
              <a:rPr lang="en-US" sz="14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0B26151C-5111-4B91-A9FB-228886E32ED0}"/>
              </a:ext>
            </a:extLst>
          </p:cNvPr>
          <p:cNvSpPr txBox="1"/>
          <p:nvPr/>
        </p:nvSpPr>
        <p:spPr>
          <a:xfrm>
            <a:off x="3968750" y="6152262"/>
            <a:ext cx="2136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Recarga</a:t>
            </a:r>
            <a:r>
              <a:rPr lang="en-US" sz="1200" dirty="0">
                <a:solidFill>
                  <a:srgbClr val="7030A0"/>
                </a:solidFill>
              </a:rPr>
              <a:t> </a:t>
            </a:r>
            <a:r>
              <a:rPr lang="en-US" sz="1200" dirty="0" err="1">
                <a:solidFill>
                  <a:srgbClr val="7030A0"/>
                </a:solidFill>
              </a:rPr>
              <a:t>efetuada</a:t>
            </a:r>
            <a:r>
              <a:rPr lang="en-US" sz="1200" dirty="0">
                <a:solidFill>
                  <a:srgbClr val="7030A0"/>
                </a:solidFill>
              </a:rPr>
              <a:t> com </a:t>
            </a:r>
            <a:r>
              <a:rPr lang="en-US" sz="1200" dirty="0" err="1">
                <a:solidFill>
                  <a:srgbClr val="7030A0"/>
                </a:solidFill>
              </a:rPr>
              <a:t>sucesso</a:t>
            </a:r>
            <a:r>
              <a:rPr lang="en-US" sz="12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22477781-84BE-4817-B522-2E882B9B5073}"/>
              </a:ext>
            </a:extLst>
          </p:cNvPr>
          <p:cNvSpPr/>
          <p:nvPr/>
        </p:nvSpPr>
        <p:spPr>
          <a:xfrm>
            <a:off x="9559609" y="4016724"/>
            <a:ext cx="307426" cy="344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1F71D2F3-8B90-487E-A2FD-D4B4607FB289}"/>
              </a:ext>
            </a:extLst>
          </p:cNvPr>
          <p:cNvSpPr/>
          <p:nvPr/>
        </p:nvSpPr>
        <p:spPr>
          <a:xfrm>
            <a:off x="10353531" y="4016724"/>
            <a:ext cx="307426" cy="344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DF949A84-AD61-4DC7-9BCA-E4D62D38B6CA}"/>
              </a:ext>
            </a:extLst>
          </p:cNvPr>
          <p:cNvSpPr/>
          <p:nvPr/>
        </p:nvSpPr>
        <p:spPr>
          <a:xfrm>
            <a:off x="11167350" y="4005678"/>
            <a:ext cx="307426" cy="344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EC90A7AB-F220-410F-AD6B-B89B13E983B0}"/>
              </a:ext>
            </a:extLst>
          </p:cNvPr>
          <p:cNvSpPr txBox="1"/>
          <p:nvPr/>
        </p:nvSpPr>
        <p:spPr>
          <a:xfrm>
            <a:off x="9399458" y="4465383"/>
            <a:ext cx="22637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/>
              <a:t>Chopp</a:t>
            </a:r>
            <a:r>
              <a:rPr lang="en-US" sz="1050" dirty="0"/>
              <a:t> A           </a:t>
            </a:r>
            <a:r>
              <a:rPr lang="en-US" sz="1050" dirty="0" err="1"/>
              <a:t>Chopp</a:t>
            </a:r>
            <a:r>
              <a:rPr lang="en-US" sz="1050" dirty="0"/>
              <a:t> B            </a:t>
            </a:r>
            <a:r>
              <a:rPr lang="en-US" sz="1050" dirty="0" err="1"/>
              <a:t>Chopp</a:t>
            </a:r>
            <a:r>
              <a:rPr lang="en-US" sz="1050" dirty="0"/>
              <a:t> C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487F2B01-4A8E-4CFF-8E9F-9222DD1AA365}"/>
              </a:ext>
            </a:extLst>
          </p:cNvPr>
          <p:cNvSpPr txBox="1"/>
          <p:nvPr/>
        </p:nvSpPr>
        <p:spPr>
          <a:xfrm>
            <a:off x="8184330" y="4659101"/>
            <a:ext cx="580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Preço</a:t>
            </a:r>
            <a:r>
              <a:rPr lang="en-US" sz="1200" dirty="0">
                <a:solidFill>
                  <a:srgbClr val="FF0000"/>
                </a:solidFill>
              </a:rPr>
              <a:t>:</a:t>
            </a:r>
            <a:endParaRPr lang="en-US" sz="1200" dirty="0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A95429D5-7F5F-4B1E-A0C4-E4D6C11B7B18}"/>
              </a:ext>
            </a:extLst>
          </p:cNvPr>
          <p:cNvSpPr txBox="1"/>
          <p:nvPr/>
        </p:nvSpPr>
        <p:spPr>
          <a:xfrm>
            <a:off x="9497239" y="4666591"/>
            <a:ext cx="20681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/>
              <a:t>Xxxx</a:t>
            </a:r>
            <a:r>
              <a:rPr lang="en-US" sz="1050" dirty="0"/>
              <a:t>                 </a:t>
            </a:r>
            <a:r>
              <a:rPr lang="en-US" sz="1050" dirty="0" err="1"/>
              <a:t>xxxxxx</a:t>
            </a:r>
            <a:r>
              <a:rPr lang="en-US" sz="1050" dirty="0"/>
              <a:t>               </a:t>
            </a:r>
            <a:r>
              <a:rPr lang="en-US" sz="1050" dirty="0" err="1"/>
              <a:t>xxxxx</a:t>
            </a:r>
            <a:r>
              <a:rPr lang="en-US" sz="1050" dirty="0"/>
              <a:t> 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2174C17-1625-4830-AF7C-32DEC70A2AC2}"/>
              </a:ext>
            </a:extLst>
          </p:cNvPr>
          <p:cNvSpPr txBox="1"/>
          <p:nvPr/>
        </p:nvSpPr>
        <p:spPr>
          <a:xfrm>
            <a:off x="8184330" y="4960689"/>
            <a:ext cx="1093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Volume </a:t>
            </a:r>
            <a:r>
              <a:rPr lang="en-US" sz="1200" dirty="0" err="1">
                <a:solidFill>
                  <a:srgbClr val="FF0000"/>
                </a:solidFill>
              </a:rPr>
              <a:t>atual</a:t>
            </a:r>
            <a:r>
              <a:rPr lang="en-US" sz="1200" dirty="0">
                <a:solidFill>
                  <a:srgbClr val="FF0000"/>
                </a:solidFill>
              </a:rPr>
              <a:t>:</a:t>
            </a:r>
            <a:endParaRPr lang="en-US" sz="1200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C0CC76F9-F038-4675-B019-5F2C4E3F36E9}"/>
              </a:ext>
            </a:extLst>
          </p:cNvPr>
          <p:cNvSpPr txBox="1"/>
          <p:nvPr/>
        </p:nvSpPr>
        <p:spPr>
          <a:xfrm>
            <a:off x="9407344" y="4950681"/>
            <a:ext cx="22637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>
                <a:solidFill>
                  <a:srgbClr val="FF0000"/>
                </a:solidFill>
              </a:rPr>
              <a:t>Chopp</a:t>
            </a:r>
            <a:r>
              <a:rPr lang="en-US" sz="1050" dirty="0">
                <a:solidFill>
                  <a:srgbClr val="FF0000"/>
                </a:solidFill>
              </a:rPr>
              <a:t> A           </a:t>
            </a:r>
            <a:r>
              <a:rPr lang="en-US" sz="1050" dirty="0" err="1">
                <a:solidFill>
                  <a:srgbClr val="FF0000"/>
                </a:solidFill>
              </a:rPr>
              <a:t>Chopp</a:t>
            </a:r>
            <a:r>
              <a:rPr lang="en-US" sz="1050" dirty="0">
                <a:solidFill>
                  <a:srgbClr val="FF0000"/>
                </a:solidFill>
              </a:rPr>
              <a:t> B            </a:t>
            </a:r>
            <a:r>
              <a:rPr lang="en-US" sz="1050" dirty="0" err="1">
                <a:solidFill>
                  <a:srgbClr val="FF0000"/>
                </a:solidFill>
              </a:rPr>
              <a:t>Chopp</a:t>
            </a:r>
            <a:r>
              <a:rPr lang="en-US" sz="1050" dirty="0">
                <a:solidFill>
                  <a:srgbClr val="FF0000"/>
                </a:solidFill>
              </a:rPr>
              <a:t> C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045C5B44-20C7-4F12-8531-45B5AFD45823}"/>
              </a:ext>
            </a:extLst>
          </p:cNvPr>
          <p:cNvSpPr txBox="1"/>
          <p:nvPr/>
        </p:nvSpPr>
        <p:spPr>
          <a:xfrm>
            <a:off x="9487400" y="5218873"/>
            <a:ext cx="490839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50" dirty="0"/>
              <a:t>Reset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243C3853-FB20-4DEE-A7DE-BCEE3E46437D}"/>
              </a:ext>
            </a:extLst>
          </p:cNvPr>
          <p:cNvSpPr txBox="1"/>
          <p:nvPr/>
        </p:nvSpPr>
        <p:spPr>
          <a:xfrm>
            <a:off x="8176444" y="5474190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Carga</a:t>
            </a:r>
            <a:r>
              <a:rPr lang="en-US" sz="1200" dirty="0">
                <a:solidFill>
                  <a:srgbClr val="FF0000"/>
                </a:solidFill>
              </a:rPr>
              <a:t> (volume) :</a:t>
            </a:r>
            <a:endParaRPr lang="en-US" sz="1200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16CE7FE0-0338-4BC5-BBA2-2E51A9F10BD0}"/>
              </a:ext>
            </a:extLst>
          </p:cNvPr>
          <p:cNvSpPr txBox="1"/>
          <p:nvPr/>
        </p:nvSpPr>
        <p:spPr>
          <a:xfrm>
            <a:off x="8194781" y="5784391"/>
            <a:ext cx="1072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Data da </a:t>
            </a:r>
            <a:r>
              <a:rPr lang="en-US" sz="1200" dirty="0" err="1">
                <a:solidFill>
                  <a:srgbClr val="FF0000"/>
                </a:solidFill>
              </a:rPr>
              <a:t>carga</a:t>
            </a:r>
            <a:r>
              <a:rPr lang="en-US" sz="1200" dirty="0">
                <a:solidFill>
                  <a:srgbClr val="FF0000"/>
                </a:solidFill>
              </a:rPr>
              <a:t>:</a:t>
            </a:r>
            <a:endParaRPr lang="en-US" sz="1200" dirty="0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B9390D1A-7147-4633-A235-6153616B3C2F}"/>
              </a:ext>
            </a:extLst>
          </p:cNvPr>
          <p:cNvSpPr txBox="1"/>
          <p:nvPr/>
        </p:nvSpPr>
        <p:spPr>
          <a:xfrm>
            <a:off x="9466654" y="5846791"/>
            <a:ext cx="21066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Xx/xx                 xx/xx               xx/xx 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CA74EB48-B752-4E98-9204-912489913462}"/>
              </a:ext>
            </a:extLst>
          </p:cNvPr>
          <p:cNvSpPr txBox="1"/>
          <p:nvPr/>
        </p:nvSpPr>
        <p:spPr>
          <a:xfrm>
            <a:off x="9505126" y="5519845"/>
            <a:ext cx="20681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/>
              <a:t>Xxxx</a:t>
            </a:r>
            <a:r>
              <a:rPr lang="en-US" sz="1050" dirty="0"/>
              <a:t>                 </a:t>
            </a:r>
            <a:r>
              <a:rPr lang="en-US" sz="1050" dirty="0" err="1"/>
              <a:t>xxxxxx</a:t>
            </a:r>
            <a:r>
              <a:rPr lang="en-US" sz="1050" dirty="0"/>
              <a:t>               </a:t>
            </a:r>
            <a:r>
              <a:rPr lang="en-US" sz="1050" dirty="0" err="1"/>
              <a:t>xxxxx</a:t>
            </a:r>
            <a:r>
              <a:rPr lang="en-US" sz="1050" dirty="0"/>
              <a:t> 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46011BA7-2833-4635-9F3B-96F724DE0B00}"/>
              </a:ext>
            </a:extLst>
          </p:cNvPr>
          <p:cNvSpPr/>
          <p:nvPr/>
        </p:nvSpPr>
        <p:spPr>
          <a:xfrm>
            <a:off x="10783489" y="6244273"/>
            <a:ext cx="761908" cy="265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Salvar</a:t>
            </a:r>
            <a:endParaRPr lang="en-US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7ADDD50-1AC6-4E34-A55C-A9F65C1E6F99}"/>
              </a:ext>
            </a:extLst>
          </p:cNvPr>
          <p:cNvSpPr txBox="1"/>
          <p:nvPr/>
        </p:nvSpPr>
        <p:spPr>
          <a:xfrm>
            <a:off x="3984141" y="28347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AEB1372-10E2-4E1E-A680-3E09E361FB83}"/>
              </a:ext>
            </a:extLst>
          </p:cNvPr>
          <p:cNvSpPr txBox="1"/>
          <p:nvPr/>
        </p:nvSpPr>
        <p:spPr>
          <a:xfrm>
            <a:off x="8331704" y="29104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E8922D5-4DB7-4F70-AA91-D57E57EF5C10}"/>
              </a:ext>
            </a:extLst>
          </p:cNvPr>
          <p:cNvSpPr txBox="1"/>
          <p:nvPr/>
        </p:nvSpPr>
        <p:spPr>
          <a:xfrm>
            <a:off x="7283267" y="62498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43AEBA4-04ED-4DA8-8305-18253B71968D}"/>
              </a:ext>
            </a:extLst>
          </p:cNvPr>
          <p:cNvSpPr txBox="1"/>
          <p:nvPr/>
        </p:nvSpPr>
        <p:spPr>
          <a:xfrm>
            <a:off x="11690285" y="62498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7</a:t>
            </a:r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EFC93C04-F6DA-4A89-A884-9B9C92934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50" y="5615373"/>
            <a:ext cx="1541127" cy="120084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EFDB84C-71E0-4C91-A80D-2D3EB180AB6C}"/>
              </a:ext>
            </a:extLst>
          </p:cNvPr>
          <p:cNvSpPr/>
          <p:nvPr/>
        </p:nvSpPr>
        <p:spPr>
          <a:xfrm>
            <a:off x="1323888" y="5646803"/>
            <a:ext cx="163829" cy="15999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493C0C6-5CF6-4531-82DF-181EA5C6DBC4}"/>
              </a:ext>
            </a:extLst>
          </p:cNvPr>
          <p:cNvCxnSpPr>
            <a:cxnSpLocks/>
          </p:cNvCxnSpPr>
          <p:nvPr/>
        </p:nvCxnSpPr>
        <p:spPr>
          <a:xfrm flipH="1" flipV="1">
            <a:off x="1666129" y="5806793"/>
            <a:ext cx="124964" cy="3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 55">
            <a:extLst>
              <a:ext uri="{FF2B5EF4-FFF2-40B4-BE49-F238E27FC236}">
                <a16:creationId xmlns:a16="http://schemas.microsoft.com/office/drawing/2014/main" id="{01CADCF6-B1C4-4D05-B99E-9EA13D933D69}"/>
              </a:ext>
            </a:extLst>
          </p:cNvPr>
          <p:cNvSpPr/>
          <p:nvPr/>
        </p:nvSpPr>
        <p:spPr>
          <a:xfrm>
            <a:off x="7440522" y="2880884"/>
            <a:ext cx="761908" cy="265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Salvar</a:t>
            </a:r>
            <a:endParaRPr lang="en-US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9B77EBEB-B82E-407E-A917-108BEB7EEDAD}"/>
              </a:ext>
            </a:extLst>
          </p:cNvPr>
          <p:cNvSpPr/>
          <p:nvPr/>
        </p:nvSpPr>
        <p:spPr>
          <a:xfrm>
            <a:off x="6345859" y="6160291"/>
            <a:ext cx="761908" cy="265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Salvar</a:t>
            </a:r>
            <a:endParaRPr lang="en-US" dirty="0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CF7F48D2-1CF0-4154-B7C4-70B87076BE52}"/>
              </a:ext>
            </a:extLst>
          </p:cNvPr>
          <p:cNvSpPr/>
          <p:nvPr/>
        </p:nvSpPr>
        <p:spPr>
          <a:xfrm>
            <a:off x="4180028" y="4066190"/>
            <a:ext cx="1085810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F917A7FD-768E-488A-9D1C-7816662DE036}"/>
              </a:ext>
            </a:extLst>
          </p:cNvPr>
          <p:cNvSpPr/>
          <p:nvPr/>
        </p:nvSpPr>
        <p:spPr>
          <a:xfrm>
            <a:off x="5694405" y="4067658"/>
            <a:ext cx="1085810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cartão</a:t>
            </a:r>
            <a:endParaRPr lang="en-US" dirty="0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95460BE-18A1-4D6E-8DFD-A08572E922B9}"/>
              </a:ext>
            </a:extLst>
          </p:cNvPr>
          <p:cNvSpPr txBox="1"/>
          <p:nvPr/>
        </p:nvSpPr>
        <p:spPr>
          <a:xfrm>
            <a:off x="10261824" y="5220403"/>
            <a:ext cx="490839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50" dirty="0"/>
              <a:t>Reset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3834A18-A55D-4A57-8A5E-06D9C9F9480E}"/>
              </a:ext>
            </a:extLst>
          </p:cNvPr>
          <p:cNvSpPr txBox="1"/>
          <p:nvPr/>
        </p:nvSpPr>
        <p:spPr>
          <a:xfrm>
            <a:off x="11058287" y="5218873"/>
            <a:ext cx="490839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50" dirty="0"/>
              <a:t>Reset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CDC788F-BBB8-49FA-85C1-75A20B9C61F5}"/>
              </a:ext>
            </a:extLst>
          </p:cNvPr>
          <p:cNvSpPr/>
          <p:nvPr/>
        </p:nvSpPr>
        <p:spPr>
          <a:xfrm>
            <a:off x="1431510" y="223916"/>
            <a:ext cx="1592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Administração:</a:t>
            </a:r>
          </a:p>
        </p:txBody>
      </p:sp>
    </p:spTree>
    <p:extLst>
      <p:ext uri="{BB962C8B-B14F-4D97-AF65-F5344CB8AC3E}">
        <p14:creationId xmlns:p14="http://schemas.microsoft.com/office/powerpoint/2010/main" val="194034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A1C86B4-95A2-4D8C-8BF2-5FDAF2AD3EA7}"/>
              </a:ext>
            </a:extLst>
          </p:cNvPr>
          <p:cNvSpPr txBox="1"/>
          <p:nvPr/>
        </p:nvSpPr>
        <p:spPr>
          <a:xfrm>
            <a:off x="99904" y="103554"/>
            <a:ext cx="3642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Fluxograma Administração 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5E7963-9511-4BA1-8AF5-D3E24980A622}"/>
              </a:ext>
            </a:extLst>
          </p:cNvPr>
          <p:cNvSpPr txBox="1"/>
          <p:nvPr/>
        </p:nvSpPr>
        <p:spPr>
          <a:xfrm>
            <a:off x="2045614" y="1341563"/>
            <a:ext cx="175338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 digital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cartão</a:t>
            </a:r>
            <a:r>
              <a:rPr lang="en-US" dirty="0"/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1816D8D-1ABF-49B5-95B8-8D5D9A69A7DB}"/>
              </a:ext>
            </a:extLst>
          </p:cNvPr>
          <p:cNvSpPr txBox="1"/>
          <p:nvPr/>
        </p:nvSpPr>
        <p:spPr>
          <a:xfrm>
            <a:off x="2045614" y="2324920"/>
            <a:ext cx="17533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RFID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0E1D4F0-4678-4748-828C-B5859C54563E}"/>
              </a:ext>
            </a:extLst>
          </p:cNvPr>
          <p:cNvSpPr txBox="1"/>
          <p:nvPr/>
        </p:nvSpPr>
        <p:spPr>
          <a:xfrm>
            <a:off x="2045614" y="2903282"/>
            <a:ext cx="17533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Biometrico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2CB3EE-F94A-43EA-9671-596FF2408FE8}"/>
              </a:ext>
            </a:extLst>
          </p:cNvPr>
          <p:cNvSpPr txBox="1"/>
          <p:nvPr/>
        </p:nvSpPr>
        <p:spPr>
          <a:xfrm>
            <a:off x="4166643" y="2503433"/>
            <a:ext cx="1753385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verificado</a:t>
            </a:r>
            <a:r>
              <a:rPr lang="en-US" dirty="0"/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F3AFCB2-75C0-4CFA-855B-866FE60C430D}"/>
              </a:ext>
            </a:extLst>
          </p:cNvPr>
          <p:cNvSpPr txBox="1"/>
          <p:nvPr/>
        </p:nvSpPr>
        <p:spPr>
          <a:xfrm>
            <a:off x="199534" y="2478483"/>
            <a:ext cx="1478438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Adm</a:t>
            </a:r>
            <a:r>
              <a:rPr lang="en-US" dirty="0"/>
              <a:t> </a:t>
            </a:r>
            <a:r>
              <a:rPr lang="en-US" dirty="0" err="1"/>
              <a:t>clica</a:t>
            </a:r>
            <a:r>
              <a:rPr lang="en-US" dirty="0"/>
              <a:t> no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dirty="0" err="1"/>
              <a:t>oculto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2738B4C-34B9-4862-B2CC-0EECD6BFD7FA}"/>
              </a:ext>
            </a:extLst>
          </p:cNvPr>
          <p:cNvSpPr txBox="1"/>
          <p:nvPr/>
        </p:nvSpPr>
        <p:spPr>
          <a:xfrm>
            <a:off x="4304116" y="4112189"/>
            <a:ext cx="1478438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Reconhecido</a:t>
            </a:r>
            <a:endParaRPr lang="en-US" dirty="0"/>
          </a:p>
          <a:p>
            <a:pPr algn="ctr"/>
            <a:r>
              <a:rPr lang="en-US" sz="1050" dirty="0"/>
              <a:t>(</a:t>
            </a:r>
            <a:r>
              <a:rPr lang="en-US" sz="1050" dirty="0" err="1"/>
              <a:t>ou</a:t>
            </a:r>
            <a:r>
              <a:rPr lang="en-US" sz="1050" dirty="0"/>
              <a:t> </a:t>
            </a:r>
            <a:r>
              <a:rPr lang="en-US" sz="1050" dirty="0" err="1"/>
              <a:t>nao</a:t>
            </a:r>
            <a:r>
              <a:rPr lang="en-US" sz="1050" dirty="0"/>
              <a:t> </a:t>
            </a:r>
            <a:r>
              <a:rPr lang="en-US" sz="1050" dirty="0" err="1"/>
              <a:t>tem</a:t>
            </a:r>
            <a:r>
              <a:rPr lang="en-US" sz="1050" dirty="0"/>
              <a:t> </a:t>
            </a:r>
            <a:r>
              <a:rPr lang="en-US" sz="1050" dirty="0" err="1"/>
              <a:t>leitura</a:t>
            </a:r>
            <a:r>
              <a:rPr lang="en-US" sz="1050" dirty="0"/>
              <a:t>)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06769D5-57B7-4F9E-A3B0-6CB100ACA448}"/>
              </a:ext>
            </a:extLst>
          </p:cNvPr>
          <p:cNvSpPr txBox="1"/>
          <p:nvPr/>
        </p:nvSpPr>
        <p:spPr>
          <a:xfrm>
            <a:off x="7075470" y="186470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DAA5D77-4800-4FD0-A17A-114BAC3BAB13}"/>
              </a:ext>
            </a:extLst>
          </p:cNvPr>
          <p:cNvSpPr txBox="1"/>
          <p:nvPr/>
        </p:nvSpPr>
        <p:spPr>
          <a:xfrm>
            <a:off x="1182049" y="4281983"/>
            <a:ext cx="147843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Conta</a:t>
            </a:r>
            <a:r>
              <a:rPr lang="en-US" sz="1200" dirty="0"/>
              <a:t> 3 </a:t>
            </a:r>
            <a:r>
              <a:rPr lang="en-US" sz="1200" dirty="0" err="1"/>
              <a:t>segundos</a:t>
            </a:r>
            <a:r>
              <a:rPr lang="en-US" sz="1200" dirty="0"/>
              <a:t> e </a:t>
            </a:r>
            <a:r>
              <a:rPr lang="en-US" sz="1200" dirty="0" err="1"/>
              <a:t>volta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tela</a:t>
            </a:r>
            <a:r>
              <a:rPr lang="en-US" sz="1200" dirty="0"/>
              <a:t> 1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5BB296B-3A3F-4A26-9D14-5C86C793FD7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677972" y="2801648"/>
            <a:ext cx="3676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C4C2C3F-1BD7-446F-A192-1759FEA39F92}"/>
              </a:ext>
            </a:extLst>
          </p:cNvPr>
          <p:cNvCxnSpPr>
            <a:cxnSpLocks/>
          </p:cNvCxnSpPr>
          <p:nvPr/>
        </p:nvCxnSpPr>
        <p:spPr>
          <a:xfrm>
            <a:off x="3798999" y="2800251"/>
            <a:ext cx="367643" cy="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F76EBDA-34E5-49B9-BF90-E979ACB4CE54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043335" y="3149764"/>
            <a:ext cx="1" cy="96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EADE72B-48C4-4FF8-AA25-AD168EEDB2DE}"/>
              </a:ext>
            </a:extLst>
          </p:cNvPr>
          <p:cNvSpPr txBox="1"/>
          <p:nvPr/>
        </p:nvSpPr>
        <p:spPr>
          <a:xfrm>
            <a:off x="4166643" y="1015299"/>
            <a:ext cx="1753385" cy="5539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Reconhecido</a:t>
            </a:r>
            <a:endParaRPr lang="en-US" dirty="0"/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busca</a:t>
            </a:r>
            <a:r>
              <a:rPr lang="en-US" sz="1200" dirty="0"/>
              <a:t> ID no BD)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9804A28E-D7EB-4BEA-9515-FBAB4C0206C5}"/>
              </a:ext>
            </a:extLst>
          </p:cNvPr>
          <p:cNvCxnSpPr>
            <a:stCxn id="7" idx="0"/>
            <a:endCxn id="25" idx="2"/>
          </p:cNvCxnSpPr>
          <p:nvPr/>
        </p:nvCxnSpPr>
        <p:spPr>
          <a:xfrm flipV="1">
            <a:off x="5043336" y="1569297"/>
            <a:ext cx="0" cy="93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DBF3F05-D0B8-4D7E-88F3-85307110F95A}"/>
              </a:ext>
            </a:extLst>
          </p:cNvPr>
          <p:cNvSpPr txBox="1"/>
          <p:nvPr/>
        </p:nvSpPr>
        <p:spPr>
          <a:xfrm>
            <a:off x="9353574" y="5758686"/>
            <a:ext cx="1111929" cy="577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C00000"/>
                </a:solidFill>
              </a:rPr>
              <a:t>Se trocar o </a:t>
            </a:r>
            <a:r>
              <a:rPr lang="en-US" sz="1050" dirty="0" err="1">
                <a:solidFill>
                  <a:srgbClr val="C00000"/>
                </a:solidFill>
              </a:rPr>
              <a:t>nome</a:t>
            </a:r>
            <a:r>
              <a:rPr lang="en-US" sz="1050" dirty="0">
                <a:solidFill>
                  <a:srgbClr val="C00000"/>
                </a:solidFill>
              </a:rPr>
              <a:t> do </a:t>
            </a:r>
            <a:r>
              <a:rPr lang="en-US" sz="1050" dirty="0" err="1">
                <a:solidFill>
                  <a:srgbClr val="C00000"/>
                </a:solidFill>
              </a:rPr>
              <a:t>chopp</a:t>
            </a:r>
            <a:r>
              <a:rPr lang="en-US" sz="1050" dirty="0">
                <a:solidFill>
                  <a:srgbClr val="C00000"/>
                </a:solidFill>
              </a:rPr>
              <a:t> o reset é </a:t>
            </a:r>
            <a:r>
              <a:rPr lang="en-US" sz="1050" dirty="0" err="1">
                <a:solidFill>
                  <a:srgbClr val="C00000"/>
                </a:solidFill>
              </a:rPr>
              <a:t>automatico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E99982B-10EC-47AB-B91C-3EF1C281DAD8}"/>
              </a:ext>
            </a:extLst>
          </p:cNvPr>
          <p:cNvSpPr txBox="1"/>
          <p:nvPr/>
        </p:nvSpPr>
        <p:spPr>
          <a:xfrm>
            <a:off x="199534" y="6446797"/>
            <a:ext cx="499041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Conta</a:t>
            </a:r>
            <a:r>
              <a:rPr lang="en-US" sz="1200" dirty="0"/>
              <a:t> 5 </a:t>
            </a:r>
            <a:r>
              <a:rPr lang="en-US" sz="1200" dirty="0" err="1"/>
              <a:t>segundos</a:t>
            </a:r>
            <a:r>
              <a:rPr lang="en-US" sz="1200" dirty="0"/>
              <a:t> entre </a:t>
            </a:r>
            <a:r>
              <a:rPr lang="en-US" sz="1200" dirty="0" err="1"/>
              <a:t>operações</a:t>
            </a:r>
            <a:r>
              <a:rPr lang="en-US" sz="1200" dirty="0"/>
              <a:t> – se </a:t>
            </a:r>
            <a:r>
              <a:rPr lang="en-US" sz="1200" dirty="0" err="1"/>
              <a:t>nao</a:t>
            </a:r>
            <a:r>
              <a:rPr lang="en-US" sz="1200" dirty="0"/>
              <a:t> </a:t>
            </a:r>
            <a:r>
              <a:rPr lang="en-US" sz="1200" dirty="0" err="1"/>
              <a:t>clicar</a:t>
            </a:r>
            <a:r>
              <a:rPr lang="en-US" sz="1200" dirty="0"/>
              <a:t> </a:t>
            </a:r>
            <a:r>
              <a:rPr lang="en-US" sz="1200" dirty="0" err="1"/>
              <a:t>volta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tela</a:t>
            </a:r>
            <a:r>
              <a:rPr lang="en-US" sz="1200" dirty="0"/>
              <a:t> 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9923941-2BF6-4007-9697-14FD0CBDB401}"/>
              </a:ext>
            </a:extLst>
          </p:cNvPr>
          <p:cNvSpPr txBox="1"/>
          <p:nvPr/>
        </p:nvSpPr>
        <p:spPr>
          <a:xfrm>
            <a:off x="199534" y="6131650"/>
            <a:ext cx="499041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200"/>
            </a:lvl1pPr>
          </a:lstStyle>
          <a:p>
            <a:r>
              <a:rPr lang="en-US"/>
              <a:t>Itens em vermelho são puxados</a:t>
            </a:r>
            <a:r>
              <a:rPr lang="en-US" dirty="0"/>
              <a:t> do BD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8159044-80E0-4A4F-9167-B66309447D5E}"/>
              </a:ext>
            </a:extLst>
          </p:cNvPr>
          <p:cNvCxnSpPr>
            <a:stCxn id="9" idx="1"/>
            <a:endCxn id="12" idx="3"/>
          </p:cNvCxnSpPr>
          <p:nvPr/>
        </p:nvCxnSpPr>
        <p:spPr>
          <a:xfrm flipH="1" flipV="1">
            <a:off x="2660487" y="4512816"/>
            <a:ext cx="1643629" cy="1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08A92A3-5F31-43FF-8766-5B5411CD59CC}"/>
              </a:ext>
            </a:extLst>
          </p:cNvPr>
          <p:cNvSpPr txBox="1"/>
          <p:nvPr/>
        </p:nvSpPr>
        <p:spPr>
          <a:xfrm>
            <a:off x="6292739" y="472885"/>
            <a:ext cx="100796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Cadastrar</a:t>
            </a:r>
            <a:r>
              <a:rPr lang="en-US" sz="1200" dirty="0"/>
              <a:t> </a:t>
            </a:r>
            <a:r>
              <a:rPr lang="en-US" sz="1200" dirty="0" err="1"/>
              <a:t>usuario</a:t>
            </a:r>
            <a:endParaRPr lang="en-US" sz="1000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B245940-9D6C-4657-8300-420747865DF6}"/>
              </a:ext>
            </a:extLst>
          </p:cNvPr>
          <p:cNvSpPr txBox="1"/>
          <p:nvPr/>
        </p:nvSpPr>
        <p:spPr>
          <a:xfrm>
            <a:off x="6292739" y="1037608"/>
            <a:ext cx="100796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Recaregar</a:t>
            </a:r>
            <a:r>
              <a:rPr lang="en-US" sz="1200" dirty="0"/>
              <a:t> </a:t>
            </a:r>
            <a:r>
              <a:rPr lang="en-US" sz="1200" dirty="0" err="1"/>
              <a:t>Saldo</a:t>
            </a:r>
            <a:endParaRPr lang="en-US" sz="100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EA696C9-6B16-454A-B265-DDD0A5DD4951}"/>
              </a:ext>
            </a:extLst>
          </p:cNvPr>
          <p:cNvSpPr txBox="1"/>
          <p:nvPr/>
        </p:nvSpPr>
        <p:spPr>
          <a:xfrm>
            <a:off x="6292738" y="1594705"/>
            <a:ext cx="100796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Manutenção</a:t>
            </a:r>
            <a:endParaRPr lang="en-US" sz="10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3A1C2B0-0099-4438-AC59-6D9283D5A100}"/>
              </a:ext>
            </a:extLst>
          </p:cNvPr>
          <p:cNvSpPr txBox="1"/>
          <p:nvPr/>
        </p:nvSpPr>
        <p:spPr>
          <a:xfrm>
            <a:off x="6132351" y="103554"/>
            <a:ext cx="133625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Seleciona</a:t>
            </a:r>
            <a:r>
              <a:rPr lang="en-US" sz="1200" dirty="0"/>
              <a:t> a </a:t>
            </a:r>
            <a:r>
              <a:rPr lang="en-US" sz="1200" dirty="0" err="1"/>
              <a:t>opção</a:t>
            </a:r>
            <a:endParaRPr lang="en-US" sz="1200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00CFF35-C253-4767-918F-21922DFE62B7}"/>
              </a:ext>
            </a:extLst>
          </p:cNvPr>
          <p:cNvCxnSpPr>
            <a:stCxn id="25" idx="3"/>
            <a:endCxn id="32" idx="1"/>
          </p:cNvCxnSpPr>
          <p:nvPr/>
        </p:nvCxnSpPr>
        <p:spPr>
          <a:xfrm flipV="1">
            <a:off x="5920028" y="1268441"/>
            <a:ext cx="372711" cy="2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A2C26B0-0850-4CB5-B35D-C8E38E3EA591}"/>
              </a:ext>
            </a:extLst>
          </p:cNvPr>
          <p:cNvSpPr txBox="1"/>
          <p:nvPr/>
        </p:nvSpPr>
        <p:spPr>
          <a:xfrm>
            <a:off x="1477582" y="30645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F9CB64F-55DB-43ED-AF7C-3EB6CBF69F02}"/>
              </a:ext>
            </a:extLst>
          </p:cNvPr>
          <p:cNvSpPr txBox="1"/>
          <p:nvPr/>
        </p:nvSpPr>
        <p:spPr>
          <a:xfrm>
            <a:off x="7879142" y="101424"/>
            <a:ext cx="226859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Ao</a:t>
            </a:r>
            <a:r>
              <a:rPr lang="en-US" sz="1200" dirty="0"/>
              <a:t> </a:t>
            </a:r>
            <a:r>
              <a:rPr lang="en-US" sz="1200" dirty="0" err="1"/>
              <a:t>clicar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nome</a:t>
            </a:r>
            <a:r>
              <a:rPr lang="en-US" sz="1200" dirty="0"/>
              <a:t> </a:t>
            </a:r>
            <a:r>
              <a:rPr lang="en-US" sz="1200" dirty="0" err="1"/>
              <a:t>abre</a:t>
            </a:r>
            <a:r>
              <a:rPr lang="en-US" sz="1200" dirty="0"/>
              <a:t> </a:t>
            </a:r>
            <a:r>
              <a:rPr lang="en-US" sz="1200" dirty="0" err="1"/>
              <a:t>teclado</a:t>
            </a:r>
            <a:endParaRPr lang="en-US" sz="1200" dirty="0"/>
          </a:p>
          <a:p>
            <a:pPr algn="ctr"/>
            <a:r>
              <a:rPr lang="en-US" sz="1200" dirty="0" err="1"/>
              <a:t>Ao</a:t>
            </a:r>
            <a:r>
              <a:rPr lang="en-US" sz="1200" dirty="0"/>
              <a:t> </a:t>
            </a:r>
            <a:r>
              <a:rPr lang="en-US" sz="1200" dirty="0" err="1"/>
              <a:t>clicar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saldo</a:t>
            </a:r>
            <a:r>
              <a:rPr lang="en-US" sz="1200" dirty="0"/>
              <a:t> </a:t>
            </a:r>
            <a:r>
              <a:rPr lang="en-US" sz="1200" dirty="0" err="1"/>
              <a:t>abre</a:t>
            </a:r>
            <a:r>
              <a:rPr lang="en-US" sz="1200" dirty="0"/>
              <a:t> </a:t>
            </a:r>
            <a:r>
              <a:rPr lang="en-US" sz="1200" dirty="0" err="1"/>
              <a:t>teclado</a:t>
            </a:r>
            <a:endParaRPr lang="en-US" sz="1200" dirty="0"/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campos</a:t>
            </a:r>
            <a:r>
              <a:rPr lang="en-US" sz="1200" dirty="0"/>
              <a:t> </a:t>
            </a:r>
            <a:r>
              <a:rPr lang="en-US" sz="1200" dirty="0" err="1"/>
              <a:t>obrigatorios</a:t>
            </a:r>
            <a:r>
              <a:rPr lang="en-US" sz="1200" dirty="0"/>
              <a:t>)</a:t>
            </a:r>
          </a:p>
          <a:p>
            <a:pPr algn="ctr"/>
            <a:r>
              <a:rPr lang="en-US" sz="1200" dirty="0" err="1"/>
              <a:t>Clica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opçao</a:t>
            </a:r>
            <a:r>
              <a:rPr lang="en-US" sz="1200" dirty="0"/>
              <a:t> que </a:t>
            </a:r>
            <a:r>
              <a:rPr lang="en-US" sz="1200" dirty="0" err="1"/>
              <a:t>quer</a:t>
            </a:r>
            <a:r>
              <a:rPr lang="en-US" sz="1200" dirty="0"/>
              <a:t> </a:t>
            </a:r>
            <a:r>
              <a:rPr lang="en-US" sz="1200" dirty="0" err="1"/>
              <a:t>cadastar</a:t>
            </a:r>
            <a:r>
              <a:rPr lang="en-US" sz="1200" dirty="0"/>
              <a:t> (</a:t>
            </a:r>
            <a:r>
              <a:rPr lang="en-US" sz="1200" dirty="0" err="1"/>
              <a:t>pode</a:t>
            </a:r>
            <a:r>
              <a:rPr lang="en-US" sz="1200" dirty="0"/>
              <a:t> </a:t>
            </a:r>
            <a:r>
              <a:rPr lang="en-US" sz="1200" dirty="0" err="1"/>
              <a:t>ser</a:t>
            </a:r>
            <a:r>
              <a:rPr lang="en-US" sz="1200" dirty="0"/>
              <a:t> </a:t>
            </a:r>
            <a:r>
              <a:rPr lang="en-US" sz="1200" dirty="0" err="1"/>
              <a:t>os</a:t>
            </a:r>
            <a:r>
              <a:rPr lang="en-US" sz="1200" dirty="0"/>
              <a:t> 2)</a:t>
            </a:r>
          </a:p>
          <a:p>
            <a:pPr algn="ctr"/>
            <a:r>
              <a:rPr lang="en-US" sz="1200" dirty="0" err="1"/>
              <a:t>Clica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Salvar</a:t>
            </a:r>
            <a:endParaRPr lang="en-US" sz="1000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1AD4329-6EED-4B96-9099-EA7198D8B8EB}"/>
              </a:ext>
            </a:extLst>
          </p:cNvPr>
          <p:cNvSpPr txBox="1"/>
          <p:nvPr/>
        </p:nvSpPr>
        <p:spPr>
          <a:xfrm>
            <a:off x="9787905" y="1757061"/>
            <a:ext cx="226859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Atualiza</a:t>
            </a:r>
            <a:r>
              <a:rPr lang="en-US" sz="1200" dirty="0"/>
              <a:t> banco de dados e </a:t>
            </a:r>
            <a:r>
              <a:rPr lang="en-US" sz="1200" dirty="0" err="1"/>
              <a:t>volta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tela</a:t>
            </a:r>
            <a:r>
              <a:rPr lang="en-US" sz="1200" dirty="0"/>
              <a:t> 1 (</a:t>
            </a:r>
            <a:r>
              <a:rPr lang="en-US" sz="1200" dirty="0" err="1"/>
              <a:t>apos</a:t>
            </a:r>
            <a:r>
              <a:rPr lang="en-US" sz="1200" dirty="0"/>
              <a:t> 3 </a:t>
            </a:r>
            <a:r>
              <a:rPr lang="en-US" sz="1200" dirty="0" err="1"/>
              <a:t>segundos</a:t>
            </a:r>
            <a:r>
              <a:rPr lang="en-US" sz="1200" dirty="0"/>
              <a:t>)</a:t>
            </a:r>
            <a:endParaRPr lang="en-US" sz="1000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926A5C15-5201-44E8-A988-3C754475A88F}"/>
              </a:ext>
            </a:extLst>
          </p:cNvPr>
          <p:cNvCxnSpPr>
            <a:stCxn id="31" idx="3"/>
            <a:endCxn id="38" idx="1"/>
          </p:cNvCxnSpPr>
          <p:nvPr/>
        </p:nvCxnSpPr>
        <p:spPr>
          <a:xfrm flipV="1">
            <a:off x="7300703" y="701589"/>
            <a:ext cx="578439" cy="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F55E059-5465-4EBE-A67B-19E606BF2DF3}"/>
              </a:ext>
            </a:extLst>
          </p:cNvPr>
          <p:cNvSpPr txBox="1"/>
          <p:nvPr/>
        </p:nvSpPr>
        <p:spPr>
          <a:xfrm>
            <a:off x="9947410" y="12174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5</a:t>
            </a:r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6EC494D6-6AC8-4575-96C4-6EAFDE36C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801" y="138187"/>
            <a:ext cx="1594643" cy="1203376"/>
          </a:xfrm>
          <a:prstGeom prst="rect">
            <a:avLst/>
          </a:prstGeom>
        </p:spPr>
      </p:pic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FFDF6CD2-68AB-4B7B-85C8-6D6BDE62F080}"/>
              </a:ext>
            </a:extLst>
          </p:cNvPr>
          <p:cNvCxnSpPr>
            <a:cxnSpLocks/>
            <a:stCxn id="38" idx="2"/>
            <a:endCxn id="39" idx="1"/>
          </p:cNvCxnSpPr>
          <p:nvPr/>
        </p:nvCxnSpPr>
        <p:spPr>
          <a:xfrm rot="16200000" flipH="1">
            <a:off x="9057603" y="1257591"/>
            <a:ext cx="686141" cy="774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E99B8D0D-083E-4B8B-B9F1-1D5141F850B3}"/>
              </a:ext>
            </a:extLst>
          </p:cNvPr>
          <p:cNvSpPr txBox="1"/>
          <p:nvPr/>
        </p:nvSpPr>
        <p:spPr>
          <a:xfrm>
            <a:off x="7879141" y="2514342"/>
            <a:ext cx="226859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clicar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opção</a:t>
            </a:r>
            <a:r>
              <a:rPr lang="en-US" sz="1200" dirty="0"/>
              <a:t> </a:t>
            </a:r>
            <a:r>
              <a:rPr lang="en-US" sz="1200" dirty="0" err="1"/>
              <a:t>cartão</a:t>
            </a:r>
            <a:r>
              <a:rPr lang="en-US" sz="1200" dirty="0"/>
              <a:t> </a:t>
            </a:r>
            <a:r>
              <a:rPr lang="en-US" sz="1200" dirty="0" err="1"/>
              <a:t>ou</a:t>
            </a:r>
            <a:r>
              <a:rPr lang="en-US" sz="1200" dirty="0"/>
              <a:t> digital (</a:t>
            </a:r>
            <a:r>
              <a:rPr lang="en-US" sz="1200" dirty="0" err="1"/>
              <a:t>saldo</a:t>
            </a:r>
            <a:r>
              <a:rPr lang="en-US" sz="1200" dirty="0"/>
              <a:t> </a:t>
            </a:r>
            <a:r>
              <a:rPr lang="en-US" sz="1200" dirty="0" err="1"/>
              <a:t>sempre</a:t>
            </a:r>
            <a:r>
              <a:rPr lang="en-US" sz="1200" dirty="0"/>
              <a:t> vale para </a:t>
            </a:r>
            <a:r>
              <a:rPr lang="en-US" sz="1200" dirty="0" err="1"/>
              <a:t>os</a:t>
            </a:r>
            <a:r>
              <a:rPr lang="en-US" sz="1200" dirty="0"/>
              <a:t> 2)</a:t>
            </a:r>
            <a:endParaRPr lang="en-US" sz="1000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A14A32BE-71E2-46FB-ABA8-58F7F5D88CFC}"/>
              </a:ext>
            </a:extLst>
          </p:cNvPr>
          <p:cNvSpPr txBox="1"/>
          <p:nvPr/>
        </p:nvSpPr>
        <p:spPr>
          <a:xfrm>
            <a:off x="7893871" y="4143483"/>
            <a:ext cx="2268599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Clica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Salvar</a:t>
            </a:r>
            <a:endParaRPr lang="en-US" sz="1000" dirty="0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FFBAC1B9-100F-4EA3-ADB5-8645E87A2DC0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 flipV="1">
            <a:off x="5920028" y="703718"/>
            <a:ext cx="372711" cy="58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9DF61D78-4BA3-4122-A6AF-1EABE3459540}"/>
              </a:ext>
            </a:extLst>
          </p:cNvPr>
          <p:cNvCxnSpPr>
            <a:stCxn id="25" idx="3"/>
            <a:endCxn id="33" idx="1"/>
          </p:cNvCxnSpPr>
          <p:nvPr/>
        </p:nvCxnSpPr>
        <p:spPr>
          <a:xfrm>
            <a:off x="5920028" y="1292298"/>
            <a:ext cx="372710" cy="44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Imagem 58">
            <a:extLst>
              <a:ext uri="{FF2B5EF4-FFF2-40B4-BE49-F238E27FC236}">
                <a16:creationId xmlns:a16="http://schemas.microsoft.com/office/drawing/2014/main" id="{80521ADA-9103-4525-8F9D-74CBD2BD2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861" y="2503433"/>
            <a:ext cx="1594643" cy="1211382"/>
          </a:xfrm>
          <a:prstGeom prst="rect">
            <a:avLst/>
          </a:prstGeom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1D5961EB-DBBD-47C0-8F29-094991A70089}"/>
              </a:ext>
            </a:extLst>
          </p:cNvPr>
          <p:cNvSpPr txBox="1"/>
          <p:nvPr/>
        </p:nvSpPr>
        <p:spPr>
          <a:xfrm>
            <a:off x="7879140" y="3058678"/>
            <a:ext cx="2268599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 a </a:t>
            </a:r>
            <a:r>
              <a:rPr lang="en-US" sz="1200" dirty="0" err="1"/>
              <a:t>escolha</a:t>
            </a:r>
            <a:r>
              <a:rPr lang="en-US" sz="1200" dirty="0"/>
              <a:t> e </a:t>
            </a:r>
            <a:r>
              <a:rPr lang="en-US" sz="1200" dirty="0" err="1"/>
              <a:t>procura</a:t>
            </a:r>
            <a:r>
              <a:rPr lang="en-US" sz="1200" dirty="0"/>
              <a:t> no BD </a:t>
            </a:r>
            <a:r>
              <a:rPr lang="en-US" sz="1200" dirty="0" err="1"/>
              <a:t>trazendo</a:t>
            </a:r>
            <a:r>
              <a:rPr lang="en-US" sz="1200" dirty="0"/>
              <a:t> </a:t>
            </a:r>
            <a:r>
              <a:rPr lang="en-US" sz="1200" dirty="0" err="1"/>
              <a:t>nome</a:t>
            </a:r>
            <a:r>
              <a:rPr lang="en-US" sz="1200" dirty="0"/>
              <a:t> e </a:t>
            </a:r>
            <a:r>
              <a:rPr lang="en-US" sz="1200" dirty="0" err="1"/>
              <a:t>saldo</a:t>
            </a:r>
            <a:r>
              <a:rPr lang="en-US" sz="1200" dirty="0"/>
              <a:t> </a:t>
            </a:r>
            <a:r>
              <a:rPr lang="en-US" sz="1200" dirty="0" err="1"/>
              <a:t>atual</a:t>
            </a:r>
            <a:r>
              <a:rPr lang="en-US" sz="1200" dirty="0"/>
              <a:t> 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Ao</a:t>
            </a:r>
            <a:r>
              <a:rPr lang="en-US" sz="1200" dirty="0"/>
              <a:t> </a:t>
            </a:r>
            <a:r>
              <a:rPr lang="en-US" sz="1200" dirty="0" err="1"/>
              <a:t>clicar</a:t>
            </a:r>
            <a:r>
              <a:rPr lang="en-US" sz="1200" dirty="0"/>
              <a:t> no valor a </a:t>
            </a:r>
            <a:r>
              <a:rPr lang="en-US" sz="1200" dirty="0" err="1"/>
              <a:t>adicionar</a:t>
            </a:r>
            <a:r>
              <a:rPr lang="en-US" sz="1200" dirty="0"/>
              <a:t> </a:t>
            </a:r>
            <a:r>
              <a:rPr lang="en-US" sz="1200" dirty="0" err="1"/>
              <a:t>abre</a:t>
            </a:r>
            <a:r>
              <a:rPr lang="en-US" sz="1200" dirty="0"/>
              <a:t> o </a:t>
            </a:r>
            <a:r>
              <a:rPr lang="en-US" sz="1200" dirty="0" err="1"/>
              <a:t>teclado</a:t>
            </a:r>
            <a:endParaRPr lang="en-US" sz="1000" dirty="0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6BF7EFC1-4A6F-41B2-94F6-11701A8BE379}"/>
              </a:ext>
            </a:extLst>
          </p:cNvPr>
          <p:cNvSpPr txBox="1"/>
          <p:nvPr/>
        </p:nvSpPr>
        <p:spPr>
          <a:xfrm>
            <a:off x="9941205" y="434335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4E950BF-D6AF-4CF0-A7AA-A766FB90C88C}"/>
              </a:ext>
            </a:extLst>
          </p:cNvPr>
          <p:cNvSpPr txBox="1"/>
          <p:nvPr/>
        </p:nvSpPr>
        <p:spPr>
          <a:xfrm>
            <a:off x="9787905" y="4691248"/>
            <a:ext cx="226859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Atualiza</a:t>
            </a:r>
            <a:r>
              <a:rPr lang="en-US" sz="1200" dirty="0"/>
              <a:t> banco de dados e </a:t>
            </a:r>
            <a:r>
              <a:rPr lang="en-US" sz="1200" dirty="0" err="1"/>
              <a:t>volta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tela</a:t>
            </a:r>
            <a:r>
              <a:rPr lang="en-US" sz="1200" dirty="0"/>
              <a:t> 1 (</a:t>
            </a:r>
            <a:r>
              <a:rPr lang="en-US" sz="1200" dirty="0" err="1"/>
              <a:t>apos</a:t>
            </a:r>
            <a:r>
              <a:rPr lang="en-US" sz="1200" dirty="0"/>
              <a:t> 3 </a:t>
            </a:r>
            <a:r>
              <a:rPr lang="en-US" sz="1200" dirty="0" err="1"/>
              <a:t>segundos</a:t>
            </a:r>
            <a:r>
              <a:rPr lang="en-US" sz="1200" dirty="0"/>
              <a:t>)</a:t>
            </a:r>
            <a:endParaRPr lang="en-US" sz="1000" dirty="0"/>
          </a:p>
        </p:txBody>
      </p: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C1E431AF-B997-46B2-9E2C-1BD92C88B0D0}"/>
              </a:ext>
            </a:extLst>
          </p:cNvPr>
          <p:cNvCxnSpPr>
            <a:cxnSpLocks/>
            <a:stCxn id="54" idx="2"/>
            <a:endCxn id="62" idx="1"/>
          </p:cNvCxnSpPr>
          <p:nvPr/>
        </p:nvCxnSpPr>
        <p:spPr>
          <a:xfrm rot="16200000" flipH="1">
            <a:off x="9157239" y="4291414"/>
            <a:ext cx="501599" cy="7597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id="{85153783-69F2-405F-9EC2-E243BF875EE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18225" y="1991638"/>
            <a:ext cx="620094" cy="438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90D6D52B-99F4-48A0-A034-A75869DD2DB2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300703" y="1268441"/>
            <a:ext cx="372710" cy="1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C908D16E-E5BC-42D5-BBAE-226C9311BAA5}"/>
              </a:ext>
            </a:extLst>
          </p:cNvPr>
          <p:cNvCxnSpPr>
            <a:cxnSpLocks/>
          </p:cNvCxnSpPr>
          <p:nvPr/>
        </p:nvCxnSpPr>
        <p:spPr>
          <a:xfrm>
            <a:off x="7673413" y="1292298"/>
            <a:ext cx="933884" cy="608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117B62C-6F69-469C-B499-986B8B03FB15}"/>
              </a:ext>
            </a:extLst>
          </p:cNvPr>
          <p:cNvSpPr txBox="1"/>
          <p:nvPr/>
        </p:nvSpPr>
        <p:spPr>
          <a:xfrm>
            <a:off x="6221345" y="4954212"/>
            <a:ext cx="226859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clicar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opção</a:t>
            </a:r>
            <a:r>
              <a:rPr lang="en-US" sz="1200" dirty="0"/>
              <a:t> que </a:t>
            </a:r>
            <a:r>
              <a:rPr lang="en-US" sz="1200" dirty="0" err="1"/>
              <a:t>quer</a:t>
            </a:r>
            <a:r>
              <a:rPr lang="en-US" sz="1200" dirty="0"/>
              <a:t> </a:t>
            </a:r>
            <a:r>
              <a:rPr lang="en-US" sz="1200" dirty="0" err="1"/>
              <a:t>alterar</a:t>
            </a:r>
            <a:r>
              <a:rPr lang="en-US" sz="1200" dirty="0"/>
              <a:t> (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preto</a:t>
            </a:r>
            <a:r>
              <a:rPr lang="en-US" sz="1200" dirty="0"/>
              <a:t>) </a:t>
            </a:r>
            <a:r>
              <a:rPr lang="en-US" sz="1200" dirty="0" err="1"/>
              <a:t>abre</a:t>
            </a:r>
            <a:r>
              <a:rPr lang="en-US" sz="1200" dirty="0"/>
              <a:t> </a:t>
            </a:r>
            <a:r>
              <a:rPr lang="en-US" sz="1200" dirty="0" err="1"/>
              <a:t>teclado</a:t>
            </a:r>
            <a:endParaRPr lang="en-US" sz="1200" dirty="0"/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50AAE65F-5014-4525-A5E5-FA07AAC02EAE}"/>
              </a:ext>
            </a:extLst>
          </p:cNvPr>
          <p:cNvSpPr txBox="1"/>
          <p:nvPr/>
        </p:nvSpPr>
        <p:spPr>
          <a:xfrm>
            <a:off x="6221346" y="5475618"/>
            <a:ext cx="226859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Botão</a:t>
            </a:r>
            <a:r>
              <a:rPr lang="en-US" sz="1200" dirty="0"/>
              <a:t> reset </a:t>
            </a:r>
            <a:r>
              <a:rPr lang="en-US" sz="1200" dirty="0" err="1"/>
              <a:t>zera</a:t>
            </a:r>
            <a:r>
              <a:rPr lang="en-US" sz="1200" dirty="0"/>
              <a:t> o volume </a:t>
            </a:r>
            <a:r>
              <a:rPr lang="en-US" sz="1200" dirty="0" err="1"/>
              <a:t>atual</a:t>
            </a:r>
            <a:endParaRPr lang="en-US" sz="1200" dirty="0"/>
          </a:p>
        </p:txBody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9283F9D5-A743-41D0-B772-49875FE58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9865" y="5580778"/>
            <a:ext cx="1594643" cy="1213117"/>
          </a:xfrm>
          <a:prstGeom prst="rect">
            <a:avLst/>
          </a:prstGeom>
        </p:spPr>
      </p:pic>
      <p:sp>
        <p:nvSpPr>
          <p:cNvPr id="83" name="CaixaDeTexto 82">
            <a:extLst>
              <a:ext uri="{FF2B5EF4-FFF2-40B4-BE49-F238E27FC236}">
                <a16:creationId xmlns:a16="http://schemas.microsoft.com/office/drawing/2014/main" id="{3A4AA708-7B06-4E05-BE7C-C9FC3115A007}"/>
              </a:ext>
            </a:extLst>
          </p:cNvPr>
          <p:cNvSpPr txBox="1"/>
          <p:nvPr/>
        </p:nvSpPr>
        <p:spPr>
          <a:xfrm>
            <a:off x="6235090" y="5821759"/>
            <a:ext cx="226859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Clica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Salvar</a:t>
            </a:r>
            <a:endParaRPr lang="en-US" sz="1000" dirty="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A46880EF-547E-4720-9EAF-223C0CE5817F}"/>
              </a:ext>
            </a:extLst>
          </p:cNvPr>
          <p:cNvSpPr txBox="1"/>
          <p:nvPr/>
        </p:nvSpPr>
        <p:spPr>
          <a:xfrm>
            <a:off x="8267116" y="602338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D2E9A51-BCE7-4CEA-B9CF-459A3CAFA6CA}"/>
              </a:ext>
            </a:extLst>
          </p:cNvPr>
          <p:cNvSpPr txBox="1"/>
          <p:nvPr/>
        </p:nvSpPr>
        <p:spPr>
          <a:xfrm>
            <a:off x="8129124" y="6369524"/>
            <a:ext cx="226859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Atualiza</a:t>
            </a:r>
            <a:r>
              <a:rPr lang="en-US" sz="1200" dirty="0"/>
              <a:t> banco de dados e </a:t>
            </a:r>
            <a:r>
              <a:rPr lang="en-US" sz="1200" dirty="0" err="1"/>
              <a:t>volta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tela</a:t>
            </a:r>
            <a:r>
              <a:rPr lang="en-US" sz="1200" dirty="0"/>
              <a:t> 1 (</a:t>
            </a:r>
            <a:r>
              <a:rPr lang="en-US" sz="1200" dirty="0" err="1"/>
              <a:t>apos</a:t>
            </a:r>
            <a:r>
              <a:rPr lang="en-US" sz="1200" dirty="0"/>
              <a:t> 3 </a:t>
            </a:r>
            <a:r>
              <a:rPr lang="en-US" sz="1200" dirty="0" err="1"/>
              <a:t>segundos</a:t>
            </a:r>
            <a:r>
              <a:rPr lang="en-US" sz="1200" dirty="0"/>
              <a:t>)</a:t>
            </a:r>
            <a:endParaRPr lang="en-US" sz="1000" dirty="0"/>
          </a:p>
        </p:txBody>
      </p: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CE277433-34D8-4393-A72E-7B5E75BD7095}"/>
              </a:ext>
            </a:extLst>
          </p:cNvPr>
          <p:cNvCxnSpPr>
            <a:cxnSpLocks/>
            <a:stCxn id="83" idx="2"/>
            <a:endCxn id="85" idx="1"/>
          </p:cNvCxnSpPr>
          <p:nvPr/>
        </p:nvCxnSpPr>
        <p:spPr>
          <a:xfrm rot="16200000" flipH="1">
            <a:off x="7498458" y="5969690"/>
            <a:ext cx="501599" cy="7597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Angulado 87">
            <a:extLst>
              <a:ext uri="{FF2B5EF4-FFF2-40B4-BE49-F238E27FC236}">
                <a16:creationId xmlns:a16="http://schemas.microsoft.com/office/drawing/2014/main" id="{266D266C-B267-49BA-9E42-EAC76F8A3E24}"/>
              </a:ext>
            </a:extLst>
          </p:cNvPr>
          <p:cNvCxnSpPr>
            <a:stCxn id="33" idx="3"/>
          </p:cNvCxnSpPr>
          <p:nvPr/>
        </p:nvCxnSpPr>
        <p:spPr>
          <a:xfrm>
            <a:off x="7300703" y="1733205"/>
            <a:ext cx="186355" cy="32210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93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A1C86B4-95A2-4D8C-8BF2-5FDAF2AD3EA7}"/>
              </a:ext>
            </a:extLst>
          </p:cNvPr>
          <p:cNvSpPr txBox="1"/>
          <p:nvPr/>
        </p:nvSpPr>
        <p:spPr>
          <a:xfrm>
            <a:off x="99904" y="103554"/>
            <a:ext cx="3796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Campos do Banco de Dados 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68F808-3056-47FF-9AE5-6B2E0623C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95" y="1274225"/>
            <a:ext cx="10518751" cy="2602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E8A574B-B323-4749-AA0E-D2421E888B98}"/>
              </a:ext>
            </a:extLst>
          </p:cNvPr>
          <p:cNvSpPr txBox="1"/>
          <p:nvPr/>
        </p:nvSpPr>
        <p:spPr>
          <a:xfrm>
            <a:off x="9328557" y="6409189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Bolar</a:t>
            </a:r>
            <a:r>
              <a:rPr lang="en-US" dirty="0"/>
              <a:t> back up </a:t>
            </a:r>
            <a:r>
              <a:rPr lang="en-US" dirty="0" err="1"/>
              <a:t>por</a:t>
            </a:r>
            <a:r>
              <a:rPr lang="en-US" dirty="0"/>
              <a:t> USB e SD</a:t>
            </a:r>
          </a:p>
        </p:txBody>
      </p:sp>
    </p:spTree>
    <p:extLst>
      <p:ext uri="{BB962C8B-B14F-4D97-AF65-F5344CB8AC3E}">
        <p14:creationId xmlns:p14="http://schemas.microsoft.com/office/powerpoint/2010/main" val="424030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A1C86B4-95A2-4D8C-8BF2-5FDAF2AD3EA7}"/>
              </a:ext>
            </a:extLst>
          </p:cNvPr>
          <p:cNvSpPr txBox="1"/>
          <p:nvPr/>
        </p:nvSpPr>
        <p:spPr>
          <a:xfrm>
            <a:off x="99904" y="103554"/>
            <a:ext cx="8100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Lógica prévia para correção de inconsistência de pulsos / preço: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394285E-7A6D-4C8D-8E8E-31ECF16F7D4C}"/>
              </a:ext>
            </a:extLst>
          </p:cNvPr>
          <p:cNvSpPr txBox="1"/>
          <p:nvPr/>
        </p:nvSpPr>
        <p:spPr>
          <a:xfrm>
            <a:off x="578840" y="1959596"/>
            <a:ext cx="50056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Verifica</a:t>
            </a:r>
            <a:r>
              <a:rPr lang="en-US" dirty="0"/>
              <a:t> P (</a:t>
            </a:r>
            <a:r>
              <a:rPr lang="en-US" dirty="0" err="1"/>
              <a:t>Pulso</a:t>
            </a:r>
            <a:r>
              <a:rPr lang="en-US" dirty="0"/>
              <a:t>) a </a:t>
            </a:r>
            <a:r>
              <a:rPr lang="en-US" dirty="0" err="1"/>
              <a:t>cada</a:t>
            </a:r>
            <a:r>
              <a:rPr lang="en-US" dirty="0"/>
              <a:t> 0,5 s  - P ideal = </a:t>
            </a:r>
            <a:r>
              <a:rPr lang="en-US" dirty="0">
                <a:solidFill>
                  <a:srgbClr val="C00000"/>
                </a:solidFill>
              </a:rPr>
              <a:t>13500/min</a:t>
            </a:r>
          </a:p>
          <a:p>
            <a:endParaRPr lang="en-US" dirty="0"/>
          </a:p>
          <a:p>
            <a:r>
              <a:rPr lang="en-US" dirty="0"/>
              <a:t>Se  100  &gt; P, P = P + 3</a:t>
            </a:r>
          </a:p>
          <a:p>
            <a:r>
              <a:rPr lang="en-US" dirty="0"/>
              <a:t>Se  150  &gt; P &gt; 100, P = P + 3</a:t>
            </a:r>
          </a:p>
          <a:p>
            <a:r>
              <a:rPr lang="en-US" dirty="0"/>
              <a:t>Se  200  &gt; P &gt; 150, P = P + 2</a:t>
            </a:r>
          </a:p>
          <a:p>
            <a:r>
              <a:rPr lang="en-US" dirty="0"/>
              <a:t>Se  255  &gt; P &gt; 200, P = P + 1</a:t>
            </a:r>
          </a:p>
          <a:p>
            <a:r>
              <a:rPr lang="en-US" dirty="0"/>
              <a:t>Se P=255, P = P</a:t>
            </a:r>
          </a:p>
          <a:p>
            <a:r>
              <a:rPr lang="en-US" dirty="0"/>
              <a:t>Se  255  &lt; P &lt; 300, P = P - 1</a:t>
            </a:r>
          </a:p>
          <a:p>
            <a:r>
              <a:rPr lang="en-US" dirty="0"/>
              <a:t>Se  300  &lt; P &lt; 350, P = P - 2</a:t>
            </a:r>
          </a:p>
          <a:p>
            <a:r>
              <a:rPr lang="en-US" dirty="0"/>
              <a:t>Se  350  &lt; P &lt; 400, P = P - 3</a:t>
            </a:r>
          </a:p>
          <a:p>
            <a:r>
              <a:rPr lang="en-US" dirty="0"/>
              <a:t>Se  400  &lt; P, P = P - 4</a:t>
            </a:r>
          </a:p>
          <a:p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4BC2FA-FBA5-4485-B655-FCA86F9C99B4}"/>
              </a:ext>
            </a:extLst>
          </p:cNvPr>
          <p:cNvSpPr txBox="1"/>
          <p:nvPr/>
        </p:nvSpPr>
        <p:spPr>
          <a:xfrm>
            <a:off x="377504" y="5741225"/>
            <a:ext cx="468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Desenvolver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apos</a:t>
            </a:r>
            <a:r>
              <a:rPr lang="en-US" dirty="0"/>
              <a:t> testes – e so </a:t>
            </a:r>
            <a:r>
              <a:rPr lang="en-US" dirty="0" err="1"/>
              <a:t>lembrete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F66BD3-D8D9-4CA6-998F-F59477D3DCAA}"/>
              </a:ext>
            </a:extLst>
          </p:cNvPr>
          <p:cNvSpPr txBox="1"/>
          <p:nvPr/>
        </p:nvSpPr>
        <p:spPr>
          <a:xfrm>
            <a:off x="578840" y="947956"/>
            <a:ext cx="4496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13500 </a:t>
            </a:r>
            <a:r>
              <a:rPr lang="en-US" dirty="0" err="1"/>
              <a:t>pulsos</a:t>
            </a:r>
            <a:r>
              <a:rPr lang="en-US" dirty="0"/>
              <a:t> = 1000 ml =&gt; 1 ml = 13,5 </a:t>
            </a:r>
            <a:r>
              <a:rPr lang="en-US" dirty="0" err="1"/>
              <a:t>pulsos</a:t>
            </a:r>
            <a:endParaRPr lang="en-US" dirty="0"/>
          </a:p>
          <a:p>
            <a:r>
              <a:rPr lang="en-US" dirty="0" err="1"/>
              <a:t>Custo</a:t>
            </a:r>
            <a:r>
              <a:rPr lang="en-US" dirty="0"/>
              <a:t> 1 ml = (</a:t>
            </a:r>
            <a:r>
              <a:rPr lang="en-US" dirty="0" err="1"/>
              <a:t>Preço</a:t>
            </a:r>
            <a:r>
              <a:rPr lang="en-US" dirty="0"/>
              <a:t> </a:t>
            </a:r>
            <a:r>
              <a:rPr lang="en-US" dirty="0" err="1"/>
              <a:t>litro</a:t>
            </a:r>
            <a:r>
              <a:rPr lang="en-US" dirty="0"/>
              <a:t> / 1000 ) = 13,5 </a:t>
            </a:r>
            <a:r>
              <a:rPr lang="en-US" dirty="0" err="1"/>
              <a:t>pulsos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0FD0022-8B2C-4D04-9388-FC8A31FC4380}"/>
              </a:ext>
            </a:extLst>
          </p:cNvPr>
          <p:cNvSpPr txBox="1"/>
          <p:nvPr/>
        </p:nvSpPr>
        <p:spPr>
          <a:xfrm>
            <a:off x="7496100" y="6375633"/>
            <a:ext cx="463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Velocidade</a:t>
            </a:r>
            <a:r>
              <a:rPr lang="en-US" dirty="0"/>
              <a:t> ideal do </a:t>
            </a:r>
            <a:r>
              <a:rPr lang="en-US" dirty="0" err="1"/>
              <a:t>chopp</a:t>
            </a:r>
            <a:r>
              <a:rPr lang="en-US" dirty="0"/>
              <a:t> é 60 ml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segundo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4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A1C86B4-95A2-4D8C-8BF2-5FDAF2AD3EA7}"/>
              </a:ext>
            </a:extLst>
          </p:cNvPr>
          <p:cNvSpPr txBox="1"/>
          <p:nvPr/>
        </p:nvSpPr>
        <p:spPr>
          <a:xfrm>
            <a:off x="99904" y="103554"/>
            <a:ext cx="967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Peças: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0473BF-B51A-4A57-85F1-DADF6DBBDC35}"/>
              </a:ext>
            </a:extLst>
          </p:cNvPr>
          <p:cNvSpPr txBox="1"/>
          <p:nvPr/>
        </p:nvSpPr>
        <p:spPr>
          <a:xfrm>
            <a:off x="721453" y="973123"/>
            <a:ext cx="968168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3x solenoid NF 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3x </a:t>
            </a:r>
            <a:r>
              <a:rPr lang="en-US" dirty="0" err="1"/>
              <a:t>Medidor</a:t>
            </a:r>
            <a:r>
              <a:rPr lang="en-US" dirty="0"/>
              <a:t> de </a:t>
            </a:r>
            <a:r>
              <a:rPr lang="en-US" dirty="0" err="1"/>
              <a:t>fluxo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3x </a:t>
            </a:r>
            <a:r>
              <a:rPr lang="en-US" dirty="0" err="1"/>
              <a:t>Reles</a:t>
            </a:r>
            <a:r>
              <a:rPr lang="en-US" dirty="0"/>
              <a:t> para solenoid – </a:t>
            </a:r>
            <a:r>
              <a:rPr lang="en-US" dirty="0">
                <a:solidFill>
                  <a:srgbClr val="FF0000"/>
                </a:solidFill>
              </a:rPr>
              <a:t>Flavio ja </a:t>
            </a:r>
            <a:r>
              <a:rPr lang="en-US" dirty="0" err="1">
                <a:solidFill>
                  <a:srgbClr val="FF0000"/>
                </a:solidFill>
              </a:rPr>
              <a:t>tem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1x </a:t>
            </a:r>
            <a:r>
              <a:rPr lang="en-US" dirty="0" err="1"/>
              <a:t>Placa</a:t>
            </a:r>
            <a:r>
              <a:rPr lang="en-US" dirty="0"/>
              <a:t> Arduino com min 3 entradas de </a:t>
            </a:r>
            <a:r>
              <a:rPr lang="en-US" dirty="0" err="1"/>
              <a:t>pulso</a:t>
            </a:r>
            <a:r>
              <a:rPr lang="en-US" dirty="0"/>
              <a:t> (digital), </a:t>
            </a:r>
            <a:r>
              <a:rPr lang="en-US" dirty="0" err="1"/>
              <a:t>saida</a:t>
            </a:r>
            <a:r>
              <a:rPr lang="en-US" dirty="0"/>
              <a:t> / entrada monitor touch, modulo SD</a:t>
            </a:r>
          </a:p>
          <a:p>
            <a:pPr marL="342900" indent="-342900">
              <a:buFont typeface="+mj-lt"/>
              <a:buAutoNum type="alphaUcPeriod"/>
            </a:pPr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Fonte para solenoids, </a:t>
            </a:r>
            <a:r>
              <a:rPr lang="en-US" dirty="0" err="1"/>
              <a:t>medidor</a:t>
            </a:r>
            <a:r>
              <a:rPr lang="en-US" dirty="0"/>
              <a:t>, </a:t>
            </a:r>
            <a:r>
              <a:rPr lang="en-US" dirty="0" err="1"/>
              <a:t>placa</a:t>
            </a:r>
            <a:r>
              <a:rPr lang="en-US" dirty="0"/>
              <a:t>, </a:t>
            </a:r>
            <a:r>
              <a:rPr lang="en-US" dirty="0" err="1"/>
              <a:t>gravadores</a:t>
            </a:r>
            <a:r>
              <a:rPr lang="en-US" dirty="0"/>
              <a:t> e </a:t>
            </a:r>
            <a:r>
              <a:rPr lang="en-US" dirty="0" err="1"/>
              <a:t>leitores</a:t>
            </a:r>
            <a:endParaRPr lang="en-US" dirty="0"/>
          </a:p>
          <a:p>
            <a:pPr marL="342900" indent="-342900">
              <a:buFont typeface="+mj-lt"/>
              <a:buAutoNum type="alphaUcPeriod"/>
            </a:pPr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Monitor 7” </a:t>
            </a:r>
            <a:r>
              <a:rPr lang="en-US" dirty="0" err="1"/>
              <a:t>ou</a:t>
            </a:r>
            <a:r>
              <a:rPr lang="en-US" dirty="0"/>
              <a:t> 5” touch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err="1"/>
              <a:t>Gravador</a:t>
            </a:r>
            <a:r>
              <a:rPr lang="en-US" dirty="0"/>
              <a:t> RFID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err="1"/>
              <a:t>Leitor</a:t>
            </a:r>
            <a:r>
              <a:rPr lang="en-US" dirty="0"/>
              <a:t> RFID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err="1"/>
              <a:t>Gravador</a:t>
            </a:r>
            <a:r>
              <a:rPr lang="en-US" dirty="0"/>
              <a:t> / </a:t>
            </a:r>
            <a:r>
              <a:rPr lang="en-US" dirty="0" err="1"/>
              <a:t>leitor</a:t>
            </a:r>
            <a:r>
              <a:rPr lang="en-US" dirty="0"/>
              <a:t> </a:t>
            </a:r>
            <a:r>
              <a:rPr lang="en-US" dirty="0" err="1"/>
              <a:t>Biometrico</a:t>
            </a:r>
            <a:endParaRPr lang="en-US" dirty="0"/>
          </a:p>
          <a:p>
            <a:pPr marL="342900" indent="-342900">
              <a:buFont typeface="+mj-lt"/>
              <a:buAutoNum type="alphaUcPeriod"/>
            </a:pPr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(Xx) </a:t>
            </a:r>
            <a:r>
              <a:rPr lang="en-US" dirty="0" err="1"/>
              <a:t>Engates</a:t>
            </a:r>
            <a:r>
              <a:rPr lang="en-US" dirty="0"/>
              <a:t> </a:t>
            </a:r>
            <a:r>
              <a:rPr lang="en-US" dirty="0" err="1"/>
              <a:t>rapidos</a:t>
            </a:r>
            <a:r>
              <a:rPr lang="en-US" dirty="0"/>
              <a:t> para solenoid e </a:t>
            </a:r>
            <a:r>
              <a:rPr lang="en-US" dirty="0" err="1"/>
              <a:t>medidor</a:t>
            </a:r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6x </a:t>
            </a:r>
            <a:r>
              <a:rPr lang="en-US" dirty="0" err="1"/>
              <a:t>Valv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rapido</a:t>
            </a:r>
            <a:r>
              <a:rPr lang="en-US" dirty="0"/>
              <a:t> </a:t>
            </a:r>
            <a:r>
              <a:rPr lang="en-US" dirty="0" err="1"/>
              <a:t>abre</a:t>
            </a:r>
            <a:r>
              <a:rPr lang="en-US" dirty="0"/>
              <a:t> e </a:t>
            </a:r>
            <a:r>
              <a:rPr lang="en-US" dirty="0" err="1"/>
              <a:t>fecha</a:t>
            </a:r>
            <a:r>
              <a:rPr lang="en-US" dirty="0"/>
              <a:t> para </a:t>
            </a:r>
            <a:r>
              <a:rPr lang="en-US" dirty="0" err="1"/>
              <a:t>emergencia</a:t>
            </a:r>
            <a:r>
              <a:rPr lang="en-US" dirty="0"/>
              <a:t> do Sistema 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1x FOB para teste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err="1"/>
              <a:t>mangueiras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3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A1C86B4-95A2-4D8C-8BF2-5FDAF2AD3EA7}"/>
              </a:ext>
            </a:extLst>
          </p:cNvPr>
          <p:cNvSpPr txBox="1"/>
          <p:nvPr/>
        </p:nvSpPr>
        <p:spPr>
          <a:xfrm>
            <a:off x="99904" y="103554"/>
            <a:ext cx="967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Peças: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0473BF-B51A-4A57-85F1-DADF6DBBDC35}"/>
              </a:ext>
            </a:extLst>
          </p:cNvPr>
          <p:cNvSpPr txBox="1"/>
          <p:nvPr/>
        </p:nvSpPr>
        <p:spPr>
          <a:xfrm>
            <a:off x="439441" y="844936"/>
            <a:ext cx="288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L.                 1x FOB para teste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01147A0-BDB1-4BA0-8DB5-837BAFD95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312" y="209595"/>
            <a:ext cx="1477061" cy="183732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9EDDB56-E964-464D-BA8D-3F655EB4B7F0}"/>
              </a:ext>
            </a:extLst>
          </p:cNvPr>
          <p:cNvSpPr txBox="1"/>
          <p:nvPr/>
        </p:nvSpPr>
        <p:spPr>
          <a:xfrm>
            <a:off x="6192301" y="380553"/>
            <a:ext cx="4435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http://www.kegman.net/kegman-plastic-fob/</a:t>
            </a:r>
            <a:endParaRPr lang="en-US" dirty="0"/>
          </a:p>
          <a:p>
            <a:r>
              <a:rPr lang="en-US" dirty="0"/>
              <a:t>http://www.tec-flo.co.uk/ecoflo.html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5B3B1FD-FD18-47C0-9D00-6A77D888F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676" y="2714920"/>
            <a:ext cx="1666331" cy="1184227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CEC7DB3-3A30-47A7-AF85-E5F315523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294914"/>
              </p:ext>
            </p:extLst>
          </p:nvPr>
        </p:nvGraphicFramePr>
        <p:xfrm>
          <a:off x="5907076" y="2354790"/>
          <a:ext cx="4067435" cy="1554480"/>
        </p:xfrm>
        <a:graphic>
          <a:graphicData uri="http://schemas.openxmlformats.org/drawingml/2006/table">
            <a:tbl>
              <a:tblPr/>
              <a:tblGrid>
                <a:gridCol w="1096428">
                  <a:extLst>
                    <a:ext uri="{9D8B030D-6E8A-4147-A177-3AD203B41FA5}">
                      <a16:colId xmlns:a16="http://schemas.microsoft.com/office/drawing/2014/main" val="3620250855"/>
                    </a:ext>
                  </a:extLst>
                </a:gridCol>
                <a:gridCol w="2971007">
                  <a:extLst>
                    <a:ext uri="{9D8B030D-6E8A-4147-A177-3AD203B41FA5}">
                      <a16:colId xmlns:a16="http://schemas.microsoft.com/office/drawing/2014/main" val="7650859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Output </a:t>
                      </a:r>
                      <a:r>
                        <a:rPr lang="pt-BR" dirty="0" err="1"/>
                        <a:t>Type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NPN </a:t>
                      </a:r>
                      <a:r>
                        <a:rPr lang="pt-BR" dirty="0" err="1"/>
                        <a:t>Sinking</a:t>
                      </a:r>
                      <a:r>
                        <a:rPr lang="pt-BR" dirty="0"/>
                        <a:t> Open </a:t>
                      </a:r>
                      <a:r>
                        <a:rPr lang="pt-BR" dirty="0" err="1"/>
                        <a:t>Collector</a:t>
                      </a:r>
                      <a:r>
                        <a:rPr lang="pt-BR" dirty="0"/>
                        <a:t> @ 25mA, </a:t>
                      </a:r>
                      <a:r>
                        <a:rPr lang="pt-BR" dirty="0" err="1"/>
                        <a:t>max</a:t>
                      </a:r>
                      <a:r>
                        <a:rPr lang="pt-BR" dirty="0"/>
                        <a:t>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970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0-200 psi,-4-176 </a:t>
                      </a:r>
                      <a:r>
                        <a:rPr lang="pt-BR" dirty="0" err="1"/>
                        <a:t>Degrees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Fahrenheit,Input</a:t>
                      </a:r>
                      <a:r>
                        <a:rPr lang="pt-BR" dirty="0"/>
                        <a:t> Power: 5 VDC </a:t>
                      </a:r>
                      <a:r>
                        <a:rPr lang="pt-BR" dirty="0" err="1"/>
                        <a:t>to</a:t>
                      </a:r>
                      <a:r>
                        <a:rPr lang="pt-BR" dirty="0"/>
                        <a:t> 24 VDC @ 8mA,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200057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3B0E55B7-E992-4BE2-9EC1-0D3CE937FDB3}"/>
              </a:ext>
            </a:extLst>
          </p:cNvPr>
          <p:cNvSpPr/>
          <p:nvPr/>
        </p:nvSpPr>
        <p:spPr>
          <a:xfrm>
            <a:off x="439441" y="3026220"/>
            <a:ext cx="2833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B.           3x </a:t>
            </a:r>
            <a:r>
              <a:rPr lang="en-US" dirty="0" err="1"/>
              <a:t>Medidor</a:t>
            </a:r>
            <a:r>
              <a:rPr lang="en-US" dirty="0"/>
              <a:t> de </a:t>
            </a:r>
            <a:r>
              <a:rPr lang="en-US" dirty="0" err="1"/>
              <a:t>fluxo</a:t>
            </a:r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2D6C6E2-27A6-4151-86FE-0929BDC0A0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101" y="4639817"/>
            <a:ext cx="2553185" cy="187403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30CDF35-DFB1-4EAC-BA0D-B93927F01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1042" y="4567152"/>
            <a:ext cx="1666331" cy="1898674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D5F00FC-4500-492F-AFAF-98431FA194EB}"/>
              </a:ext>
            </a:extLst>
          </p:cNvPr>
          <p:cNvSpPr/>
          <p:nvPr/>
        </p:nvSpPr>
        <p:spPr>
          <a:xfrm>
            <a:off x="542670" y="5207504"/>
            <a:ext cx="2439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A.            3x solenoid NF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BEC2337-E7B8-46C3-A01C-B800D998C29E}"/>
              </a:ext>
            </a:extLst>
          </p:cNvPr>
          <p:cNvSpPr/>
          <p:nvPr/>
        </p:nvSpPr>
        <p:spPr>
          <a:xfrm>
            <a:off x="5684254" y="4725247"/>
            <a:ext cx="28560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DIGITEN DC 12V 1/4" Inlet Feed Water Solenoid Valve Quick Connect N/C normally Closed 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2EFB067-B017-4924-970A-0053688E97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7076" y="6057265"/>
            <a:ext cx="2856042" cy="68428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04AF79D-0F2B-4679-A466-9CB0583616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8899" y="2714920"/>
            <a:ext cx="2114939" cy="106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8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A1C86B4-95A2-4D8C-8BF2-5FDAF2AD3EA7}"/>
              </a:ext>
            </a:extLst>
          </p:cNvPr>
          <p:cNvSpPr txBox="1"/>
          <p:nvPr/>
        </p:nvSpPr>
        <p:spPr>
          <a:xfrm>
            <a:off x="99904" y="103554"/>
            <a:ext cx="967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Peças: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0473BF-B51A-4A57-85F1-DADF6DBBDC35}"/>
              </a:ext>
            </a:extLst>
          </p:cNvPr>
          <p:cNvSpPr txBox="1"/>
          <p:nvPr/>
        </p:nvSpPr>
        <p:spPr>
          <a:xfrm>
            <a:off x="439441" y="844936"/>
            <a:ext cx="378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F.                        Monitor 7” </a:t>
            </a:r>
            <a:r>
              <a:rPr lang="en-US" dirty="0" err="1"/>
              <a:t>ou</a:t>
            </a:r>
            <a:r>
              <a:rPr lang="en-US" dirty="0"/>
              <a:t> 5” touch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EDDB56-E964-464D-BA8D-3F655EB4B7F0}"/>
              </a:ext>
            </a:extLst>
          </p:cNvPr>
          <p:cNvSpPr txBox="1"/>
          <p:nvPr/>
        </p:nvSpPr>
        <p:spPr>
          <a:xfrm>
            <a:off x="8221211" y="312186"/>
            <a:ext cx="37319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http://www.lojaarduino.com.br/pd-dae79-display-lcd-touch-screen-colorida-5-0-pol-para-arduino-1015.html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https://www.adafruit.com/product/1596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http://www.buydisplay.com/default/arduino-5-inch-tft-lcd-touch-screen-shield-ra8875-library-for-mega-due-uno</a:t>
            </a:r>
            <a:endParaRPr lang="en-US" sz="1400" dirty="0"/>
          </a:p>
          <a:p>
            <a:endParaRPr lang="en-US" sz="1200" dirty="0"/>
          </a:p>
          <a:p>
            <a:endParaRPr lang="en-US" sz="1400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CEC7DB3-3A30-47A7-AF85-E5F315523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29789"/>
              </p:ext>
            </p:extLst>
          </p:nvPr>
        </p:nvGraphicFramePr>
        <p:xfrm>
          <a:off x="6187493" y="2893223"/>
          <a:ext cx="4067435" cy="1554480"/>
        </p:xfrm>
        <a:graphic>
          <a:graphicData uri="http://schemas.openxmlformats.org/drawingml/2006/table">
            <a:tbl>
              <a:tblPr/>
              <a:tblGrid>
                <a:gridCol w="1096428">
                  <a:extLst>
                    <a:ext uri="{9D8B030D-6E8A-4147-A177-3AD203B41FA5}">
                      <a16:colId xmlns:a16="http://schemas.microsoft.com/office/drawing/2014/main" val="3620250855"/>
                    </a:ext>
                  </a:extLst>
                </a:gridCol>
                <a:gridCol w="2971007">
                  <a:extLst>
                    <a:ext uri="{9D8B030D-6E8A-4147-A177-3AD203B41FA5}">
                      <a16:colId xmlns:a16="http://schemas.microsoft.com/office/drawing/2014/main" val="7650859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Output </a:t>
                      </a:r>
                      <a:r>
                        <a:rPr lang="pt-BR" dirty="0" err="1"/>
                        <a:t>Type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NPN </a:t>
                      </a:r>
                      <a:r>
                        <a:rPr lang="pt-BR" dirty="0" err="1"/>
                        <a:t>Sinking</a:t>
                      </a:r>
                      <a:r>
                        <a:rPr lang="pt-BR" dirty="0"/>
                        <a:t> Open </a:t>
                      </a:r>
                      <a:r>
                        <a:rPr lang="pt-BR" dirty="0" err="1"/>
                        <a:t>Collector</a:t>
                      </a:r>
                      <a:r>
                        <a:rPr lang="pt-BR" dirty="0"/>
                        <a:t> @ 25mA, </a:t>
                      </a:r>
                      <a:r>
                        <a:rPr lang="pt-BR" dirty="0" err="1"/>
                        <a:t>max</a:t>
                      </a:r>
                      <a:r>
                        <a:rPr lang="pt-BR" dirty="0"/>
                        <a:t>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970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0-200 psi,-4-176 </a:t>
                      </a:r>
                      <a:r>
                        <a:rPr lang="pt-BR" dirty="0" err="1"/>
                        <a:t>Degrees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Fahrenheit,Input</a:t>
                      </a:r>
                      <a:r>
                        <a:rPr lang="pt-BR" dirty="0"/>
                        <a:t> Power: 5 VDC </a:t>
                      </a:r>
                      <a:r>
                        <a:rPr lang="pt-BR" dirty="0" err="1"/>
                        <a:t>to</a:t>
                      </a:r>
                      <a:r>
                        <a:rPr lang="pt-BR" dirty="0"/>
                        <a:t> 24 VDC @ 8mA,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200057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3B0E55B7-E992-4BE2-9EC1-0D3CE937FDB3}"/>
              </a:ext>
            </a:extLst>
          </p:cNvPr>
          <p:cNvSpPr/>
          <p:nvPr/>
        </p:nvSpPr>
        <p:spPr>
          <a:xfrm>
            <a:off x="439441" y="3026220"/>
            <a:ext cx="2833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B.           3x </a:t>
            </a:r>
            <a:r>
              <a:rPr lang="en-US" dirty="0" err="1"/>
              <a:t>Medidor</a:t>
            </a:r>
            <a:r>
              <a:rPr lang="en-US" dirty="0"/>
              <a:t> de </a:t>
            </a:r>
            <a:r>
              <a:rPr lang="en-US" dirty="0" err="1"/>
              <a:t>fluxo</a:t>
            </a:r>
            <a:endParaRPr lang="en-US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D5F00FC-4500-492F-AFAF-98431FA194EB}"/>
              </a:ext>
            </a:extLst>
          </p:cNvPr>
          <p:cNvSpPr/>
          <p:nvPr/>
        </p:nvSpPr>
        <p:spPr>
          <a:xfrm>
            <a:off x="542670" y="5207504"/>
            <a:ext cx="2439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A.            3x solenoid NF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BEC2337-E7B8-46C3-A01C-B800D998C29E}"/>
              </a:ext>
            </a:extLst>
          </p:cNvPr>
          <p:cNvSpPr/>
          <p:nvPr/>
        </p:nvSpPr>
        <p:spPr>
          <a:xfrm>
            <a:off x="5880197" y="5042488"/>
            <a:ext cx="28560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DIGITEN DC 12V 1/4" Inlet Feed Water Solenoid Valve Quick Connect N/C normally Closed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E5B825A-AAFD-472C-9F2A-7B5306C73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694" y="243450"/>
            <a:ext cx="2234955" cy="107338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C4AFFE91-AC89-4FBC-8B7E-1E7CA88744C7}"/>
              </a:ext>
            </a:extLst>
          </p:cNvPr>
          <p:cNvSpPr/>
          <p:nvPr/>
        </p:nvSpPr>
        <p:spPr>
          <a:xfrm>
            <a:off x="5285064" y="4371344"/>
            <a:ext cx="8045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http://www.webtronico.com/sensores/sensor-de-vaz-o-de-liquido.html</a:t>
            </a:r>
            <a:endParaRPr lang="en-US" dirty="0"/>
          </a:p>
          <a:p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778836-84BA-484E-9F3F-EF4F15B5F01D}"/>
              </a:ext>
            </a:extLst>
          </p:cNvPr>
          <p:cNvSpPr txBox="1"/>
          <p:nvPr/>
        </p:nvSpPr>
        <p:spPr>
          <a:xfrm>
            <a:off x="1885361" y="237428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956352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1038</Words>
  <Application>Microsoft Office PowerPoint</Application>
  <PresentationFormat>Widescreen</PresentationFormat>
  <Paragraphs>197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Sidnei Conradt</dc:creator>
  <cp:lastModifiedBy>Sidnei Conradt</cp:lastModifiedBy>
  <cp:revision>44</cp:revision>
  <dcterms:created xsi:type="dcterms:W3CDTF">2017-10-03T00:45:01Z</dcterms:created>
  <dcterms:modified xsi:type="dcterms:W3CDTF">2018-04-10T04:32:35Z</dcterms:modified>
</cp:coreProperties>
</file>