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070A-47F2-4A6D-AC36-8830C82D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4EAE0F-0B4F-4F9A-B148-528B7566E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FB00F-D0E1-4FA6-B6E8-C8F75E52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6E356-32DC-4E9F-B33B-64AB01E0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E8FB4-4035-47B3-9B47-79D5440A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5E945-9376-40AA-A7CF-24B82A97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57D9A9-7673-48F7-90D3-AF376FBEF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71CB6-7B1F-4612-80B4-1B6C66BF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1B7A6-17E1-4156-BB53-871CBFD1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EB9C2B-019F-47EB-897F-ACC12606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8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8DBB12-6C6F-4653-BEA8-FABDB83FB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C6C73F-1D82-458C-AE6D-76FD03C3C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C02B9-E605-403F-946D-B99655C0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F8B15-D378-4FE1-BAAD-1B09325D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7F5B70-3F0A-44FA-B1E2-BB15F38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03289-AB2B-4B5F-B54E-36A7AFD6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2A56D-30E2-4355-8E64-9A48B05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957C1-774D-4BE8-8823-EA810AAE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E1793-C9B0-4701-ACCF-D824B4C7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7F5BBD-D107-48BC-A099-8A45A7D4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D9F6E-C538-44E1-BDAB-A015CFB4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377FF-E0A6-4252-8971-AC5F86FD1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8717C-D964-4C49-8812-805BD2D8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0510C-88C3-45BC-BD9E-3E03B442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3DE58-1F03-4911-A34E-0FA4E457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C31E6-50AD-4C9A-8E40-79E3735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1A6AC-E986-4223-96B9-1BC735435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7BCF96-A1A2-4ED6-AE9E-FC6700F14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43A130-8A23-4727-8AEC-E6E4C121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5E4AF-E2C2-4BCB-8950-C2ED620B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6112F7-E61E-4488-97AB-F8B5416C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8A29B-E5A0-47AE-B6F0-A8B0BC96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274DAE-CA16-49D9-A4DF-8FB0CC59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60456-90E5-47BD-BB9C-375799B8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C4ACB6-701E-43F0-A393-EEA11B5D6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94CA07-39EE-4FF1-9205-947ABEF19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313B53-32D6-4E84-91D2-E75B76F9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6D9E21-02A3-49CB-A06E-D978A77B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18AB95-4FDA-4D03-9F83-617B37E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7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D0035-C398-42E5-9061-FE1FF419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D6DCA4-4632-42AC-B919-16273182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036203-FB2E-42E2-81CE-D382F5A1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BEEFF9-211C-4467-BA54-5B13ECF8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3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70038A-F76A-4079-A5C7-03D31D48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16EAE9-8311-43E1-9C64-4C901AD5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9E4C8C-35B8-47CA-9D47-C28BCD95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E3D6E-E3A3-4EE0-97EB-0A1320E0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72567-C951-4250-8557-3B31CD4C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1298C8-2F4F-4DA4-886A-FD171FC7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9EB5C-982D-4C6F-A8DE-F217BD97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C95541-B069-4B24-AA73-C8A1F1D1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F919B9-AD32-4FB8-AC5B-627754F7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74212-CB82-43A7-A090-C41483FE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B81BA0-044E-4B51-B7F6-6090C80B2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18F30F-8A6D-4F40-89A7-BE7E90D5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D12DC5-711D-4335-B20E-30B28B24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96F35-EE63-4680-825D-A8FECF37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066683-7A65-467E-84F1-F17B3F6B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9E32CC-AF5C-4805-8710-0486D5C1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4AC3DD-FE47-41C2-942C-B79D9319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AFFBC-CEF2-42F6-9F28-18D88CCB8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D245A-515F-47DC-8ECD-C17DDBC9D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C04B2-4C03-4128-9B91-6EEE1A263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1.png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emf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BFE6FB7-3733-4F56-A9D3-D8DBD524ADF7}"/>
              </a:ext>
            </a:extLst>
          </p:cNvPr>
          <p:cNvGrpSpPr/>
          <p:nvPr/>
        </p:nvGrpSpPr>
        <p:grpSpPr>
          <a:xfrm>
            <a:off x="2639646" y="163537"/>
            <a:ext cx="9329894" cy="6530926"/>
            <a:chOff x="2639646" y="163537"/>
            <a:chExt cx="9329894" cy="6530926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BE98BAB-F353-4374-9B29-FD23B4BBC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646" y="163537"/>
              <a:ext cx="9329894" cy="6530926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545542A-C61F-467E-B2A8-2E175C268ECF}"/>
                </a:ext>
              </a:extLst>
            </p:cNvPr>
            <p:cNvSpPr/>
            <p:nvPr/>
          </p:nvSpPr>
          <p:spPr>
            <a:xfrm>
              <a:off x="5112689" y="5637475"/>
              <a:ext cx="2862469" cy="6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E6FD308-B562-4138-B010-53E13E3E6E38}"/>
                </a:ext>
              </a:extLst>
            </p:cNvPr>
            <p:cNvSpPr/>
            <p:nvPr/>
          </p:nvSpPr>
          <p:spPr>
            <a:xfrm>
              <a:off x="5962783" y="5203286"/>
              <a:ext cx="1916960" cy="6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E82ECAC9-37F0-4DB8-AEE5-0985EDEC4185}"/>
              </a:ext>
            </a:extLst>
          </p:cNvPr>
          <p:cNvSpPr/>
          <p:nvPr/>
        </p:nvSpPr>
        <p:spPr>
          <a:xfrm>
            <a:off x="6314208" y="36752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141360C-DFA6-4E4E-9FB8-B16BA45BF8B4}"/>
              </a:ext>
            </a:extLst>
          </p:cNvPr>
          <p:cNvSpPr/>
          <p:nvPr/>
        </p:nvSpPr>
        <p:spPr>
          <a:xfrm>
            <a:off x="5655575" y="149793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D37823DB-7A39-4DD2-821C-8046A398E3CB}"/>
              </a:ext>
            </a:extLst>
          </p:cNvPr>
          <p:cNvSpPr/>
          <p:nvPr/>
        </p:nvSpPr>
        <p:spPr>
          <a:xfrm>
            <a:off x="3175873" y="3068740"/>
            <a:ext cx="3280664" cy="1090217"/>
          </a:xfrm>
          <a:custGeom>
            <a:avLst/>
            <a:gdLst>
              <a:gd name="connsiteX0" fmla="*/ 155718 w 3280664"/>
              <a:gd name="connsiteY0" fmla="*/ 72025 h 1090217"/>
              <a:gd name="connsiteX1" fmla="*/ 4643 w 3280664"/>
              <a:gd name="connsiteY1" fmla="*/ 318516 h 1090217"/>
              <a:gd name="connsiteX2" fmla="*/ 60303 w 3280664"/>
              <a:gd name="connsiteY2" fmla="*/ 724032 h 1090217"/>
              <a:gd name="connsiteX3" fmla="*/ 274988 w 3280664"/>
              <a:gd name="connsiteY3" fmla="*/ 906912 h 1090217"/>
              <a:gd name="connsiteX4" fmla="*/ 585089 w 3280664"/>
              <a:gd name="connsiteY4" fmla="*/ 1002328 h 1090217"/>
              <a:gd name="connsiteX5" fmla="*/ 879287 w 3280664"/>
              <a:gd name="connsiteY5" fmla="*/ 1050036 h 1090217"/>
              <a:gd name="connsiteX6" fmla="*/ 1650563 w 3280664"/>
              <a:gd name="connsiteY6" fmla="*/ 1081841 h 1090217"/>
              <a:gd name="connsiteX7" fmla="*/ 2215106 w 3280664"/>
              <a:gd name="connsiteY7" fmla="*/ 1089792 h 1090217"/>
              <a:gd name="connsiteX8" fmla="*/ 2580866 w 3280664"/>
              <a:gd name="connsiteY8" fmla="*/ 1081841 h 1090217"/>
              <a:gd name="connsiteX9" fmla="*/ 2803503 w 3280664"/>
              <a:gd name="connsiteY9" fmla="*/ 1089792 h 1090217"/>
              <a:gd name="connsiteX10" fmla="*/ 3042042 w 3280664"/>
              <a:gd name="connsiteY10" fmla="*/ 1065938 h 1090217"/>
              <a:gd name="connsiteX11" fmla="*/ 3153360 w 3280664"/>
              <a:gd name="connsiteY11" fmla="*/ 1034133 h 1090217"/>
              <a:gd name="connsiteX12" fmla="*/ 3201068 w 3280664"/>
              <a:gd name="connsiteY12" fmla="*/ 946669 h 1090217"/>
              <a:gd name="connsiteX13" fmla="*/ 3280581 w 3280664"/>
              <a:gd name="connsiteY13" fmla="*/ 636568 h 1090217"/>
              <a:gd name="connsiteX14" fmla="*/ 3185165 w 3280664"/>
              <a:gd name="connsiteY14" fmla="*/ 366223 h 1090217"/>
              <a:gd name="connsiteX15" fmla="*/ 2883016 w 3280664"/>
              <a:gd name="connsiteY15" fmla="*/ 207197 h 1090217"/>
              <a:gd name="connsiteX16" fmla="*/ 2723990 w 3280664"/>
              <a:gd name="connsiteY16" fmla="*/ 334418 h 1090217"/>
              <a:gd name="connsiteX17" fmla="*/ 2588817 w 3280664"/>
              <a:gd name="connsiteY17" fmla="*/ 326467 h 1090217"/>
              <a:gd name="connsiteX18" fmla="*/ 2421840 w 3280664"/>
              <a:gd name="connsiteY18" fmla="*/ 239003 h 1090217"/>
              <a:gd name="connsiteX19" fmla="*/ 2199203 w 3280664"/>
              <a:gd name="connsiteY19" fmla="*/ 119733 h 1090217"/>
              <a:gd name="connsiteX20" fmla="*/ 1626710 w 3280664"/>
              <a:gd name="connsiteY20" fmla="*/ 79977 h 1090217"/>
              <a:gd name="connsiteX21" fmla="*/ 1332511 w 3280664"/>
              <a:gd name="connsiteY21" fmla="*/ 32269 h 1090217"/>
              <a:gd name="connsiteX22" fmla="*/ 919043 w 3280664"/>
              <a:gd name="connsiteY22" fmla="*/ 463 h 1090217"/>
              <a:gd name="connsiteX23" fmla="*/ 569186 w 3280664"/>
              <a:gd name="connsiteY23" fmla="*/ 56123 h 1090217"/>
              <a:gd name="connsiteX24" fmla="*/ 155718 w 3280664"/>
              <a:gd name="connsiteY24" fmla="*/ 72025 h 109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80664" h="1090217">
                <a:moveTo>
                  <a:pt x="155718" y="72025"/>
                </a:moveTo>
                <a:cubicBezTo>
                  <a:pt x="61627" y="115757"/>
                  <a:pt x="20545" y="209848"/>
                  <a:pt x="4643" y="318516"/>
                </a:cubicBezTo>
                <a:cubicBezTo>
                  <a:pt x="-11259" y="427184"/>
                  <a:pt x="15245" y="625966"/>
                  <a:pt x="60303" y="724032"/>
                </a:cubicBezTo>
                <a:cubicBezTo>
                  <a:pt x="105361" y="822098"/>
                  <a:pt x="187524" y="860529"/>
                  <a:pt x="274988" y="906912"/>
                </a:cubicBezTo>
                <a:cubicBezTo>
                  <a:pt x="362452" y="953295"/>
                  <a:pt x="484373" y="978474"/>
                  <a:pt x="585089" y="1002328"/>
                </a:cubicBezTo>
                <a:cubicBezTo>
                  <a:pt x="685805" y="1026182"/>
                  <a:pt x="701708" y="1036784"/>
                  <a:pt x="879287" y="1050036"/>
                </a:cubicBezTo>
                <a:cubicBezTo>
                  <a:pt x="1056866" y="1063288"/>
                  <a:pt x="1427927" y="1075215"/>
                  <a:pt x="1650563" y="1081841"/>
                </a:cubicBezTo>
                <a:cubicBezTo>
                  <a:pt x="1873199" y="1088467"/>
                  <a:pt x="2060056" y="1089792"/>
                  <a:pt x="2215106" y="1089792"/>
                </a:cubicBezTo>
                <a:cubicBezTo>
                  <a:pt x="2370156" y="1089792"/>
                  <a:pt x="2482800" y="1081841"/>
                  <a:pt x="2580866" y="1081841"/>
                </a:cubicBezTo>
                <a:cubicBezTo>
                  <a:pt x="2678932" y="1081841"/>
                  <a:pt x="2726640" y="1092443"/>
                  <a:pt x="2803503" y="1089792"/>
                </a:cubicBezTo>
                <a:cubicBezTo>
                  <a:pt x="2880366" y="1087142"/>
                  <a:pt x="2983733" y="1075214"/>
                  <a:pt x="3042042" y="1065938"/>
                </a:cubicBezTo>
                <a:cubicBezTo>
                  <a:pt x="3100351" y="1056662"/>
                  <a:pt x="3126856" y="1054011"/>
                  <a:pt x="3153360" y="1034133"/>
                </a:cubicBezTo>
                <a:cubicBezTo>
                  <a:pt x="3179864" y="1014255"/>
                  <a:pt x="3179865" y="1012930"/>
                  <a:pt x="3201068" y="946669"/>
                </a:cubicBezTo>
                <a:cubicBezTo>
                  <a:pt x="3222271" y="880408"/>
                  <a:pt x="3283232" y="733309"/>
                  <a:pt x="3280581" y="636568"/>
                </a:cubicBezTo>
                <a:cubicBezTo>
                  <a:pt x="3277930" y="539827"/>
                  <a:pt x="3251426" y="437785"/>
                  <a:pt x="3185165" y="366223"/>
                </a:cubicBezTo>
                <a:cubicBezTo>
                  <a:pt x="3118904" y="294661"/>
                  <a:pt x="2959879" y="212498"/>
                  <a:pt x="2883016" y="207197"/>
                </a:cubicBezTo>
                <a:cubicBezTo>
                  <a:pt x="2806154" y="201896"/>
                  <a:pt x="2773023" y="314540"/>
                  <a:pt x="2723990" y="334418"/>
                </a:cubicBezTo>
                <a:cubicBezTo>
                  <a:pt x="2674957" y="354296"/>
                  <a:pt x="2639175" y="342369"/>
                  <a:pt x="2588817" y="326467"/>
                </a:cubicBezTo>
                <a:cubicBezTo>
                  <a:pt x="2538459" y="310565"/>
                  <a:pt x="2421840" y="239003"/>
                  <a:pt x="2421840" y="239003"/>
                </a:cubicBezTo>
                <a:cubicBezTo>
                  <a:pt x="2356904" y="204547"/>
                  <a:pt x="2331725" y="146237"/>
                  <a:pt x="2199203" y="119733"/>
                </a:cubicBezTo>
                <a:cubicBezTo>
                  <a:pt x="2066681" y="93229"/>
                  <a:pt x="1771159" y="94554"/>
                  <a:pt x="1626710" y="79977"/>
                </a:cubicBezTo>
                <a:cubicBezTo>
                  <a:pt x="1482261" y="65400"/>
                  <a:pt x="1450455" y="45521"/>
                  <a:pt x="1332511" y="32269"/>
                </a:cubicBezTo>
                <a:cubicBezTo>
                  <a:pt x="1214567" y="19017"/>
                  <a:pt x="1046264" y="-3513"/>
                  <a:pt x="919043" y="463"/>
                </a:cubicBezTo>
                <a:cubicBezTo>
                  <a:pt x="791822" y="4439"/>
                  <a:pt x="697732" y="42871"/>
                  <a:pt x="569186" y="56123"/>
                </a:cubicBezTo>
                <a:cubicBezTo>
                  <a:pt x="440640" y="69375"/>
                  <a:pt x="249809" y="28293"/>
                  <a:pt x="155718" y="7202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091CAD2-B879-4A31-8D16-7D469340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65" y="1707911"/>
            <a:ext cx="1686139" cy="84644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E5BB6BD-2559-4A8B-9603-90B7A2099541}"/>
              </a:ext>
            </a:extLst>
          </p:cNvPr>
          <p:cNvSpPr/>
          <p:nvPr/>
        </p:nvSpPr>
        <p:spPr>
          <a:xfrm>
            <a:off x="765944" y="2632247"/>
            <a:ext cx="132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 Arduino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9FB2F20-0239-4AAF-ABF8-C760777261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t="24132" r="7044" b="26519"/>
          <a:stretch/>
        </p:blipFill>
        <p:spPr>
          <a:xfrm>
            <a:off x="205753" y="160368"/>
            <a:ext cx="2172206" cy="11529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3C93137-FE40-4F09-99F1-B3AA23E9D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228" y="1755947"/>
            <a:ext cx="695325" cy="8763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357FC813-A243-4324-9EB9-06CF7A2046D0}"/>
              </a:ext>
            </a:extLst>
          </p:cNvPr>
          <p:cNvSpPr/>
          <p:nvPr/>
        </p:nvSpPr>
        <p:spPr>
          <a:xfrm>
            <a:off x="4146153" y="40436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revisar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B5B31F-FEAB-422D-96D7-452C11864E68}"/>
              </a:ext>
            </a:extLst>
          </p:cNvPr>
          <p:cNvSpPr/>
          <p:nvPr/>
        </p:nvSpPr>
        <p:spPr>
          <a:xfrm>
            <a:off x="6189637" y="407746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FAB58C0-AC5F-47B4-9E20-B54A73BE5B39}"/>
              </a:ext>
            </a:extLst>
          </p:cNvPr>
          <p:cNvSpPr/>
          <p:nvPr/>
        </p:nvSpPr>
        <p:spPr>
          <a:xfrm>
            <a:off x="4249519" y="520328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B4370E1C-E19E-4A44-BAB0-5B368895FE3E}"/>
              </a:ext>
            </a:extLst>
          </p:cNvPr>
          <p:cNvSpPr/>
          <p:nvPr/>
        </p:nvSpPr>
        <p:spPr>
          <a:xfrm>
            <a:off x="5088835" y="5897073"/>
            <a:ext cx="1463040" cy="376506"/>
          </a:xfrm>
          <a:custGeom>
            <a:avLst/>
            <a:gdLst>
              <a:gd name="connsiteX0" fmla="*/ 1463040 w 1463040"/>
              <a:gd name="connsiteY0" fmla="*/ 376506 h 376506"/>
              <a:gd name="connsiteX1" fmla="*/ 858741 w 1463040"/>
              <a:gd name="connsiteY1" fmla="*/ 18697 h 376506"/>
              <a:gd name="connsiteX2" fmla="*/ 206734 w 1463040"/>
              <a:gd name="connsiteY2" fmla="*/ 50503 h 376506"/>
              <a:gd name="connsiteX3" fmla="*/ 0 w 1463040"/>
              <a:gd name="connsiteY3" fmla="*/ 50503 h 37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40" h="376506">
                <a:moveTo>
                  <a:pt x="1463040" y="376506"/>
                </a:moveTo>
                <a:cubicBezTo>
                  <a:pt x="1265582" y="224768"/>
                  <a:pt x="1068125" y="73031"/>
                  <a:pt x="858741" y="18697"/>
                </a:cubicBezTo>
                <a:cubicBezTo>
                  <a:pt x="649357" y="-35637"/>
                  <a:pt x="349857" y="45202"/>
                  <a:pt x="206734" y="50503"/>
                </a:cubicBezTo>
                <a:cubicBezTo>
                  <a:pt x="63611" y="55804"/>
                  <a:pt x="31805" y="53153"/>
                  <a:pt x="0" y="5050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75695679-82DD-468C-8C7B-2ADBA984EA5A}"/>
              </a:ext>
            </a:extLst>
          </p:cNvPr>
          <p:cNvSpPr/>
          <p:nvPr/>
        </p:nvSpPr>
        <p:spPr>
          <a:xfrm>
            <a:off x="5112689" y="5621572"/>
            <a:ext cx="230588" cy="230588"/>
          </a:xfrm>
          <a:custGeom>
            <a:avLst/>
            <a:gdLst>
              <a:gd name="connsiteX0" fmla="*/ 230588 w 230588"/>
              <a:gd name="connsiteY0" fmla="*/ 0 h 230588"/>
              <a:gd name="connsiteX1" fmla="*/ 119269 w 230588"/>
              <a:gd name="connsiteY1" fmla="*/ 151075 h 230588"/>
              <a:gd name="connsiteX2" fmla="*/ 0 w 230588"/>
              <a:gd name="connsiteY2" fmla="*/ 230588 h 2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88" h="230588">
                <a:moveTo>
                  <a:pt x="230588" y="0"/>
                </a:moveTo>
                <a:cubicBezTo>
                  <a:pt x="194144" y="56322"/>
                  <a:pt x="157700" y="112644"/>
                  <a:pt x="119269" y="151075"/>
                </a:cubicBezTo>
                <a:cubicBezTo>
                  <a:pt x="80838" y="189506"/>
                  <a:pt x="40419" y="210047"/>
                  <a:pt x="0" y="2305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F732EA9-1E81-46D0-A3B8-BC1FECA43C31}"/>
              </a:ext>
            </a:extLst>
          </p:cNvPr>
          <p:cNvSpPr/>
          <p:nvPr/>
        </p:nvSpPr>
        <p:spPr>
          <a:xfrm>
            <a:off x="10185621" y="769814"/>
            <a:ext cx="1001864" cy="62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07B8BB1-9CD2-4E37-B247-66EBC1798115}"/>
              </a:ext>
            </a:extLst>
          </p:cNvPr>
          <p:cNvSpPr/>
          <p:nvPr/>
        </p:nvSpPr>
        <p:spPr>
          <a:xfrm>
            <a:off x="11139295" y="823011"/>
            <a:ext cx="764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 5 vias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0BEE6BD-A60E-4009-A15F-92717493C90E}"/>
              </a:ext>
            </a:extLst>
          </p:cNvPr>
          <p:cNvSpPr/>
          <p:nvPr/>
        </p:nvSpPr>
        <p:spPr>
          <a:xfrm>
            <a:off x="6190538" y="5510764"/>
            <a:ext cx="9797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Sem jumpers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7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BFE6FB7-3733-4F56-A9D3-D8DBD524ADF7}"/>
              </a:ext>
            </a:extLst>
          </p:cNvPr>
          <p:cNvGrpSpPr/>
          <p:nvPr/>
        </p:nvGrpSpPr>
        <p:grpSpPr>
          <a:xfrm>
            <a:off x="589083" y="0"/>
            <a:ext cx="4882101" cy="4059141"/>
            <a:chOff x="5112689" y="1061500"/>
            <a:chExt cx="5637474" cy="521207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BE98BAB-F353-4374-9B29-FD23B4BBC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164" t="6444" r="31393" b="64275"/>
            <a:stretch/>
          </p:blipFill>
          <p:spPr>
            <a:xfrm>
              <a:off x="8261405" y="1061500"/>
              <a:ext cx="2488758" cy="4099634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545542A-C61F-467E-B2A8-2E175C268ECF}"/>
                </a:ext>
              </a:extLst>
            </p:cNvPr>
            <p:cNvSpPr/>
            <p:nvPr/>
          </p:nvSpPr>
          <p:spPr>
            <a:xfrm>
              <a:off x="5112689" y="5637475"/>
              <a:ext cx="2862469" cy="6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E6FD308-B562-4138-B010-53E13E3E6E38}"/>
                </a:ext>
              </a:extLst>
            </p:cNvPr>
            <p:cNvSpPr/>
            <p:nvPr/>
          </p:nvSpPr>
          <p:spPr>
            <a:xfrm>
              <a:off x="5962783" y="5203286"/>
              <a:ext cx="1916960" cy="6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79FB2F20-0239-4AAF-ABF8-C76077726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0" t="24132" r="7044" b="30532"/>
          <a:stretch/>
        </p:blipFill>
        <p:spPr>
          <a:xfrm>
            <a:off x="4046453" y="2953673"/>
            <a:ext cx="816187" cy="309966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0EDFAEC-6D53-4FF5-8376-1761D0204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294" y="2847"/>
            <a:ext cx="752475" cy="91440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2F87A81-FDBA-448C-B145-271F77DE794A}"/>
              </a:ext>
            </a:extLst>
          </p:cNvPr>
          <p:cNvGrpSpPr/>
          <p:nvPr/>
        </p:nvGrpSpPr>
        <p:grpSpPr>
          <a:xfrm>
            <a:off x="1500256" y="2136172"/>
            <a:ext cx="571500" cy="979087"/>
            <a:chOff x="10883181" y="1445771"/>
            <a:chExt cx="571500" cy="979087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4813A021-E5FA-422B-9E4D-3F6EF32A9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83181" y="1634283"/>
              <a:ext cx="571500" cy="79057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90B1BA5-959F-4574-98BD-9C41BC365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07006" y="1445771"/>
              <a:ext cx="447675" cy="190500"/>
            </a:xfrm>
            <a:prstGeom prst="rect">
              <a:avLst/>
            </a:prstGeom>
          </p:spPr>
        </p:pic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0CD81DCA-40EF-4CF8-AC9B-4BA066AF7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490" y="1288586"/>
            <a:ext cx="647700" cy="12287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878F7A4-FC97-4CDF-B153-1B39D02AA4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4407" y="1077353"/>
            <a:ext cx="714375" cy="762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A0B0261-A63D-448C-B102-C89AB09E85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2899" y="3516274"/>
            <a:ext cx="704850" cy="123825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7A1B027-1486-4412-BBB7-C506E7EB0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9531" y="2708842"/>
            <a:ext cx="647700" cy="10668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DEB423D-EC97-4903-8E5D-E94CBE97A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324" y="94960"/>
            <a:ext cx="504825" cy="809625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C0F31AC3-DEC6-4A27-B6E0-A3F482694C6C}"/>
              </a:ext>
            </a:extLst>
          </p:cNvPr>
          <p:cNvSpPr/>
          <p:nvPr/>
        </p:nvSpPr>
        <p:spPr>
          <a:xfrm>
            <a:off x="139023" y="846579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Igual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5999E44-4632-4F3D-B880-DEBB00BCDA1F}"/>
              </a:ext>
            </a:extLst>
          </p:cNvPr>
          <p:cNvCxnSpPr>
            <a:cxnSpLocks/>
          </p:cNvCxnSpPr>
          <p:nvPr/>
        </p:nvCxnSpPr>
        <p:spPr>
          <a:xfrm flipV="1">
            <a:off x="5041127" y="1678762"/>
            <a:ext cx="2633040" cy="26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FE55D32-C96F-410B-9F4E-E2376D2C9547}"/>
              </a:ext>
            </a:extLst>
          </p:cNvPr>
          <p:cNvCxnSpPr>
            <a:cxnSpLocks/>
          </p:cNvCxnSpPr>
          <p:nvPr/>
        </p:nvCxnSpPr>
        <p:spPr>
          <a:xfrm flipV="1">
            <a:off x="5063004" y="1803061"/>
            <a:ext cx="2487936" cy="25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7D06334A-8CFA-4711-9D7C-CB8C57E26951}"/>
              </a:ext>
            </a:extLst>
          </p:cNvPr>
          <p:cNvCxnSpPr>
            <a:cxnSpLocks/>
          </p:cNvCxnSpPr>
          <p:nvPr/>
        </p:nvCxnSpPr>
        <p:spPr>
          <a:xfrm flipV="1">
            <a:off x="5471184" y="2045332"/>
            <a:ext cx="2135327" cy="37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7325E2C6-EE66-4FFC-99C3-9ACDB9EEB4AD}"/>
              </a:ext>
            </a:extLst>
          </p:cNvPr>
          <p:cNvCxnSpPr>
            <a:cxnSpLocks/>
          </p:cNvCxnSpPr>
          <p:nvPr/>
        </p:nvCxnSpPr>
        <p:spPr>
          <a:xfrm flipV="1">
            <a:off x="5471184" y="1925489"/>
            <a:ext cx="2101633" cy="37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7C1280C2-68ED-42DF-AF63-BB63DDD197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2347" y="1533255"/>
            <a:ext cx="497250" cy="784467"/>
          </a:xfrm>
          <a:prstGeom prst="rect">
            <a:avLst/>
          </a:prstGeom>
        </p:spPr>
      </p:pic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F4CCC76-9FE4-421B-92FB-432B4AC22063}"/>
              </a:ext>
            </a:extLst>
          </p:cNvPr>
          <p:cNvCxnSpPr>
            <a:cxnSpLocks/>
          </p:cNvCxnSpPr>
          <p:nvPr/>
        </p:nvCxnSpPr>
        <p:spPr>
          <a:xfrm flipV="1">
            <a:off x="4977443" y="357665"/>
            <a:ext cx="1768363" cy="18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8D6BAAA9-8F2E-43D2-B06B-B9D293CC84D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977443" y="460047"/>
            <a:ext cx="1745851" cy="274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E1D5AFE0-7DD9-40D1-B1AA-3C3C3BED3978}"/>
              </a:ext>
            </a:extLst>
          </p:cNvPr>
          <p:cNvCxnSpPr>
            <a:cxnSpLocks/>
          </p:cNvCxnSpPr>
          <p:nvPr/>
        </p:nvCxnSpPr>
        <p:spPr>
          <a:xfrm flipV="1">
            <a:off x="5414839" y="573675"/>
            <a:ext cx="1300487" cy="30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C2240FE6-7826-4324-98D3-1D5E902FE894}"/>
              </a:ext>
            </a:extLst>
          </p:cNvPr>
          <p:cNvCxnSpPr>
            <a:cxnSpLocks/>
          </p:cNvCxnSpPr>
          <p:nvPr/>
        </p:nvCxnSpPr>
        <p:spPr>
          <a:xfrm flipV="1">
            <a:off x="5432205" y="703986"/>
            <a:ext cx="1300487" cy="30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B4EDFB86-705F-449B-BADF-D11374860C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6306" y="141533"/>
            <a:ext cx="525938" cy="784467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4C4D083A-5877-4766-A4D3-B8B200B203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5400" y="1201661"/>
            <a:ext cx="602438" cy="593133"/>
          </a:xfrm>
          <a:prstGeom prst="rect">
            <a:avLst/>
          </a:prstGeom>
        </p:spPr>
      </p:pic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850DDCF2-742D-4E9F-9ACF-90B38BC8B610}"/>
              </a:ext>
            </a:extLst>
          </p:cNvPr>
          <p:cNvCxnSpPr>
            <a:cxnSpLocks/>
          </p:cNvCxnSpPr>
          <p:nvPr/>
        </p:nvCxnSpPr>
        <p:spPr>
          <a:xfrm flipV="1">
            <a:off x="2285948" y="1336047"/>
            <a:ext cx="1068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C404EB5-F924-4CC2-A4D7-769530F393F6}"/>
              </a:ext>
            </a:extLst>
          </p:cNvPr>
          <p:cNvCxnSpPr>
            <a:cxnSpLocks/>
          </p:cNvCxnSpPr>
          <p:nvPr/>
        </p:nvCxnSpPr>
        <p:spPr>
          <a:xfrm>
            <a:off x="2301286" y="1458354"/>
            <a:ext cx="1053247" cy="3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67B2B188-6806-4EC2-AD80-B1D6D9EA67EB}"/>
              </a:ext>
            </a:extLst>
          </p:cNvPr>
          <p:cNvCxnSpPr>
            <a:cxnSpLocks/>
          </p:cNvCxnSpPr>
          <p:nvPr/>
        </p:nvCxnSpPr>
        <p:spPr>
          <a:xfrm>
            <a:off x="2301286" y="1580658"/>
            <a:ext cx="1165483" cy="6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5228102-67D3-41AA-9699-1C6F491C994E}"/>
              </a:ext>
            </a:extLst>
          </p:cNvPr>
          <p:cNvCxnSpPr>
            <a:cxnSpLocks/>
          </p:cNvCxnSpPr>
          <p:nvPr/>
        </p:nvCxnSpPr>
        <p:spPr>
          <a:xfrm flipV="1">
            <a:off x="1847918" y="1817482"/>
            <a:ext cx="1467980" cy="769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4D435C61-B12F-4E03-BF98-0825AD545A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627" y="2272063"/>
            <a:ext cx="688500" cy="784467"/>
          </a:xfrm>
          <a:prstGeom prst="rect">
            <a:avLst/>
          </a:prstGeom>
        </p:spPr>
      </p:pic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31D0469-0F9E-4509-B3C8-BF3B33A3F03B}"/>
              </a:ext>
            </a:extLst>
          </p:cNvPr>
          <p:cNvCxnSpPr>
            <a:cxnSpLocks/>
          </p:cNvCxnSpPr>
          <p:nvPr/>
        </p:nvCxnSpPr>
        <p:spPr>
          <a:xfrm flipV="1">
            <a:off x="1847918" y="1941460"/>
            <a:ext cx="1871229" cy="778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C1A6665E-7089-4502-AF90-751E20DB1199}"/>
              </a:ext>
            </a:extLst>
          </p:cNvPr>
          <p:cNvCxnSpPr>
            <a:cxnSpLocks/>
          </p:cNvCxnSpPr>
          <p:nvPr/>
        </p:nvCxnSpPr>
        <p:spPr>
          <a:xfrm flipV="1">
            <a:off x="1847918" y="2122587"/>
            <a:ext cx="1871229" cy="707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2852AFE2-F11B-4089-9C68-6141945D5051}"/>
              </a:ext>
            </a:extLst>
          </p:cNvPr>
          <p:cNvCxnSpPr>
            <a:cxnSpLocks/>
          </p:cNvCxnSpPr>
          <p:nvPr/>
        </p:nvCxnSpPr>
        <p:spPr>
          <a:xfrm flipV="1">
            <a:off x="1847918" y="2272063"/>
            <a:ext cx="1975875" cy="68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>
            <a:extLst>
              <a:ext uri="{FF2B5EF4-FFF2-40B4-BE49-F238E27FC236}">
                <a16:creationId xmlns:a16="http://schemas.microsoft.com/office/drawing/2014/main" id="{CA249763-6FC8-441E-9B4F-08B61D34CEE8}"/>
              </a:ext>
            </a:extLst>
          </p:cNvPr>
          <p:cNvSpPr/>
          <p:nvPr/>
        </p:nvSpPr>
        <p:spPr>
          <a:xfrm>
            <a:off x="6954958" y="4617252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Nova pinagem para melhorar a placa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B7D2BD76-54FC-4743-9DA1-73B61290865E}"/>
              </a:ext>
            </a:extLst>
          </p:cNvPr>
          <p:cNvCxnSpPr>
            <a:cxnSpLocks/>
          </p:cNvCxnSpPr>
          <p:nvPr/>
        </p:nvCxnSpPr>
        <p:spPr>
          <a:xfrm flipV="1">
            <a:off x="2128310" y="2596412"/>
            <a:ext cx="1187588" cy="1288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>
            <a:extLst>
              <a:ext uri="{FF2B5EF4-FFF2-40B4-BE49-F238E27FC236}">
                <a16:creationId xmlns:a16="http://schemas.microsoft.com/office/drawing/2014/main" id="{BCFFC2DB-2E3B-4B07-A666-D4D65118AC1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1436" y="3782459"/>
            <a:ext cx="1013625" cy="210467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61F6AA4F-FD6D-45AB-AEEF-E759FB4E550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74167" y="3148454"/>
            <a:ext cx="602438" cy="210467"/>
          </a:xfrm>
          <a:prstGeom prst="rect">
            <a:avLst/>
          </a:prstGeom>
        </p:spPr>
      </p:pic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6A0DAADC-4C02-4295-BFDE-DCBDAC24696D}"/>
              </a:ext>
            </a:extLst>
          </p:cNvPr>
          <p:cNvCxnSpPr>
            <a:cxnSpLocks/>
          </p:cNvCxnSpPr>
          <p:nvPr/>
        </p:nvCxnSpPr>
        <p:spPr>
          <a:xfrm>
            <a:off x="4977201" y="2561048"/>
            <a:ext cx="2122330" cy="56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m 90">
            <a:extLst>
              <a:ext uri="{FF2B5EF4-FFF2-40B4-BE49-F238E27FC236}">
                <a16:creationId xmlns:a16="http://schemas.microsoft.com/office/drawing/2014/main" id="{3E6E48F8-2D1F-4D02-83E3-E82DD82E6B0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54862" y="4979838"/>
            <a:ext cx="6627083" cy="1769054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3162944B-5B42-485A-8F43-1E4979AB0C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2769" y="70297"/>
            <a:ext cx="552409" cy="748660"/>
          </a:xfrm>
          <a:prstGeom prst="rect">
            <a:avLst/>
          </a:prstGeom>
        </p:spPr>
      </p:pic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BF04CBD5-9CC5-4165-ABC1-95366DBDF9D4}"/>
              </a:ext>
            </a:extLst>
          </p:cNvPr>
          <p:cNvCxnSpPr>
            <a:cxnSpLocks/>
          </p:cNvCxnSpPr>
          <p:nvPr/>
        </p:nvCxnSpPr>
        <p:spPr>
          <a:xfrm>
            <a:off x="2434599" y="261827"/>
            <a:ext cx="913251" cy="60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1C775131-47F3-4060-A66F-8876D74C9FA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3557" y="234160"/>
            <a:ext cx="736313" cy="2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9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12</cp:revision>
  <dcterms:created xsi:type="dcterms:W3CDTF">2018-09-06T17:07:13Z</dcterms:created>
  <dcterms:modified xsi:type="dcterms:W3CDTF">2018-09-06T19:00:51Z</dcterms:modified>
</cp:coreProperties>
</file>