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070A-47F2-4A6D-AC36-8830C82D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4EAE0F-0B4F-4F9A-B148-528B7566E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FB00F-D0E1-4FA6-B6E8-C8F75E52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E6E356-32DC-4E9F-B33B-64AB01E0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E8FB4-4035-47B3-9B47-79D5440A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5E945-9376-40AA-A7CF-24B82A97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57D9A9-7673-48F7-90D3-AF376FBEF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71CB6-7B1F-4612-80B4-1B6C66BF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1B7A6-17E1-4156-BB53-871CBFD1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EB9C2B-019F-47EB-897F-ACC12606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8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8DBB12-6C6F-4653-BEA8-FABDB83FB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C6C73F-1D82-458C-AE6D-76FD03C3C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C02B9-E605-403F-946D-B99655C0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CF8B15-D378-4FE1-BAAD-1B09325D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7F5B70-3F0A-44FA-B1E2-BB15F38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03289-AB2B-4B5F-B54E-36A7AFD6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2A56D-30E2-4355-8E64-9A48B05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957C1-774D-4BE8-8823-EA810AAE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E1793-C9B0-4701-ACCF-D824B4C7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7F5BBD-D107-48BC-A099-8A45A7D4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D9F6E-C538-44E1-BDAB-A015CFB4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377FF-E0A6-4252-8971-AC5F86FD1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8717C-D964-4C49-8812-805BD2D8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0510C-88C3-45BC-BD9E-3E03B442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3DE58-1F03-4911-A34E-0FA4E457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C31E6-50AD-4C9A-8E40-79E3735A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1A6AC-E986-4223-96B9-1BC735435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7BCF96-A1A2-4ED6-AE9E-FC6700F14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43A130-8A23-4727-8AEC-E6E4C121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5E4AF-E2C2-4BCB-8950-C2ED620B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6112F7-E61E-4488-97AB-F8B5416C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8A29B-E5A0-47AE-B6F0-A8B0BC96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274DAE-CA16-49D9-A4DF-8FB0CC59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E60456-90E5-47BD-BB9C-375799B8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C4ACB6-701E-43F0-A393-EEA11B5D6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94CA07-39EE-4FF1-9205-947ABEF19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313B53-32D6-4E84-91D2-E75B76F9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6D9E21-02A3-49CB-A06E-D978A77B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18AB95-4FDA-4D03-9F83-617B37E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7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D0035-C398-42E5-9061-FE1FF419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D6DCA4-4632-42AC-B919-16273182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036203-FB2E-42E2-81CE-D382F5A1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BEEFF9-211C-4467-BA54-5B13ECF8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3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70038A-F76A-4079-A5C7-03D31D48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16EAE9-8311-43E1-9C64-4C901AD5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9E4C8C-35B8-47CA-9D47-C28BCD95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E3D6E-E3A3-4EE0-97EB-0A1320E0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72567-C951-4250-8557-3B31CD4C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1298C8-2F4F-4DA4-886A-FD171FC7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9EB5C-982D-4C6F-A8DE-F217BD97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C95541-B069-4B24-AA73-C8A1F1D1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F919B9-AD32-4FB8-AC5B-627754F7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74212-CB82-43A7-A090-C41483FE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B81BA0-044E-4B51-B7F6-6090C80B2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18F30F-8A6D-4F40-89A7-BE7E90D5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D12DC5-711D-4335-B20E-30B28B24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96F35-EE63-4680-825D-A8FECF37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066683-7A65-467E-84F1-F17B3F6B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9E32CC-AF5C-4805-8710-0486D5C1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4AC3DD-FE47-41C2-942C-B79D9319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AFFBC-CEF2-42F6-9F28-18D88CCB8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68BC-C588-4A1E-AE6A-2509E5602E8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D245A-515F-47DC-8ECD-C17DDBC9D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C04B2-4C03-4128-9B91-6EEE1A263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B99E-56B1-4199-B071-853F08A84B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6D45FF-CC19-4B02-A3F5-63C279A78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2095" y="698409"/>
            <a:ext cx="4830331" cy="4830331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839A803-D2EC-4802-85D5-56788DDFA944}"/>
              </a:ext>
            </a:extLst>
          </p:cNvPr>
          <p:cNvCxnSpPr>
            <a:cxnSpLocks/>
          </p:cNvCxnSpPr>
          <p:nvPr/>
        </p:nvCxnSpPr>
        <p:spPr>
          <a:xfrm>
            <a:off x="4700253" y="2271425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F738C310-E62A-4F52-8DE5-31325125D994}"/>
              </a:ext>
            </a:extLst>
          </p:cNvPr>
          <p:cNvSpPr/>
          <p:nvPr/>
        </p:nvSpPr>
        <p:spPr>
          <a:xfrm>
            <a:off x="4387347" y="20867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698059F-A4CC-4BD1-ACFB-DC2661330D0F}"/>
              </a:ext>
            </a:extLst>
          </p:cNvPr>
          <p:cNvSpPr/>
          <p:nvPr/>
        </p:nvSpPr>
        <p:spPr>
          <a:xfrm>
            <a:off x="9848431" y="208675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S1  ( Sinal  1)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3EA6C12-B49D-4803-8C28-D596B8C09BF4}"/>
              </a:ext>
            </a:extLst>
          </p:cNvPr>
          <p:cNvCxnSpPr>
            <a:cxnSpLocks/>
          </p:cNvCxnSpPr>
          <p:nvPr/>
        </p:nvCxnSpPr>
        <p:spPr>
          <a:xfrm>
            <a:off x="4700253" y="2597919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C5EEF915-C11A-4148-8A34-777F87B7173B}"/>
              </a:ext>
            </a:extLst>
          </p:cNvPr>
          <p:cNvSpPr/>
          <p:nvPr/>
        </p:nvSpPr>
        <p:spPr>
          <a:xfrm>
            <a:off x="4387347" y="241325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14523C0-AD3F-4734-ABE7-70EEBC43D180}"/>
              </a:ext>
            </a:extLst>
          </p:cNvPr>
          <p:cNvSpPr/>
          <p:nvPr/>
        </p:nvSpPr>
        <p:spPr>
          <a:xfrm>
            <a:off x="9848431" y="2413253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S2  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FA53EAB-A832-4EF6-9C8D-1D7DB34A083D}"/>
              </a:ext>
            </a:extLst>
          </p:cNvPr>
          <p:cNvCxnSpPr>
            <a:cxnSpLocks/>
          </p:cNvCxnSpPr>
          <p:nvPr/>
        </p:nvCxnSpPr>
        <p:spPr>
          <a:xfrm>
            <a:off x="4700253" y="2958004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460DEAC6-5777-41D5-8A9D-ACB22DF4864F}"/>
              </a:ext>
            </a:extLst>
          </p:cNvPr>
          <p:cNvSpPr/>
          <p:nvPr/>
        </p:nvSpPr>
        <p:spPr>
          <a:xfrm>
            <a:off x="4387347" y="27733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AF8933E-A29D-4DC8-A8B6-9987B08B85D8}"/>
              </a:ext>
            </a:extLst>
          </p:cNvPr>
          <p:cNvSpPr/>
          <p:nvPr/>
        </p:nvSpPr>
        <p:spPr>
          <a:xfrm>
            <a:off x="9848431" y="277333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S3  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8B75D29-25F2-4FC2-950D-536CE30053B4}"/>
              </a:ext>
            </a:extLst>
          </p:cNvPr>
          <p:cNvCxnSpPr>
            <a:cxnSpLocks/>
          </p:cNvCxnSpPr>
          <p:nvPr/>
        </p:nvCxnSpPr>
        <p:spPr>
          <a:xfrm>
            <a:off x="4700253" y="3340058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6451259B-17FF-4D1B-A530-C99DF197106A}"/>
              </a:ext>
            </a:extLst>
          </p:cNvPr>
          <p:cNvSpPr/>
          <p:nvPr/>
        </p:nvSpPr>
        <p:spPr>
          <a:xfrm>
            <a:off x="4387347" y="31553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1B43203-F19C-420D-A28E-D583035C8B4D}"/>
              </a:ext>
            </a:extLst>
          </p:cNvPr>
          <p:cNvSpPr/>
          <p:nvPr/>
        </p:nvSpPr>
        <p:spPr>
          <a:xfrm>
            <a:off x="9886903" y="4595101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Rele 1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D28E04B-566E-4797-9C6A-B2C5BE180A99}"/>
              </a:ext>
            </a:extLst>
          </p:cNvPr>
          <p:cNvCxnSpPr>
            <a:cxnSpLocks/>
          </p:cNvCxnSpPr>
          <p:nvPr/>
        </p:nvCxnSpPr>
        <p:spPr>
          <a:xfrm>
            <a:off x="4700253" y="3722112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027648B5-6488-4A7B-BE1C-27F7FCE707CE}"/>
              </a:ext>
            </a:extLst>
          </p:cNvPr>
          <p:cNvSpPr/>
          <p:nvPr/>
        </p:nvSpPr>
        <p:spPr>
          <a:xfrm>
            <a:off x="4387347" y="35374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23B042D-771B-47A6-B39C-DB77730C0C52}"/>
              </a:ext>
            </a:extLst>
          </p:cNvPr>
          <p:cNvSpPr/>
          <p:nvPr/>
        </p:nvSpPr>
        <p:spPr>
          <a:xfrm>
            <a:off x="9848430" y="3459563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(-) 24V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DA64A9C-4C49-4D8D-A12E-27072DE94271}"/>
              </a:ext>
            </a:extLst>
          </p:cNvPr>
          <p:cNvCxnSpPr>
            <a:cxnSpLocks/>
          </p:cNvCxnSpPr>
          <p:nvPr/>
        </p:nvCxnSpPr>
        <p:spPr>
          <a:xfrm>
            <a:off x="4694671" y="4172800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41FB29C0-6976-4B66-AA48-95B003020C2C}"/>
              </a:ext>
            </a:extLst>
          </p:cNvPr>
          <p:cNvSpPr/>
          <p:nvPr/>
        </p:nvSpPr>
        <p:spPr>
          <a:xfrm>
            <a:off x="4381765" y="3988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5F559B2-1750-430D-A011-C2A0769F444A}"/>
              </a:ext>
            </a:extLst>
          </p:cNvPr>
          <p:cNvCxnSpPr>
            <a:cxnSpLocks/>
          </p:cNvCxnSpPr>
          <p:nvPr/>
        </p:nvCxnSpPr>
        <p:spPr>
          <a:xfrm>
            <a:off x="4694671" y="4499294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1C34B75F-0025-403C-B6FF-21CAA44FB9BE}"/>
              </a:ext>
            </a:extLst>
          </p:cNvPr>
          <p:cNvSpPr/>
          <p:nvPr/>
        </p:nvSpPr>
        <p:spPr>
          <a:xfrm>
            <a:off x="4381765" y="43146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0456229-93B6-4DFF-A0FF-0B9EE2E3E35B}"/>
              </a:ext>
            </a:extLst>
          </p:cNvPr>
          <p:cNvSpPr/>
          <p:nvPr/>
        </p:nvSpPr>
        <p:spPr>
          <a:xfrm>
            <a:off x="9854069" y="419456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 -5V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570F035-499A-4EFA-8623-2DBD3ED7A966}"/>
              </a:ext>
            </a:extLst>
          </p:cNvPr>
          <p:cNvCxnSpPr>
            <a:cxnSpLocks/>
          </p:cNvCxnSpPr>
          <p:nvPr/>
        </p:nvCxnSpPr>
        <p:spPr>
          <a:xfrm>
            <a:off x="4694671" y="4859379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16339FA1-B6F2-4E49-BA4F-A0EF20E81C11}"/>
              </a:ext>
            </a:extLst>
          </p:cNvPr>
          <p:cNvSpPr/>
          <p:nvPr/>
        </p:nvSpPr>
        <p:spPr>
          <a:xfrm>
            <a:off x="4381765" y="46747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EEBDA51D-0A0E-4950-AF6B-2CC46B8788C3}"/>
              </a:ext>
            </a:extLst>
          </p:cNvPr>
          <p:cNvSpPr/>
          <p:nvPr/>
        </p:nvSpPr>
        <p:spPr>
          <a:xfrm>
            <a:off x="9842849" y="3825399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( +5V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1F8A244F-B3A7-459B-A859-9ED1C6ADB712}"/>
              </a:ext>
            </a:extLst>
          </p:cNvPr>
          <p:cNvCxnSpPr>
            <a:cxnSpLocks/>
          </p:cNvCxnSpPr>
          <p:nvPr/>
        </p:nvCxnSpPr>
        <p:spPr>
          <a:xfrm>
            <a:off x="4694671" y="5241433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F442A151-7159-4074-AD24-B35D4357AAE3}"/>
              </a:ext>
            </a:extLst>
          </p:cNvPr>
          <p:cNvSpPr/>
          <p:nvPr/>
        </p:nvSpPr>
        <p:spPr>
          <a:xfrm>
            <a:off x="4381765" y="50567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91AEAD7-50C6-4B4B-99C8-A184D3B0DEC9}"/>
              </a:ext>
            </a:extLst>
          </p:cNvPr>
          <p:cNvSpPr/>
          <p:nvPr/>
        </p:nvSpPr>
        <p:spPr>
          <a:xfrm>
            <a:off x="9886902" y="4936706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Rele 2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7C92E55-F501-4211-9335-7D42C222BA6D}"/>
              </a:ext>
            </a:extLst>
          </p:cNvPr>
          <p:cNvCxnSpPr>
            <a:cxnSpLocks/>
          </p:cNvCxnSpPr>
          <p:nvPr/>
        </p:nvCxnSpPr>
        <p:spPr>
          <a:xfrm>
            <a:off x="4694671" y="5623487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9F0D57C9-3821-4A09-B060-DFA54F1C5800}"/>
              </a:ext>
            </a:extLst>
          </p:cNvPr>
          <p:cNvSpPr/>
          <p:nvPr/>
        </p:nvSpPr>
        <p:spPr>
          <a:xfrm>
            <a:off x="4299296" y="5438820"/>
            <a:ext cx="523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E5B11DC-4548-4586-BCFC-2700F8BD2A79}"/>
              </a:ext>
            </a:extLst>
          </p:cNvPr>
          <p:cNvSpPr/>
          <p:nvPr/>
        </p:nvSpPr>
        <p:spPr>
          <a:xfrm>
            <a:off x="9869517" y="531876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Rele 3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7DF03D-29FB-4EDC-835D-B0092715E9DF}"/>
              </a:ext>
            </a:extLst>
          </p:cNvPr>
          <p:cNvSpPr txBox="1"/>
          <p:nvPr/>
        </p:nvSpPr>
        <p:spPr>
          <a:xfrm>
            <a:off x="5461286" y="1807348"/>
            <a:ext cx="363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CINZA =&gt; </a:t>
            </a:r>
            <a:r>
              <a:rPr lang="en-US" dirty="0" err="1"/>
              <a:t>Vermelho</a:t>
            </a:r>
            <a:r>
              <a:rPr lang="en-US" dirty="0"/>
              <a:t> do </a:t>
            </a:r>
            <a:r>
              <a:rPr lang="en-US" dirty="0" err="1"/>
              <a:t>chicote</a:t>
            </a:r>
            <a:r>
              <a:rPr lang="en-US" dirty="0"/>
              <a:t> FLOW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816672C-6818-45B9-82EF-B8D64C84899C}"/>
              </a:ext>
            </a:extLst>
          </p:cNvPr>
          <p:cNvSpPr txBox="1"/>
          <p:nvPr/>
        </p:nvSpPr>
        <p:spPr>
          <a:xfrm>
            <a:off x="5436806" y="2260806"/>
            <a:ext cx="336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BRANCO =&gt; Azul do </a:t>
            </a:r>
            <a:r>
              <a:rPr lang="en-US" dirty="0" err="1"/>
              <a:t>chicote</a:t>
            </a:r>
            <a:r>
              <a:rPr lang="en-US" dirty="0"/>
              <a:t> FLOW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F710B83-597C-4F46-B4D8-06D99AB34711}"/>
              </a:ext>
            </a:extLst>
          </p:cNvPr>
          <p:cNvSpPr txBox="1"/>
          <p:nvPr/>
        </p:nvSpPr>
        <p:spPr>
          <a:xfrm>
            <a:off x="5410138" y="2627593"/>
            <a:ext cx="378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AMARELO =&gt; </a:t>
            </a:r>
            <a:r>
              <a:rPr lang="en-US" dirty="0" err="1"/>
              <a:t>Laranja</a:t>
            </a:r>
            <a:r>
              <a:rPr lang="en-US" dirty="0"/>
              <a:t> do </a:t>
            </a:r>
            <a:r>
              <a:rPr lang="en-US" dirty="0" err="1"/>
              <a:t>chicote</a:t>
            </a:r>
            <a:r>
              <a:rPr lang="en-US" dirty="0"/>
              <a:t> FLOW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218AA53-9E59-40B5-BEE2-144CA8F2953B}"/>
              </a:ext>
            </a:extLst>
          </p:cNvPr>
          <p:cNvSpPr txBox="1"/>
          <p:nvPr/>
        </p:nvSpPr>
        <p:spPr>
          <a:xfrm>
            <a:off x="5473162" y="2963094"/>
            <a:ext cx="309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AZUL =&gt; </a:t>
            </a:r>
            <a:r>
              <a:rPr lang="en-US" dirty="0" err="1"/>
              <a:t>Roxo</a:t>
            </a:r>
            <a:r>
              <a:rPr lang="en-US" dirty="0"/>
              <a:t> do </a:t>
            </a:r>
            <a:r>
              <a:rPr lang="en-US" dirty="0" err="1"/>
              <a:t>chicote</a:t>
            </a:r>
            <a:r>
              <a:rPr lang="en-US" dirty="0"/>
              <a:t> FLOW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4E5A3E6-30A3-4507-8BE4-A77033E05A5F}"/>
              </a:ext>
            </a:extLst>
          </p:cNvPr>
          <p:cNvSpPr txBox="1"/>
          <p:nvPr/>
        </p:nvSpPr>
        <p:spPr>
          <a:xfrm>
            <a:off x="5182963" y="3366219"/>
            <a:ext cx="35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MARROM E BRANCO =&gt; </a:t>
            </a:r>
            <a:r>
              <a:rPr lang="en-US" dirty="0" err="1"/>
              <a:t>Vai</a:t>
            </a:r>
            <a:r>
              <a:rPr lang="en-US" dirty="0"/>
              <a:t> no RELE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57DD97A7-87BD-4980-8962-4662B7CD2E8E}"/>
              </a:ext>
            </a:extLst>
          </p:cNvPr>
          <p:cNvCxnSpPr>
            <a:cxnSpLocks/>
          </p:cNvCxnSpPr>
          <p:nvPr/>
        </p:nvCxnSpPr>
        <p:spPr>
          <a:xfrm>
            <a:off x="4684281" y="6087565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6244044F-F172-4887-A866-C207E2FE9D79}"/>
              </a:ext>
            </a:extLst>
          </p:cNvPr>
          <p:cNvSpPr/>
          <p:nvPr/>
        </p:nvSpPr>
        <p:spPr>
          <a:xfrm>
            <a:off x="4300410" y="5902899"/>
            <a:ext cx="424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F6717884-DDA0-4F8B-A332-BB50A0482E50}"/>
              </a:ext>
            </a:extLst>
          </p:cNvPr>
          <p:cNvSpPr/>
          <p:nvPr/>
        </p:nvSpPr>
        <p:spPr>
          <a:xfrm>
            <a:off x="9854069" y="57586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Rele 4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A9D0AC79-EA8D-4A48-9EF7-AB426007630E}"/>
              </a:ext>
            </a:extLst>
          </p:cNvPr>
          <p:cNvSpPr/>
          <p:nvPr/>
        </p:nvSpPr>
        <p:spPr>
          <a:xfrm>
            <a:off x="9870418" y="315240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S4 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FD846CB-AF9A-4D75-8199-CD52D0A9F08E}"/>
              </a:ext>
            </a:extLst>
          </p:cNvPr>
          <p:cNvSpPr txBox="1"/>
          <p:nvPr/>
        </p:nvSpPr>
        <p:spPr>
          <a:xfrm>
            <a:off x="5075719" y="3741371"/>
            <a:ext cx="445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VERMELHO =&gt; Azul do </a:t>
            </a:r>
            <a:r>
              <a:rPr lang="en-US" dirty="0" err="1"/>
              <a:t>chicote</a:t>
            </a:r>
            <a:r>
              <a:rPr lang="en-US" dirty="0"/>
              <a:t> ALIMENTACAO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9AF27C4-8331-4C56-8BEF-CB6732ADCCF5}"/>
              </a:ext>
            </a:extLst>
          </p:cNvPr>
          <p:cNvSpPr txBox="1"/>
          <p:nvPr/>
        </p:nvSpPr>
        <p:spPr>
          <a:xfrm>
            <a:off x="5105484" y="4166355"/>
            <a:ext cx="404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PRETO =&gt; </a:t>
            </a:r>
            <a:r>
              <a:rPr lang="en-US" dirty="0" err="1"/>
              <a:t>Roxo</a:t>
            </a:r>
            <a:r>
              <a:rPr lang="en-US" dirty="0"/>
              <a:t> do </a:t>
            </a:r>
            <a:r>
              <a:rPr lang="en-US" dirty="0" err="1"/>
              <a:t>chicote</a:t>
            </a:r>
            <a:r>
              <a:rPr lang="en-US" dirty="0"/>
              <a:t> ALIMENTACAO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1BC8C67-60F4-4385-A999-F8C1A41C758D}"/>
              </a:ext>
            </a:extLst>
          </p:cNvPr>
          <p:cNvSpPr txBox="1"/>
          <p:nvPr/>
        </p:nvSpPr>
        <p:spPr>
          <a:xfrm>
            <a:off x="5965348" y="4505655"/>
            <a:ext cx="230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ROXO =&gt; </a:t>
            </a:r>
            <a:r>
              <a:rPr lang="en-US" dirty="0" err="1"/>
              <a:t>Vai</a:t>
            </a:r>
            <a:r>
              <a:rPr lang="en-US" dirty="0"/>
              <a:t> no RELE 1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9E17DE49-E432-4A49-8E45-8306CAA59693}"/>
              </a:ext>
            </a:extLst>
          </p:cNvPr>
          <p:cNvSpPr txBox="1"/>
          <p:nvPr/>
        </p:nvSpPr>
        <p:spPr>
          <a:xfrm>
            <a:off x="5715503" y="4859217"/>
            <a:ext cx="26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LARANJA =&gt; </a:t>
            </a:r>
            <a:r>
              <a:rPr lang="en-US" dirty="0" err="1"/>
              <a:t>Vai</a:t>
            </a:r>
            <a:r>
              <a:rPr lang="en-US" dirty="0"/>
              <a:t> no RELE 2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F02898B-451D-4167-A626-240A2B98E9E4}"/>
              </a:ext>
            </a:extLst>
          </p:cNvPr>
          <p:cNvSpPr txBox="1"/>
          <p:nvPr/>
        </p:nvSpPr>
        <p:spPr>
          <a:xfrm>
            <a:off x="5794971" y="5241270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VERDE =&gt; </a:t>
            </a:r>
            <a:r>
              <a:rPr lang="en-US" dirty="0" err="1"/>
              <a:t>Vai</a:t>
            </a:r>
            <a:r>
              <a:rPr lang="en-US" dirty="0"/>
              <a:t> no RELE 3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C175C4C-DF38-4831-A564-25ECBB70F856}"/>
              </a:ext>
            </a:extLst>
          </p:cNvPr>
          <p:cNvSpPr txBox="1"/>
          <p:nvPr/>
        </p:nvSpPr>
        <p:spPr>
          <a:xfrm>
            <a:off x="5839791" y="5656319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MARROM =&gt; </a:t>
            </a:r>
            <a:r>
              <a:rPr lang="en-US" dirty="0" err="1"/>
              <a:t>Vai</a:t>
            </a:r>
            <a:r>
              <a:rPr lang="en-US" dirty="0"/>
              <a:t> no RELE 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E0DB69-6C68-4B12-9AF9-78477598FD1B}"/>
              </a:ext>
            </a:extLst>
          </p:cNvPr>
          <p:cNvSpPr txBox="1"/>
          <p:nvPr/>
        </p:nvSpPr>
        <p:spPr>
          <a:xfrm>
            <a:off x="5715503" y="437322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Lado painel</a:t>
            </a:r>
          </a:p>
        </p:txBody>
      </p:sp>
    </p:spTree>
    <p:extLst>
      <p:ext uri="{BB962C8B-B14F-4D97-AF65-F5344CB8AC3E}">
        <p14:creationId xmlns:p14="http://schemas.microsoft.com/office/powerpoint/2010/main" val="82129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E4FA4FA-FFF7-4122-A7B7-47ECA14D8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45" r="54780"/>
          <a:stretch/>
        </p:blipFill>
        <p:spPr>
          <a:xfrm>
            <a:off x="483312" y="233699"/>
            <a:ext cx="1560560" cy="1735657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839A803-D2EC-4802-85D5-56788DDFA944}"/>
              </a:ext>
            </a:extLst>
          </p:cNvPr>
          <p:cNvCxnSpPr>
            <a:cxnSpLocks/>
          </p:cNvCxnSpPr>
          <p:nvPr/>
        </p:nvCxnSpPr>
        <p:spPr>
          <a:xfrm>
            <a:off x="4588848" y="590382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F738C310-E62A-4F52-8DE5-31325125D994}"/>
              </a:ext>
            </a:extLst>
          </p:cNvPr>
          <p:cNvSpPr/>
          <p:nvPr/>
        </p:nvSpPr>
        <p:spPr>
          <a:xfrm>
            <a:off x="4275942" y="4057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698059F-A4CC-4BD1-ACFB-DC2661330D0F}"/>
              </a:ext>
            </a:extLst>
          </p:cNvPr>
          <p:cNvSpPr/>
          <p:nvPr/>
        </p:nvSpPr>
        <p:spPr>
          <a:xfrm>
            <a:off x="9737026" y="40571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  ( Sinal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3EA6C12-B49D-4803-8C28-D596B8C09BF4}"/>
              </a:ext>
            </a:extLst>
          </p:cNvPr>
          <p:cNvCxnSpPr>
            <a:cxnSpLocks/>
          </p:cNvCxnSpPr>
          <p:nvPr/>
        </p:nvCxnSpPr>
        <p:spPr>
          <a:xfrm>
            <a:off x="4588848" y="916876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C5EEF915-C11A-4148-8A34-777F87B7173B}"/>
              </a:ext>
            </a:extLst>
          </p:cNvPr>
          <p:cNvSpPr/>
          <p:nvPr/>
        </p:nvSpPr>
        <p:spPr>
          <a:xfrm>
            <a:off x="4275942" y="73221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14523C0-AD3F-4734-ABE7-70EEBC43D180}"/>
              </a:ext>
            </a:extLst>
          </p:cNvPr>
          <p:cNvSpPr/>
          <p:nvPr/>
        </p:nvSpPr>
        <p:spPr>
          <a:xfrm>
            <a:off x="9737026" y="73221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  ( -5V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FA53EAB-A832-4EF6-9C8D-1D7DB34A083D}"/>
              </a:ext>
            </a:extLst>
          </p:cNvPr>
          <p:cNvCxnSpPr>
            <a:cxnSpLocks/>
          </p:cNvCxnSpPr>
          <p:nvPr/>
        </p:nvCxnSpPr>
        <p:spPr>
          <a:xfrm>
            <a:off x="4588848" y="1276961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460DEAC6-5777-41D5-8A9D-ACB22DF4864F}"/>
              </a:ext>
            </a:extLst>
          </p:cNvPr>
          <p:cNvSpPr/>
          <p:nvPr/>
        </p:nvSpPr>
        <p:spPr>
          <a:xfrm>
            <a:off x="4275942" y="109229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AF8933E-A29D-4DC8-A8B6-9987B08B85D8}"/>
              </a:ext>
            </a:extLst>
          </p:cNvPr>
          <p:cNvSpPr/>
          <p:nvPr/>
        </p:nvSpPr>
        <p:spPr>
          <a:xfrm>
            <a:off x="9737026" y="1092295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  ( +5V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8B75D29-25F2-4FC2-950D-536CE30053B4}"/>
              </a:ext>
            </a:extLst>
          </p:cNvPr>
          <p:cNvCxnSpPr>
            <a:cxnSpLocks/>
          </p:cNvCxnSpPr>
          <p:nvPr/>
        </p:nvCxnSpPr>
        <p:spPr>
          <a:xfrm>
            <a:off x="4588848" y="1659015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6451259B-17FF-4D1B-A530-C99DF197106A}"/>
              </a:ext>
            </a:extLst>
          </p:cNvPr>
          <p:cNvSpPr/>
          <p:nvPr/>
        </p:nvSpPr>
        <p:spPr>
          <a:xfrm>
            <a:off x="4275942" y="14743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1B43203-F19C-420D-A28E-D583035C8B4D}"/>
              </a:ext>
            </a:extLst>
          </p:cNvPr>
          <p:cNvSpPr/>
          <p:nvPr/>
        </p:nvSpPr>
        <p:spPr>
          <a:xfrm>
            <a:off x="9737026" y="1474349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Retorno Rele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D28E04B-566E-4797-9C6A-B2C5BE180A99}"/>
              </a:ext>
            </a:extLst>
          </p:cNvPr>
          <p:cNvCxnSpPr>
            <a:cxnSpLocks/>
          </p:cNvCxnSpPr>
          <p:nvPr/>
        </p:nvCxnSpPr>
        <p:spPr>
          <a:xfrm>
            <a:off x="4588848" y="2041069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027648B5-6488-4A7B-BE1C-27F7FCE707CE}"/>
              </a:ext>
            </a:extLst>
          </p:cNvPr>
          <p:cNvSpPr/>
          <p:nvPr/>
        </p:nvSpPr>
        <p:spPr>
          <a:xfrm>
            <a:off x="4275942" y="18564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23B042D-771B-47A6-B39C-DB77730C0C52}"/>
              </a:ext>
            </a:extLst>
          </p:cNvPr>
          <p:cNvSpPr/>
          <p:nvPr/>
        </p:nvSpPr>
        <p:spPr>
          <a:xfrm>
            <a:off x="9737026" y="1856403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+24V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D80B5C3-2B0A-4A43-A2A5-F58FFFF01177}"/>
              </a:ext>
            </a:extLst>
          </p:cNvPr>
          <p:cNvSpPr/>
          <p:nvPr/>
        </p:nvSpPr>
        <p:spPr>
          <a:xfrm>
            <a:off x="483312" y="1969356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Conector Mike </a:t>
            </a:r>
          </a:p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5 vias Macho</a:t>
            </a:r>
            <a:endParaRPr lang="en-US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04FAB25-3584-40B6-8642-8A8982E919D3}"/>
              </a:ext>
            </a:extLst>
          </p:cNvPr>
          <p:cNvSpPr/>
          <p:nvPr/>
        </p:nvSpPr>
        <p:spPr>
          <a:xfrm>
            <a:off x="1307219" y="4357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0AC8FBC-632E-40EA-BFFA-84BE1C39B715}"/>
              </a:ext>
            </a:extLst>
          </p:cNvPr>
          <p:cNvSpPr/>
          <p:nvPr/>
        </p:nvSpPr>
        <p:spPr>
          <a:xfrm>
            <a:off x="910962" y="6653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ACF11CE8-1607-45CB-94A1-A46D165FDD07}"/>
              </a:ext>
            </a:extLst>
          </p:cNvPr>
          <p:cNvSpPr/>
          <p:nvPr/>
        </p:nvSpPr>
        <p:spPr>
          <a:xfrm>
            <a:off x="862942" y="10957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BEB55643-4361-46B3-B6DD-4CF883A884EA}"/>
              </a:ext>
            </a:extLst>
          </p:cNvPr>
          <p:cNvSpPr/>
          <p:nvPr/>
        </p:nvSpPr>
        <p:spPr>
          <a:xfrm>
            <a:off x="1296954" y="13704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D5FCB747-1311-4C1F-B494-99D3E7B84413}"/>
              </a:ext>
            </a:extLst>
          </p:cNvPr>
          <p:cNvSpPr/>
          <p:nvPr/>
        </p:nvSpPr>
        <p:spPr>
          <a:xfrm>
            <a:off x="1574513" y="11858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4C2E5D-9A76-4DA2-BF18-94CBA2D46EE2}"/>
              </a:ext>
            </a:extLst>
          </p:cNvPr>
          <p:cNvSpPr txBox="1"/>
          <p:nvPr/>
        </p:nvSpPr>
        <p:spPr>
          <a:xfrm>
            <a:off x="3090642" y="6841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4F24B5D-0378-43F3-B55C-4DBD974198B3}"/>
              </a:ext>
            </a:extLst>
          </p:cNvPr>
          <p:cNvSpPr txBox="1"/>
          <p:nvPr/>
        </p:nvSpPr>
        <p:spPr>
          <a:xfrm>
            <a:off x="5099455" y="275198"/>
            <a:ext cx="412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MARROM =&gt; </a:t>
            </a:r>
            <a:r>
              <a:rPr lang="en-US" dirty="0" err="1"/>
              <a:t>Cinza</a:t>
            </a:r>
            <a:r>
              <a:rPr lang="en-US" dirty="0"/>
              <a:t>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DC314AD-BC54-492A-8A5C-D20C046A4C44}"/>
              </a:ext>
            </a:extLst>
          </p:cNvPr>
          <p:cNvSpPr txBox="1"/>
          <p:nvPr/>
        </p:nvSpPr>
        <p:spPr>
          <a:xfrm>
            <a:off x="5099455" y="588552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LARANJA =&gt; Preto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0DED520-A574-4218-8BFF-B3903D442B74}"/>
              </a:ext>
            </a:extLst>
          </p:cNvPr>
          <p:cNvSpPr txBox="1"/>
          <p:nvPr/>
        </p:nvSpPr>
        <p:spPr>
          <a:xfrm>
            <a:off x="5053967" y="887877"/>
            <a:ext cx="456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AMARELO =&gt; </a:t>
            </a:r>
            <a:r>
              <a:rPr lang="en-US" dirty="0" err="1"/>
              <a:t>Vermelho</a:t>
            </a:r>
            <a:r>
              <a:rPr lang="en-US" dirty="0"/>
              <a:t>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F02BB00-6299-4170-AA3B-34A2B7BF2509}"/>
              </a:ext>
            </a:extLst>
          </p:cNvPr>
          <p:cNvSpPr txBox="1"/>
          <p:nvPr/>
        </p:nvSpPr>
        <p:spPr>
          <a:xfrm>
            <a:off x="5053967" y="1254606"/>
            <a:ext cx="377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VERDE =&gt; </a:t>
            </a:r>
            <a:r>
              <a:rPr lang="en-US" dirty="0" err="1"/>
              <a:t>Roxo</a:t>
            </a:r>
            <a:r>
              <a:rPr lang="en-US" dirty="0"/>
              <a:t>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B2757CC-BB16-402C-B3C6-3FE0B3E83348}"/>
              </a:ext>
            </a:extLst>
          </p:cNvPr>
          <p:cNvSpPr txBox="1"/>
          <p:nvPr/>
        </p:nvSpPr>
        <p:spPr>
          <a:xfrm>
            <a:off x="5099455" y="1659015"/>
            <a:ext cx="30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VERMELHO =&gt; </a:t>
            </a:r>
            <a:r>
              <a:rPr lang="en-US" dirty="0" err="1"/>
              <a:t>Direto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5F7412D-1210-4F43-9C10-811C092F7518}"/>
              </a:ext>
            </a:extLst>
          </p:cNvPr>
          <p:cNvCxnSpPr>
            <a:cxnSpLocks/>
          </p:cNvCxnSpPr>
          <p:nvPr/>
        </p:nvCxnSpPr>
        <p:spPr>
          <a:xfrm>
            <a:off x="4588848" y="2841859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49ECD6D8-6F40-42C0-A4ED-E53A5A4C8988}"/>
              </a:ext>
            </a:extLst>
          </p:cNvPr>
          <p:cNvSpPr/>
          <p:nvPr/>
        </p:nvSpPr>
        <p:spPr>
          <a:xfrm>
            <a:off x="4275942" y="26571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E6A3A5A-4099-4E4E-8523-B5341D965CAB}"/>
              </a:ext>
            </a:extLst>
          </p:cNvPr>
          <p:cNvSpPr/>
          <p:nvPr/>
        </p:nvSpPr>
        <p:spPr>
          <a:xfrm>
            <a:off x="9737026" y="265719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  ( Sinal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D716DD64-8699-4E30-A3EC-4F1594BE87D0}"/>
              </a:ext>
            </a:extLst>
          </p:cNvPr>
          <p:cNvCxnSpPr>
            <a:cxnSpLocks/>
          </p:cNvCxnSpPr>
          <p:nvPr/>
        </p:nvCxnSpPr>
        <p:spPr>
          <a:xfrm>
            <a:off x="4588848" y="3168353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173EA9-1F3F-419F-8D30-E873B5181BB6}"/>
              </a:ext>
            </a:extLst>
          </p:cNvPr>
          <p:cNvSpPr/>
          <p:nvPr/>
        </p:nvSpPr>
        <p:spPr>
          <a:xfrm>
            <a:off x="4275942" y="298368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9FBD5C2-D2C5-43AB-AA04-063706AEA19C}"/>
              </a:ext>
            </a:extLst>
          </p:cNvPr>
          <p:cNvSpPr/>
          <p:nvPr/>
        </p:nvSpPr>
        <p:spPr>
          <a:xfrm>
            <a:off x="9737026" y="298368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  ( -5V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59649514-36BA-4FD2-BFF6-88BE8E4FF2B9}"/>
              </a:ext>
            </a:extLst>
          </p:cNvPr>
          <p:cNvCxnSpPr>
            <a:cxnSpLocks/>
          </p:cNvCxnSpPr>
          <p:nvPr/>
        </p:nvCxnSpPr>
        <p:spPr>
          <a:xfrm>
            <a:off x="4588848" y="3528438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B8DF3732-14B4-45CC-8C69-0E32F53E85E9}"/>
              </a:ext>
            </a:extLst>
          </p:cNvPr>
          <p:cNvSpPr/>
          <p:nvPr/>
        </p:nvSpPr>
        <p:spPr>
          <a:xfrm>
            <a:off x="4275942" y="33437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195E61E7-C86C-416A-BF1F-DCACC62260D2}"/>
              </a:ext>
            </a:extLst>
          </p:cNvPr>
          <p:cNvSpPr/>
          <p:nvPr/>
        </p:nvSpPr>
        <p:spPr>
          <a:xfrm>
            <a:off x="9737026" y="3343772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  ( +5V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59293427-7F90-4DCD-930C-EFC4E2E80D7A}"/>
              </a:ext>
            </a:extLst>
          </p:cNvPr>
          <p:cNvCxnSpPr>
            <a:cxnSpLocks/>
          </p:cNvCxnSpPr>
          <p:nvPr/>
        </p:nvCxnSpPr>
        <p:spPr>
          <a:xfrm>
            <a:off x="4588848" y="3910492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 77">
            <a:extLst>
              <a:ext uri="{FF2B5EF4-FFF2-40B4-BE49-F238E27FC236}">
                <a16:creationId xmlns:a16="http://schemas.microsoft.com/office/drawing/2014/main" id="{80186C75-1F8A-476E-9618-554B17952CA8}"/>
              </a:ext>
            </a:extLst>
          </p:cNvPr>
          <p:cNvSpPr/>
          <p:nvPr/>
        </p:nvSpPr>
        <p:spPr>
          <a:xfrm>
            <a:off x="4275942" y="37258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971CC770-C442-4AAF-B389-3AEB499BD6CF}"/>
              </a:ext>
            </a:extLst>
          </p:cNvPr>
          <p:cNvSpPr/>
          <p:nvPr/>
        </p:nvSpPr>
        <p:spPr>
          <a:xfrm>
            <a:off x="9737026" y="372582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Retorno Rele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6FBDF1F2-C7C8-4D71-89D5-A86EC9A64884}"/>
              </a:ext>
            </a:extLst>
          </p:cNvPr>
          <p:cNvCxnSpPr>
            <a:cxnSpLocks/>
          </p:cNvCxnSpPr>
          <p:nvPr/>
        </p:nvCxnSpPr>
        <p:spPr>
          <a:xfrm>
            <a:off x="4588848" y="4292546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ACFE23AB-2DB1-4380-81E8-0D1259F92285}"/>
              </a:ext>
            </a:extLst>
          </p:cNvPr>
          <p:cNvSpPr/>
          <p:nvPr/>
        </p:nvSpPr>
        <p:spPr>
          <a:xfrm>
            <a:off x="4275942" y="41078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91B7263-2862-4297-9A38-46AE160E20B0}"/>
              </a:ext>
            </a:extLst>
          </p:cNvPr>
          <p:cNvSpPr/>
          <p:nvPr/>
        </p:nvSpPr>
        <p:spPr>
          <a:xfrm>
            <a:off x="9737026" y="4107880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+24V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3F1056D-C1DC-44B6-81E7-996180091FC2}"/>
              </a:ext>
            </a:extLst>
          </p:cNvPr>
          <p:cNvSpPr txBox="1"/>
          <p:nvPr/>
        </p:nvSpPr>
        <p:spPr>
          <a:xfrm>
            <a:off x="3090642" y="29356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2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E2D2896C-DDDD-44BD-90B3-E00E5ECCCAE5}"/>
              </a:ext>
            </a:extLst>
          </p:cNvPr>
          <p:cNvSpPr txBox="1"/>
          <p:nvPr/>
        </p:nvSpPr>
        <p:spPr>
          <a:xfrm>
            <a:off x="5099455" y="2526675"/>
            <a:ext cx="42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MARROM =&gt; Branco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BB3F4E3-0CF3-4FAC-A945-2B88A92602D7}"/>
              </a:ext>
            </a:extLst>
          </p:cNvPr>
          <p:cNvSpPr txBox="1"/>
          <p:nvPr/>
        </p:nvSpPr>
        <p:spPr>
          <a:xfrm>
            <a:off x="5099455" y="2840029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LARANJA =&gt; Preto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E390418B-C71A-4E4C-8B2A-F6660C4F0ED1}"/>
              </a:ext>
            </a:extLst>
          </p:cNvPr>
          <p:cNvSpPr txBox="1"/>
          <p:nvPr/>
        </p:nvSpPr>
        <p:spPr>
          <a:xfrm>
            <a:off x="5053967" y="3139354"/>
            <a:ext cx="456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AMARELO =&gt; </a:t>
            </a:r>
            <a:r>
              <a:rPr lang="en-US" dirty="0" err="1"/>
              <a:t>Vermelho</a:t>
            </a:r>
            <a:r>
              <a:rPr lang="en-US" dirty="0"/>
              <a:t>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3008308B-5354-4B03-A5AF-C2F3C46836F8}"/>
              </a:ext>
            </a:extLst>
          </p:cNvPr>
          <p:cNvSpPr txBox="1"/>
          <p:nvPr/>
        </p:nvSpPr>
        <p:spPr>
          <a:xfrm>
            <a:off x="5053967" y="3506083"/>
            <a:ext cx="400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VERDE =&gt; </a:t>
            </a:r>
            <a:r>
              <a:rPr lang="en-US" dirty="0" err="1"/>
              <a:t>Laranja</a:t>
            </a:r>
            <a:r>
              <a:rPr lang="en-US" dirty="0"/>
              <a:t>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F5A74187-F48B-4DFA-99EC-ACA2FEA8A67B}"/>
              </a:ext>
            </a:extLst>
          </p:cNvPr>
          <p:cNvSpPr txBox="1"/>
          <p:nvPr/>
        </p:nvSpPr>
        <p:spPr>
          <a:xfrm>
            <a:off x="5099455" y="3910492"/>
            <a:ext cx="30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VERMELHO =&gt; </a:t>
            </a:r>
            <a:r>
              <a:rPr lang="en-US" dirty="0" err="1"/>
              <a:t>Direto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CDCDA2BB-8BE4-40C4-A785-78E01ED72056}"/>
              </a:ext>
            </a:extLst>
          </p:cNvPr>
          <p:cNvCxnSpPr>
            <a:cxnSpLocks/>
          </p:cNvCxnSpPr>
          <p:nvPr/>
        </p:nvCxnSpPr>
        <p:spPr>
          <a:xfrm>
            <a:off x="4588848" y="5249079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89">
            <a:extLst>
              <a:ext uri="{FF2B5EF4-FFF2-40B4-BE49-F238E27FC236}">
                <a16:creationId xmlns:a16="http://schemas.microsoft.com/office/drawing/2014/main" id="{DF944997-30CA-405C-8A4B-A19215C7A298}"/>
              </a:ext>
            </a:extLst>
          </p:cNvPr>
          <p:cNvSpPr/>
          <p:nvPr/>
        </p:nvSpPr>
        <p:spPr>
          <a:xfrm>
            <a:off x="4275942" y="50644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AD69DCEC-8019-4A0C-8C67-BE47FE177844}"/>
              </a:ext>
            </a:extLst>
          </p:cNvPr>
          <p:cNvSpPr/>
          <p:nvPr/>
        </p:nvSpPr>
        <p:spPr>
          <a:xfrm>
            <a:off x="9737026" y="506441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  ( Sinal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B7F8581-0D46-4D51-8218-A6894C1535FF}"/>
              </a:ext>
            </a:extLst>
          </p:cNvPr>
          <p:cNvCxnSpPr>
            <a:cxnSpLocks/>
          </p:cNvCxnSpPr>
          <p:nvPr/>
        </p:nvCxnSpPr>
        <p:spPr>
          <a:xfrm>
            <a:off x="4588848" y="5575573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ângulo 92">
            <a:extLst>
              <a:ext uri="{FF2B5EF4-FFF2-40B4-BE49-F238E27FC236}">
                <a16:creationId xmlns:a16="http://schemas.microsoft.com/office/drawing/2014/main" id="{990D93FB-6952-44E3-8332-1A6F9657D32F}"/>
              </a:ext>
            </a:extLst>
          </p:cNvPr>
          <p:cNvSpPr/>
          <p:nvPr/>
        </p:nvSpPr>
        <p:spPr>
          <a:xfrm>
            <a:off x="4275942" y="53909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8C833C52-F01C-4BEB-A025-EB9D8B18ED55}"/>
              </a:ext>
            </a:extLst>
          </p:cNvPr>
          <p:cNvSpPr/>
          <p:nvPr/>
        </p:nvSpPr>
        <p:spPr>
          <a:xfrm>
            <a:off x="9737026" y="539090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  ( -5V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75212E3D-CA15-41A4-8890-254736C2CEE1}"/>
              </a:ext>
            </a:extLst>
          </p:cNvPr>
          <p:cNvCxnSpPr>
            <a:cxnSpLocks/>
          </p:cNvCxnSpPr>
          <p:nvPr/>
        </p:nvCxnSpPr>
        <p:spPr>
          <a:xfrm>
            <a:off x="4588848" y="5935658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95">
            <a:extLst>
              <a:ext uri="{FF2B5EF4-FFF2-40B4-BE49-F238E27FC236}">
                <a16:creationId xmlns:a16="http://schemas.microsoft.com/office/drawing/2014/main" id="{A5852C19-A27C-4A84-8656-3458E29EABF0}"/>
              </a:ext>
            </a:extLst>
          </p:cNvPr>
          <p:cNvSpPr/>
          <p:nvPr/>
        </p:nvSpPr>
        <p:spPr>
          <a:xfrm>
            <a:off x="4275942" y="57509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04EDE9C7-8C87-4111-931D-0BE5D6807003}"/>
              </a:ext>
            </a:extLst>
          </p:cNvPr>
          <p:cNvSpPr/>
          <p:nvPr/>
        </p:nvSpPr>
        <p:spPr>
          <a:xfrm>
            <a:off x="9737026" y="5750992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  ( +5V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E8CFB8C6-E7B7-479E-A417-7F20CCCEACE3}"/>
              </a:ext>
            </a:extLst>
          </p:cNvPr>
          <p:cNvCxnSpPr>
            <a:cxnSpLocks/>
          </p:cNvCxnSpPr>
          <p:nvPr/>
        </p:nvCxnSpPr>
        <p:spPr>
          <a:xfrm>
            <a:off x="4588848" y="6317712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 98">
            <a:extLst>
              <a:ext uri="{FF2B5EF4-FFF2-40B4-BE49-F238E27FC236}">
                <a16:creationId xmlns:a16="http://schemas.microsoft.com/office/drawing/2014/main" id="{BB94697B-2726-40B9-AFCF-6031D29C8887}"/>
              </a:ext>
            </a:extLst>
          </p:cNvPr>
          <p:cNvSpPr/>
          <p:nvPr/>
        </p:nvSpPr>
        <p:spPr>
          <a:xfrm>
            <a:off x="4275942" y="61330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26571CB3-9877-4B69-9B9D-95E2AB5543DF}"/>
              </a:ext>
            </a:extLst>
          </p:cNvPr>
          <p:cNvSpPr/>
          <p:nvPr/>
        </p:nvSpPr>
        <p:spPr>
          <a:xfrm>
            <a:off x="9737026" y="613304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Retorno Rele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9DE4AB5B-67B9-496A-B765-808235593340}"/>
              </a:ext>
            </a:extLst>
          </p:cNvPr>
          <p:cNvCxnSpPr>
            <a:cxnSpLocks/>
          </p:cNvCxnSpPr>
          <p:nvPr/>
        </p:nvCxnSpPr>
        <p:spPr>
          <a:xfrm>
            <a:off x="4588848" y="6699766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FD43C460-3CB5-462D-AE89-A99D8261BC06}"/>
              </a:ext>
            </a:extLst>
          </p:cNvPr>
          <p:cNvSpPr/>
          <p:nvPr/>
        </p:nvSpPr>
        <p:spPr>
          <a:xfrm>
            <a:off x="4275942" y="65151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47AE7EB4-B3F2-4370-9A86-6C67C1B69DD8}"/>
              </a:ext>
            </a:extLst>
          </p:cNvPr>
          <p:cNvSpPr/>
          <p:nvPr/>
        </p:nvSpPr>
        <p:spPr>
          <a:xfrm>
            <a:off x="9737026" y="6515100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+24V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77DD0FDA-AE9D-4EF3-B64B-70AF98FFB1A6}"/>
              </a:ext>
            </a:extLst>
          </p:cNvPr>
          <p:cNvSpPr txBox="1"/>
          <p:nvPr/>
        </p:nvSpPr>
        <p:spPr>
          <a:xfrm>
            <a:off x="3090642" y="534288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3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2B45AA5-369E-4FED-B536-5D8766D19C6A}"/>
              </a:ext>
            </a:extLst>
          </p:cNvPr>
          <p:cNvSpPr txBox="1"/>
          <p:nvPr/>
        </p:nvSpPr>
        <p:spPr>
          <a:xfrm>
            <a:off x="5099455" y="4933895"/>
            <a:ext cx="442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MARROM =&gt; </a:t>
            </a:r>
            <a:r>
              <a:rPr lang="en-US" dirty="0" err="1"/>
              <a:t>Amarelo</a:t>
            </a:r>
            <a:r>
              <a:rPr lang="en-US" dirty="0"/>
              <a:t>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23823D5B-D84E-4200-8BB7-35B0B5E479D9}"/>
              </a:ext>
            </a:extLst>
          </p:cNvPr>
          <p:cNvSpPr txBox="1"/>
          <p:nvPr/>
        </p:nvSpPr>
        <p:spPr>
          <a:xfrm>
            <a:off x="5099455" y="5247249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LARANJA =&gt; Preto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3B9E18D7-F8CB-4EA3-ABD5-2C91C1FDB3CB}"/>
              </a:ext>
            </a:extLst>
          </p:cNvPr>
          <p:cNvSpPr txBox="1"/>
          <p:nvPr/>
        </p:nvSpPr>
        <p:spPr>
          <a:xfrm>
            <a:off x="5053967" y="5546574"/>
            <a:ext cx="456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AMARELO =&gt; </a:t>
            </a:r>
            <a:r>
              <a:rPr lang="en-US" dirty="0" err="1"/>
              <a:t>Vermelho</a:t>
            </a:r>
            <a:r>
              <a:rPr lang="en-US" dirty="0"/>
              <a:t>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C75D70-B616-441B-B130-23A1F9027924}"/>
              </a:ext>
            </a:extLst>
          </p:cNvPr>
          <p:cNvSpPr txBox="1"/>
          <p:nvPr/>
        </p:nvSpPr>
        <p:spPr>
          <a:xfrm>
            <a:off x="5053967" y="5913303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VERDE =&gt; Verde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5A79767-5A5E-4584-987D-3FC2F4D545F9}"/>
              </a:ext>
            </a:extLst>
          </p:cNvPr>
          <p:cNvSpPr txBox="1"/>
          <p:nvPr/>
        </p:nvSpPr>
        <p:spPr>
          <a:xfrm>
            <a:off x="5099455" y="6317712"/>
            <a:ext cx="30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VERMELHO =&gt; </a:t>
            </a:r>
            <a:r>
              <a:rPr lang="en-US" dirty="0" err="1"/>
              <a:t>Direto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911582D0-178F-4424-B80E-4D43FD125884}"/>
              </a:ext>
            </a:extLst>
          </p:cNvPr>
          <p:cNvSpPr txBox="1"/>
          <p:nvPr/>
        </p:nvSpPr>
        <p:spPr>
          <a:xfrm>
            <a:off x="399590" y="2989829"/>
            <a:ext cx="169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Lado </a:t>
            </a:r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transformador</a:t>
            </a:r>
          </a:p>
        </p:txBody>
      </p:sp>
    </p:spTree>
    <p:extLst>
      <p:ext uri="{BB962C8B-B14F-4D97-AF65-F5344CB8AC3E}">
        <p14:creationId xmlns:p14="http://schemas.microsoft.com/office/powerpoint/2010/main" val="300144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E4FA4FA-FFF7-4122-A7B7-47ECA14D8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45" r="54780"/>
          <a:stretch/>
        </p:blipFill>
        <p:spPr>
          <a:xfrm>
            <a:off x="483312" y="233699"/>
            <a:ext cx="1560560" cy="1735657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839A803-D2EC-4802-85D5-56788DDFA944}"/>
              </a:ext>
            </a:extLst>
          </p:cNvPr>
          <p:cNvCxnSpPr>
            <a:cxnSpLocks/>
          </p:cNvCxnSpPr>
          <p:nvPr/>
        </p:nvCxnSpPr>
        <p:spPr>
          <a:xfrm>
            <a:off x="4588848" y="590382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F738C310-E62A-4F52-8DE5-31325125D994}"/>
              </a:ext>
            </a:extLst>
          </p:cNvPr>
          <p:cNvSpPr/>
          <p:nvPr/>
        </p:nvSpPr>
        <p:spPr>
          <a:xfrm>
            <a:off x="4275942" y="4057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698059F-A4CC-4BD1-ACFB-DC2661330D0F}"/>
              </a:ext>
            </a:extLst>
          </p:cNvPr>
          <p:cNvSpPr/>
          <p:nvPr/>
        </p:nvSpPr>
        <p:spPr>
          <a:xfrm>
            <a:off x="9737026" y="40571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  ( Sinal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3EA6C12-B49D-4803-8C28-D596B8C09BF4}"/>
              </a:ext>
            </a:extLst>
          </p:cNvPr>
          <p:cNvCxnSpPr>
            <a:cxnSpLocks/>
          </p:cNvCxnSpPr>
          <p:nvPr/>
        </p:nvCxnSpPr>
        <p:spPr>
          <a:xfrm>
            <a:off x="4588848" y="916876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C5EEF915-C11A-4148-8A34-777F87B7173B}"/>
              </a:ext>
            </a:extLst>
          </p:cNvPr>
          <p:cNvSpPr/>
          <p:nvPr/>
        </p:nvSpPr>
        <p:spPr>
          <a:xfrm>
            <a:off x="4275942" y="73221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14523C0-AD3F-4734-ABE7-70EEBC43D180}"/>
              </a:ext>
            </a:extLst>
          </p:cNvPr>
          <p:cNvSpPr/>
          <p:nvPr/>
        </p:nvSpPr>
        <p:spPr>
          <a:xfrm>
            <a:off x="9737026" y="73221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  ( -5V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FA53EAB-A832-4EF6-9C8D-1D7DB34A083D}"/>
              </a:ext>
            </a:extLst>
          </p:cNvPr>
          <p:cNvCxnSpPr>
            <a:cxnSpLocks/>
          </p:cNvCxnSpPr>
          <p:nvPr/>
        </p:nvCxnSpPr>
        <p:spPr>
          <a:xfrm>
            <a:off x="4588848" y="1276961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460DEAC6-5777-41D5-8A9D-ACB22DF4864F}"/>
              </a:ext>
            </a:extLst>
          </p:cNvPr>
          <p:cNvSpPr/>
          <p:nvPr/>
        </p:nvSpPr>
        <p:spPr>
          <a:xfrm>
            <a:off x="4275942" y="109229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AF8933E-A29D-4DC8-A8B6-9987B08B85D8}"/>
              </a:ext>
            </a:extLst>
          </p:cNvPr>
          <p:cNvSpPr/>
          <p:nvPr/>
        </p:nvSpPr>
        <p:spPr>
          <a:xfrm>
            <a:off x="9737026" y="1092295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  ( +5V 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8B75D29-25F2-4FC2-950D-536CE30053B4}"/>
              </a:ext>
            </a:extLst>
          </p:cNvPr>
          <p:cNvCxnSpPr>
            <a:cxnSpLocks/>
          </p:cNvCxnSpPr>
          <p:nvPr/>
        </p:nvCxnSpPr>
        <p:spPr>
          <a:xfrm>
            <a:off x="4588848" y="1659015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6451259B-17FF-4D1B-A530-C99DF197106A}"/>
              </a:ext>
            </a:extLst>
          </p:cNvPr>
          <p:cNvSpPr/>
          <p:nvPr/>
        </p:nvSpPr>
        <p:spPr>
          <a:xfrm>
            <a:off x="4275942" y="147434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1B43203-F19C-420D-A28E-D583035C8B4D}"/>
              </a:ext>
            </a:extLst>
          </p:cNvPr>
          <p:cNvSpPr/>
          <p:nvPr/>
        </p:nvSpPr>
        <p:spPr>
          <a:xfrm>
            <a:off x="9737026" y="1474349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Retorno Rele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D28E04B-566E-4797-9C6A-B2C5BE180A99}"/>
              </a:ext>
            </a:extLst>
          </p:cNvPr>
          <p:cNvCxnSpPr>
            <a:cxnSpLocks/>
          </p:cNvCxnSpPr>
          <p:nvPr/>
        </p:nvCxnSpPr>
        <p:spPr>
          <a:xfrm>
            <a:off x="4588848" y="2041069"/>
            <a:ext cx="514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027648B5-6488-4A7B-BE1C-27F7FCE707CE}"/>
              </a:ext>
            </a:extLst>
          </p:cNvPr>
          <p:cNvSpPr/>
          <p:nvPr/>
        </p:nvSpPr>
        <p:spPr>
          <a:xfrm>
            <a:off x="4275942" y="18564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23B042D-771B-47A6-B39C-DB77730C0C52}"/>
              </a:ext>
            </a:extLst>
          </p:cNvPr>
          <p:cNvSpPr/>
          <p:nvPr/>
        </p:nvSpPr>
        <p:spPr>
          <a:xfrm>
            <a:off x="9737026" y="1856403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+24V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D80B5C3-2B0A-4A43-A2A5-F58FFFF01177}"/>
              </a:ext>
            </a:extLst>
          </p:cNvPr>
          <p:cNvSpPr/>
          <p:nvPr/>
        </p:nvSpPr>
        <p:spPr>
          <a:xfrm>
            <a:off x="483312" y="1969356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Conector Mike </a:t>
            </a:r>
          </a:p>
          <a:p>
            <a:r>
              <a:rPr lang="pt-BR" b="0" i="0" u="none" strike="noStrike" dirty="0">
                <a:solidFill>
                  <a:srgbClr val="3A3939"/>
                </a:solidFill>
                <a:effectLst/>
                <a:latin typeface="Arial" panose="020B0604020202020204" pitchFamily="34" charset="0"/>
              </a:rPr>
              <a:t>5 vias Macho</a:t>
            </a:r>
            <a:endParaRPr lang="en-US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04FAB25-3584-40B6-8642-8A8982E919D3}"/>
              </a:ext>
            </a:extLst>
          </p:cNvPr>
          <p:cNvSpPr/>
          <p:nvPr/>
        </p:nvSpPr>
        <p:spPr>
          <a:xfrm>
            <a:off x="1307219" y="4357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0AC8FBC-632E-40EA-BFFA-84BE1C39B715}"/>
              </a:ext>
            </a:extLst>
          </p:cNvPr>
          <p:cNvSpPr/>
          <p:nvPr/>
        </p:nvSpPr>
        <p:spPr>
          <a:xfrm>
            <a:off x="910962" y="6653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ACF11CE8-1607-45CB-94A1-A46D165FDD07}"/>
              </a:ext>
            </a:extLst>
          </p:cNvPr>
          <p:cNvSpPr/>
          <p:nvPr/>
        </p:nvSpPr>
        <p:spPr>
          <a:xfrm>
            <a:off x="862942" y="109571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BEB55643-4361-46B3-B6DD-4CF883A884EA}"/>
              </a:ext>
            </a:extLst>
          </p:cNvPr>
          <p:cNvSpPr/>
          <p:nvPr/>
        </p:nvSpPr>
        <p:spPr>
          <a:xfrm>
            <a:off x="1296954" y="13704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D5FCB747-1311-4C1F-B494-99D3E7B84413}"/>
              </a:ext>
            </a:extLst>
          </p:cNvPr>
          <p:cNvSpPr/>
          <p:nvPr/>
        </p:nvSpPr>
        <p:spPr>
          <a:xfrm>
            <a:off x="1574513" y="11858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4C2E5D-9A76-4DA2-BF18-94CBA2D46EE2}"/>
              </a:ext>
            </a:extLst>
          </p:cNvPr>
          <p:cNvSpPr txBox="1"/>
          <p:nvPr/>
        </p:nvSpPr>
        <p:spPr>
          <a:xfrm>
            <a:off x="3090642" y="6841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4F24B5D-0378-43F3-B55C-4DBD974198B3}"/>
              </a:ext>
            </a:extLst>
          </p:cNvPr>
          <p:cNvSpPr txBox="1"/>
          <p:nvPr/>
        </p:nvSpPr>
        <p:spPr>
          <a:xfrm>
            <a:off x="5099455" y="275198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MARROM =&gt; Azul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DC314AD-BC54-492A-8A5C-D20C046A4C44}"/>
              </a:ext>
            </a:extLst>
          </p:cNvPr>
          <p:cNvSpPr txBox="1"/>
          <p:nvPr/>
        </p:nvSpPr>
        <p:spPr>
          <a:xfrm>
            <a:off x="5099455" y="588552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LARANJA =&gt; Preto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0DED520-A574-4218-8BFF-B3903D442B74}"/>
              </a:ext>
            </a:extLst>
          </p:cNvPr>
          <p:cNvSpPr txBox="1"/>
          <p:nvPr/>
        </p:nvSpPr>
        <p:spPr>
          <a:xfrm>
            <a:off x="5053967" y="887877"/>
            <a:ext cx="456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AMARELO =&gt; </a:t>
            </a:r>
            <a:r>
              <a:rPr lang="en-US" dirty="0" err="1"/>
              <a:t>Vermelho</a:t>
            </a:r>
            <a:r>
              <a:rPr lang="en-US" dirty="0"/>
              <a:t>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F02BB00-6299-4170-AA3B-34A2B7BF2509}"/>
              </a:ext>
            </a:extLst>
          </p:cNvPr>
          <p:cNvSpPr txBox="1"/>
          <p:nvPr/>
        </p:nvSpPr>
        <p:spPr>
          <a:xfrm>
            <a:off x="5053967" y="1254606"/>
            <a:ext cx="409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VERDE =&gt; </a:t>
            </a:r>
            <a:r>
              <a:rPr lang="en-US" dirty="0" err="1"/>
              <a:t>Marrom</a:t>
            </a:r>
            <a:r>
              <a:rPr lang="en-US" dirty="0"/>
              <a:t> do </a:t>
            </a:r>
            <a:r>
              <a:rPr lang="en-US" dirty="0" err="1"/>
              <a:t>cabo</a:t>
            </a:r>
            <a:r>
              <a:rPr lang="en-US" dirty="0"/>
              <a:t> manga 11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B2757CC-BB16-402C-B3C6-3FE0B3E83348}"/>
              </a:ext>
            </a:extLst>
          </p:cNvPr>
          <p:cNvSpPr txBox="1"/>
          <p:nvPr/>
        </p:nvSpPr>
        <p:spPr>
          <a:xfrm>
            <a:off x="5099455" y="1659015"/>
            <a:ext cx="30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VERMELHO =&gt; </a:t>
            </a:r>
            <a:r>
              <a:rPr lang="en-US" dirty="0" err="1"/>
              <a:t>Direto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BA8B5F96-3643-4E49-AF11-6FB61216D5B8}"/>
              </a:ext>
            </a:extLst>
          </p:cNvPr>
          <p:cNvSpPr txBox="1"/>
          <p:nvPr/>
        </p:nvSpPr>
        <p:spPr>
          <a:xfrm>
            <a:off x="399590" y="2989829"/>
            <a:ext cx="169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Lado </a:t>
            </a:r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transformador</a:t>
            </a:r>
          </a:p>
        </p:txBody>
      </p:sp>
      <p:pic>
        <p:nvPicPr>
          <p:cNvPr id="111" name="Imagem 110">
            <a:extLst>
              <a:ext uri="{FF2B5EF4-FFF2-40B4-BE49-F238E27FC236}">
                <a16:creationId xmlns:a16="http://schemas.microsoft.com/office/drawing/2014/main" id="{BF0BC670-1AE5-46C2-8E57-6E757C0F8F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954" y="2282218"/>
            <a:ext cx="1450692" cy="1450692"/>
          </a:xfrm>
          <a:prstGeom prst="rect">
            <a:avLst/>
          </a:prstGeom>
        </p:spPr>
      </p:pic>
      <p:pic>
        <p:nvPicPr>
          <p:cNvPr id="112" name="Imagem 111">
            <a:extLst>
              <a:ext uri="{FF2B5EF4-FFF2-40B4-BE49-F238E27FC236}">
                <a16:creationId xmlns:a16="http://schemas.microsoft.com/office/drawing/2014/main" id="{134B64EA-6A9E-453E-BC1D-6D1E31F6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65" y="2423123"/>
            <a:ext cx="1450692" cy="1450692"/>
          </a:xfrm>
          <a:prstGeom prst="rect">
            <a:avLst/>
          </a:prstGeom>
        </p:spPr>
      </p:pic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46479C9-E4A6-46E7-8C0A-3DC451158082}"/>
              </a:ext>
            </a:extLst>
          </p:cNvPr>
          <p:cNvSpPr txBox="1"/>
          <p:nvPr/>
        </p:nvSpPr>
        <p:spPr>
          <a:xfrm>
            <a:off x="7151985" y="23941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2D5E94AF-4746-4FDA-A837-941E618957F0}"/>
              </a:ext>
            </a:extLst>
          </p:cNvPr>
          <p:cNvSpPr txBox="1"/>
          <p:nvPr/>
        </p:nvSpPr>
        <p:spPr>
          <a:xfrm>
            <a:off x="4800156" y="26001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V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2743CEF-6BBD-4A22-B4DA-0AAA05EBD557}"/>
              </a:ext>
            </a:extLst>
          </p:cNvPr>
          <p:cNvGrpSpPr/>
          <p:nvPr/>
        </p:nvGrpSpPr>
        <p:grpSpPr>
          <a:xfrm>
            <a:off x="9737026" y="2346874"/>
            <a:ext cx="2261090" cy="2164252"/>
            <a:chOff x="9718875" y="4240696"/>
            <a:chExt cx="2261090" cy="2164252"/>
          </a:xfrm>
        </p:grpSpPr>
        <p:pic>
          <p:nvPicPr>
            <p:cNvPr id="4" name="Imagem 3" descr="Uma imagem contendo tv a cabo, conector, céu&#10;&#10;Descrição gerada automaticamente">
              <a:extLst>
                <a:ext uri="{FF2B5EF4-FFF2-40B4-BE49-F238E27FC236}">
                  <a16:creationId xmlns:a16="http://schemas.microsoft.com/office/drawing/2014/main" id="{F38A27B4-976A-44E0-9924-298AADA96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8875" y="4263719"/>
              <a:ext cx="2141229" cy="2141229"/>
            </a:xfrm>
            <a:prstGeom prst="rect">
              <a:avLst/>
            </a:prstGeom>
          </p:spPr>
        </p:pic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D5CC30C-7C07-42BB-AF0A-89305F17114D}"/>
                </a:ext>
              </a:extLst>
            </p:cNvPr>
            <p:cNvSpPr/>
            <p:nvPr/>
          </p:nvSpPr>
          <p:spPr>
            <a:xfrm>
              <a:off x="10310191" y="4240696"/>
              <a:ext cx="1669774" cy="1510747"/>
            </a:xfrm>
            <a:custGeom>
              <a:avLst/>
              <a:gdLst>
                <a:gd name="connsiteX0" fmla="*/ 291548 w 1669774"/>
                <a:gd name="connsiteY0" fmla="*/ 675861 h 1510747"/>
                <a:gd name="connsiteX1" fmla="*/ 291548 w 1669774"/>
                <a:gd name="connsiteY1" fmla="*/ 675861 h 1510747"/>
                <a:gd name="connsiteX2" fmla="*/ 450574 w 1669774"/>
                <a:gd name="connsiteY2" fmla="*/ 795130 h 1510747"/>
                <a:gd name="connsiteX3" fmla="*/ 1007166 w 1669774"/>
                <a:gd name="connsiteY3" fmla="*/ 1285461 h 1510747"/>
                <a:gd name="connsiteX4" fmla="*/ 1417983 w 1669774"/>
                <a:gd name="connsiteY4" fmla="*/ 1510747 h 1510747"/>
                <a:gd name="connsiteX5" fmla="*/ 1669774 w 1669774"/>
                <a:gd name="connsiteY5" fmla="*/ 954156 h 1510747"/>
                <a:gd name="connsiteX6" fmla="*/ 1311966 w 1669774"/>
                <a:gd name="connsiteY6" fmla="*/ 516834 h 1510747"/>
                <a:gd name="connsiteX7" fmla="*/ 702366 w 1669774"/>
                <a:gd name="connsiteY7" fmla="*/ 172278 h 1510747"/>
                <a:gd name="connsiteX8" fmla="*/ 119270 w 1669774"/>
                <a:gd name="connsiteY8" fmla="*/ 0 h 1510747"/>
                <a:gd name="connsiteX9" fmla="*/ 0 w 1669774"/>
                <a:gd name="connsiteY9" fmla="*/ 331304 h 1510747"/>
                <a:gd name="connsiteX10" fmla="*/ 79513 w 1669774"/>
                <a:gd name="connsiteY10" fmla="*/ 556591 h 1510747"/>
                <a:gd name="connsiteX11" fmla="*/ 437322 w 1669774"/>
                <a:gd name="connsiteY11" fmla="*/ 755374 h 15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9774" h="1510747">
                  <a:moveTo>
                    <a:pt x="291548" y="675861"/>
                  </a:moveTo>
                  <a:lnTo>
                    <a:pt x="291548" y="675861"/>
                  </a:lnTo>
                  <a:cubicBezTo>
                    <a:pt x="434306" y="775791"/>
                    <a:pt x="385942" y="730498"/>
                    <a:pt x="450574" y="795130"/>
                  </a:cubicBezTo>
                  <a:lnTo>
                    <a:pt x="1007166" y="1285461"/>
                  </a:lnTo>
                  <a:lnTo>
                    <a:pt x="1417983" y="1510747"/>
                  </a:lnTo>
                  <a:lnTo>
                    <a:pt x="1669774" y="954156"/>
                  </a:lnTo>
                  <a:lnTo>
                    <a:pt x="1311966" y="516834"/>
                  </a:lnTo>
                  <a:lnTo>
                    <a:pt x="702366" y="172278"/>
                  </a:lnTo>
                  <a:lnTo>
                    <a:pt x="119270" y="0"/>
                  </a:lnTo>
                  <a:lnTo>
                    <a:pt x="0" y="331304"/>
                  </a:lnTo>
                  <a:lnTo>
                    <a:pt x="79513" y="556591"/>
                  </a:lnTo>
                  <a:lnTo>
                    <a:pt x="437322" y="755374"/>
                  </a:lnTo>
                </a:path>
              </a:pathLst>
            </a:custGeom>
            <a:solidFill>
              <a:srgbClr val="F6F4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AC38B80-A9C7-4823-B08F-3D8B97795772}"/>
              </a:ext>
            </a:extLst>
          </p:cNvPr>
          <p:cNvSpPr/>
          <p:nvPr/>
        </p:nvSpPr>
        <p:spPr>
          <a:xfrm>
            <a:off x="8454887" y="2544204"/>
            <a:ext cx="1338470" cy="1296825"/>
          </a:xfrm>
          <a:custGeom>
            <a:avLst/>
            <a:gdLst>
              <a:gd name="connsiteX0" fmla="*/ 1338470 w 1338470"/>
              <a:gd name="connsiteY0" fmla="*/ 66474 h 1296825"/>
              <a:gd name="connsiteX1" fmla="*/ 954156 w 1338470"/>
              <a:gd name="connsiteY1" fmla="*/ 53222 h 1296825"/>
              <a:gd name="connsiteX2" fmla="*/ 768626 w 1338470"/>
              <a:gd name="connsiteY2" fmla="*/ 649570 h 1296825"/>
              <a:gd name="connsiteX3" fmla="*/ 795130 w 1338470"/>
              <a:gd name="connsiteY3" fmla="*/ 1285674 h 1296825"/>
              <a:gd name="connsiteX4" fmla="*/ 0 w 1338470"/>
              <a:gd name="connsiteY4" fmla="*/ 994126 h 129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8470" h="1296825">
                <a:moveTo>
                  <a:pt x="1338470" y="66474"/>
                </a:moveTo>
                <a:cubicBezTo>
                  <a:pt x="1193800" y="11256"/>
                  <a:pt x="1049130" y="-43961"/>
                  <a:pt x="954156" y="53222"/>
                </a:cubicBezTo>
                <a:cubicBezTo>
                  <a:pt x="859182" y="150405"/>
                  <a:pt x="795130" y="444161"/>
                  <a:pt x="768626" y="649570"/>
                </a:cubicBezTo>
                <a:cubicBezTo>
                  <a:pt x="742122" y="854979"/>
                  <a:pt x="923234" y="1228248"/>
                  <a:pt x="795130" y="1285674"/>
                </a:cubicBezTo>
                <a:cubicBezTo>
                  <a:pt x="667026" y="1343100"/>
                  <a:pt x="333513" y="1168613"/>
                  <a:pt x="0" y="9941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Forma Livre: Forma 114">
            <a:extLst>
              <a:ext uri="{FF2B5EF4-FFF2-40B4-BE49-F238E27FC236}">
                <a16:creationId xmlns:a16="http://schemas.microsoft.com/office/drawing/2014/main" id="{28D84E29-11BC-498A-A959-A815F94ACDA2}"/>
              </a:ext>
            </a:extLst>
          </p:cNvPr>
          <p:cNvSpPr/>
          <p:nvPr/>
        </p:nvSpPr>
        <p:spPr>
          <a:xfrm>
            <a:off x="8451475" y="2696604"/>
            <a:ext cx="1494282" cy="1296825"/>
          </a:xfrm>
          <a:custGeom>
            <a:avLst/>
            <a:gdLst>
              <a:gd name="connsiteX0" fmla="*/ 1338470 w 1338470"/>
              <a:gd name="connsiteY0" fmla="*/ 66474 h 1296825"/>
              <a:gd name="connsiteX1" fmla="*/ 954156 w 1338470"/>
              <a:gd name="connsiteY1" fmla="*/ 53222 h 1296825"/>
              <a:gd name="connsiteX2" fmla="*/ 768626 w 1338470"/>
              <a:gd name="connsiteY2" fmla="*/ 649570 h 1296825"/>
              <a:gd name="connsiteX3" fmla="*/ 795130 w 1338470"/>
              <a:gd name="connsiteY3" fmla="*/ 1285674 h 1296825"/>
              <a:gd name="connsiteX4" fmla="*/ 0 w 1338470"/>
              <a:gd name="connsiteY4" fmla="*/ 994126 h 129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8470" h="1296825">
                <a:moveTo>
                  <a:pt x="1338470" y="66474"/>
                </a:moveTo>
                <a:cubicBezTo>
                  <a:pt x="1193800" y="11256"/>
                  <a:pt x="1049130" y="-43961"/>
                  <a:pt x="954156" y="53222"/>
                </a:cubicBezTo>
                <a:cubicBezTo>
                  <a:pt x="859182" y="150405"/>
                  <a:pt x="795130" y="444161"/>
                  <a:pt x="768626" y="649570"/>
                </a:cubicBezTo>
                <a:cubicBezTo>
                  <a:pt x="742122" y="854979"/>
                  <a:pt x="923234" y="1228248"/>
                  <a:pt x="795130" y="1285674"/>
                </a:cubicBezTo>
                <a:cubicBezTo>
                  <a:pt x="667026" y="1343100"/>
                  <a:pt x="333513" y="1168613"/>
                  <a:pt x="0" y="9941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203BB50-5222-4AA8-BA56-5C94198D68C1}"/>
              </a:ext>
            </a:extLst>
          </p:cNvPr>
          <p:cNvSpPr/>
          <p:nvPr/>
        </p:nvSpPr>
        <p:spPr>
          <a:xfrm>
            <a:off x="6427304" y="3445565"/>
            <a:ext cx="2755616" cy="921863"/>
          </a:xfrm>
          <a:custGeom>
            <a:avLst/>
            <a:gdLst>
              <a:gd name="connsiteX0" fmla="*/ 2703444 w 2755616"/>
              <a:gd name="connsiteY0" fmla="*/ 410818 h 921863"/>
              <a:gd name="connsiteX1" fmla="*/ 2597426 w 2755616"/>
              <a:gd name="connsiteY1" fmla="*/ 848139 h 921863"/>
              <a:gd name="connsiteX2" fmla="*/ 1378226 w 2755616"/>
              <a:gd name="connsiteY2" fmla="*/ 834887 h 921863"/>
              <a:gd name="connsiteX3" fmla="*/ 0 w 2755616"/>
              <a:gd name="connsiteY3" fmla="*/ 0 h 92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616" h="921863">
                <a:moveTo>
                  <a:pt x="2703444" y="410818"/>
                </a:moveTo>
                <a:cubicBezTo>
                  <a:pt x="2760870" y="594139"/>
                  <a:pt x="2818296" y="777461"/>
                  <a:pt x="2597426" y="848139"/>
                </a:cubicBezTo>
                <a:cubicBezTo>
                  <a:pt x="2376556" y="918817"/>
                  <a:pt x="1811130" y="976243"/>
                  <a:pt x="1378226" y="834887"/>
                </a:cubicBezTo>
                <a:cubicBezTo>
                  <a:pt x="945322" y="693531"/>
                  <a:pt x="472661" y="34676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Forma Livre: Forma 115">
            <a:extLst>
              <a:ext uri="{FF2B5EF4-FFF2-40B4-BE49-F238E27FC236}">
                <a16:creationId xmlns:a16="http://schemas.microsoft.com/office/drawing/2014/main" id="{79B9071B-E5DC-4158-87D9-38459A30E32D}"/>
              </a:ext>
            </a:extLst>
          </p:cNvPr>
          <p:cNvSpPr/>
          <p:nvPr/>
        </p:nvSpPr>
        <p:spPr>
          <a:xfrm>
            <a:off x="6427304" y="3597965"/>
            <a:ext cx="2908016" cy="921863"/>
          </a:xfrm>
          <a:custGeom>
            <a:avLst/>
            <a:gdLst>
              <a:gd name="connsiteX0" fmla="*/ 2703444 w 2755616"/>
              <a:gd name="connsiteY0" fmla="*/ 410818 h 921863"/>
              <a:gd name="connsiteX1" fmla="*/ 2597426 w 2755616"/>
              <a:gd name="connsiteY1" fmla="*/ 848139 h 921863"/>
              <a:gd name="connsiteX2" fmla="*/ 1378226 w 2755616"/>
              <a:gd name="connsiteY2" fmla="*/ 834887 h 921863"/>
              <a:gd name="connsiteX3" fmla="*/ 0 w 2755616"/>
              <a:gd name="connsiteY3" fmla="*/ 0 h 92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616" h="921863">
                <a:moveTo>
                  <a:pt x="2703444" y="410818"/>
                </a:moveTo>
                <a:cubicBezTo>
                  <a:pt x="2760870" y="594139"/>
                  <a:pt x="2818296" y="777461"/>
                  <a:pt x="2597426" y="848139"/>
                </a:cubicBezTo>
                <a:cubicBezTo>
                  <a:pt x="2376556" y="918817"/>
                  <a:pt x="1811130" y="976243"/>
                  <a:pt x="1378226" y="834887"/>
                </a:cubicBezTo>
                <a:cubicBezTo>
                  <a:pt x="945322" y="693531"/>
                  <a:pt x="472661" y="34676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894C98D-A9E1-488D-9FE4-A558CAE479DC}"/>
              </a:ext>
            </a:extLst>
          </p:cNvPr>
          <p:cNvCxnSpPr>
            <a:cxnSpLocks/>
          </p:cNvCxnSpPr>
          <p:nvPr/>
        </p:nvCxnSpPr>
        <p:spPr>
          <a:xfrm>
            <a:off x="6096000" y="3542822"/>
            <a:ext cx="796580" cy="22291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3324B5-F1A5-4582-AEE7-8FD71F5F7B56}"/>
              </a:ext>
            </a:extLst>
          </p:cNvPr>
          <p:cNvSpPr txBox="1"/>
          <p:nvPr/>
        </p:nvSpPr>
        <p:spPr>
          <a:xfrm>
            <a:off x="5311814" y="5862422"/>
            <a:ext cx="27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Vermelho (Pino 5) = 1 2 3 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20F7711-BE02-413E-B32E-5F288A0083BE}"/>
              </a:ext>
            </a:extLst>
          </p:cNvPr>
          <p:cNvSpPr txBox="1"/>
          <p:nvPr/>
        </p:nvSpPr>
        <p:spPr>
          <a:xfrm>
            <a:off x="5976139" y="44681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(+)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467FD51-CFD1-4E78-8AC6-3DAAAB1316AB}"/>
              </a:ext>
            </a:extLst>
          </p:cNvPr>
          <p:cNvCxnSpPr>
            <a:cxnSpLocks/>
          </p:cNvCxnSpPr>
          <p:nvPr/>
        </p:nvCxnSpPr>
        <p:spPr>
          <a:xfrm flipH="1">
            <a:off x="4681837" y="3624812"/>
            <a:ext cx="1253925" cy="157417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23A0BE3-64D4-4423-98D4-E2D11582CAC0}"/>
              </a:ext>
            </a:extLst>
          </p:cNvPr>
          <p:cNvSpPr txBox="1"/>
          <p:nvPr/>
        </p:nvSpPr>
        <p:spPr>
          <a:xfrm>
            <a:off x="4910204" y="410728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(-)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E4428D58-4A92-4A9C-80B8-52203551A25F}"/>
              </a:ext>
            </a:extLst>
          </p:cNvPr>
          <p:cNvSpPr txBox="1"/>
          <p:nvPr/>
        </p:nvSpPr>
        <p:spPr>
          <a:xfrm>
            <a:off x="3095759" y="5283347"/>
            <a:ext cx="213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MARROM E BRANCO</a:t>
            </a:r>
          </a:p>
          <a:p>
            <a:pPr algn="ctr"/>
            <a:r>
              <a:rPr lang="en-US" dirty="0"/>
              <a:t>Cabo manga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E6DFDB6-6F2C-483F-BE59-6DEF5A02DF8D}"/>
              </a:ext>
            </a:extLst>
          </p:cNvPr>
          <p:cNvCxnSpPr>
            <a:cxnSpLocks/>
          </p:cNvCxnSpPr>
          <p:nvPr/>
        </p:nvCxnSpPr>
        <p:spPr>
          <a:xfrm>
            <a:off x="8242852" y="3697715"/>
            <a:ext cx="1776786" cy="1418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B5BAD4B-4438-41C5-BEFD-7EBB5FEB3A20}"/>
              </a:ext>
            </a:extLst>
          </p:cNvPr>
          <p:cNvCxnSpPr>
            <a:cxnSpLocks/>
          </p:cNvCxnSpPr>
          <p:nvPr/>
        </p:nvCxnSpPr>
        <p:spPr>
          <a:xfrm>
            <a:off x="8111883" y="3732910"/>
            <a:ext cx="1135528" cy="253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8E05160B-B556-4EB6-AED3-805E46DCCD16}"/>
              </a:ext>
            </a:extLst>
          </p:cNvPr>
          <p:cNvSpPr txBox="1"/>
          <p:nvPr/>
        </p:nvSpPr>
        <p:spPr>
          <a:xfrm>
            <a:off x="9158593" y="47261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6A8D54D0-8FE6-46D2-9820-1436BADB5ECB}"/>
              </a:ext>
            </a:extLst>
          </p:cNvPr>
          <p:cNvSpPr txBox="1"/>
          <p:nvPr/>
        </p:nvSpPr>
        <p:spPr>
          <a:xfrm>
            <a:off x="8212888" y="485249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(-)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260763D4-C5B3-43ED-A9FE-2812D99F4E62}"/>
              </a:ext>
            </a:extLst>
          </p:cNvPr>
          <p:cNvSpPr txBox="1"/>
          <p:nvPr/>
        </p:nvSpPr>
        <p:spPr>
          <a:xfrm>
            <a:off x="9504142" y="5189071"/>
            <a:ext cx="260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Amarelo (Pino 3) = 1 2 3 4</a:t>
            </a:r>
          </a:p>
          <a:p>
            <a:pPr algn="ctr"/>
            <a:r>
              <a:rPr lang="pt-BR" dirty="0"/>
              <a:t>Vermelho do cabo manga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9A123D56-74D5-4E26-ADAD-4EF3F716B7DC}"/>
              </a:ext>
            </a:extLst>
          </p:cNvPr>
          <p:cNvSpPr txBox="1"/>
          <p:nvPr/>
        </p:nvSpPr>
        <p:spPr>
          <a:xfrm>
            <a:off x="8490498" y="6204178"/>
            <a:ext cx="249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Laranja (Pino 2) = 1 2 3 4</a:t>
            </a:r>
          </a:p>
          <a:p>
            <a:pPr algn="ctr"/>
            <a:r>
              <a:rPr lang="pt-BR" dirty="0"/>
              <a:t>Preto do cabo manga</a:t>
            </a:r>
          </a:p>
        </p:txBody>
      </p:sp>
    </p:spTree>
    <p:extLst>
      <p:ext uri="{BB962C8B-B14F-4D97-AF65-F5344CB8AC3E}">
        <p14:creationId xmlns:p14="http://schemas.microsoft.com/office/powerpoint/2010/main" val="3939586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424</Words>
  <Application>Microsoft Office PowerPoint</Application>
  <PresentationFormat>Widescreen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22</cp:revision>
  <dcterms:created xsi:type="dcterms:W3CDTF">2018-09-06T17:07:13Z</dcterms:created>
  <dcterms:modified xsi:type="dcterms:W3CDTF">2018-11-27T18:15:07Z</dcterms:modified>
</cp:coreProperties>
</file>