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070A-47F2-4A6D-AC36-8830C82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4EAE0F-0B4F-4F9A-B148-528B7566E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FB00F-D0E1-4FA6-B6E8-C8F75E52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6E356-32DC-4E9F-B33B-64AB01E0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E8FB4-4035-47B3-9B47-79D5440A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5E945-9376-40AA-A7CF-24B82A97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57D9A9-7673-48F7-90D3-AF376FBEF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71CB6-7B1F-4612-80B4-1B6C66BF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1B7A6-17E1-4156-BB53-871CBFD1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EB9C2B-019F-47EB-897F-ACC12606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8DBB12-6C6F-4653-BEA8-FABDB83FB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C6C73F-1D82-458C-AE6D-76FD03C3C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C02B9-E605-403F-946D-B99655C0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F8B15-D378-4FE1-BAAD-1B09325D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7F5B70-3F0A-44FA-B1E2-BB15F38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03289-AB2B-4B5F-B54E-36A7AFD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2A56D-30E2-4355-8E64-9A48B05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957C1-774D-4BE8-8823-EA810AAE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E1793-C9B0-4701-ACCF-D824B4C7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F5BBD-D107-48BC-A099-8A45A7D4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D9F6E-C538-44E1-BDAB-A015CFB4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377FF-E0A6-4252-8971-AC5F86FD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8717C-D964-4C49-8812-805BD2D8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0510C-88C3-45BC-BD9E-3E03B442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3DE58-1F03-4911-A34E-0FA4E457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31E6-50AD-4C9A-8E40-79E3735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1A6AC-E986-4223-96B9-1BC73543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7BCF96-A1A2-4ED6-AE9E-FC6700F1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43A130-8A23-4727-8AEC-E6E4C121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5E4AF-E2C2-4BCB-8950-C2ED620B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6112F7-E61E-4488-97AB-F8B5416C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8A29B-E5A0-47AE-B6F0-A8B0BC96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274DAE-CA16-49D9-A4DF-8FB0CC59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60456-90E5-47BD-BB9C-375799B8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C4ACB6-701E-43F0-A393-EEA11B5D6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94CA07-39EE-4FF1-9205-947ABEF19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313B53-32D6-4E84-91D2-E75B76F9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6D9E21-02A3-49CB-A06E-D978A77B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18AB95-4FDA-4D03-9F83-617B37E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7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D0035-C398-42E5-9061-FE1FF41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D6DCA4-4632-42AC-B919-16273182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036203-FB2E-42E2-81CE-D382F5A1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BEEFF9-211C-4467-BA54-5B13ECF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3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70038A-F76A-4079-A5C7-03D31D48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16EAE9-8311-43E1-9C64-4C901AD5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9E4C8C-35B8-47CA-9D47-C28BCD95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E3D6E-E3A3-4EE0-97EB-0A1320E0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72567-C951-4250-8557-3B31CD4C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1298C8-2F4F-4DA4-886A-FD171FC7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9EB5C-982D-4C6F-A8DE-F217BD97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C95541-B069-4B24-AA73-C8A1F1D1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F919B9-AD32-4FB8-AC5B-627754F7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74212-CB82-43A7-A090-C41483FE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B81BA0-044E-4B51-B7F6-6090C80B2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18F30F-8A6D-4F40-89A7-BE7E90D5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D12DC5-711D-4335-B20E-30B28B24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96F35-EE63-4680-825D-A8FECF37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066683-7A65-467E-84F1-F17B3F6B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9E32CC-AF5C-4805-8710-0486D5C1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AC3DD-FE47-41C2-942C-B79D9319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AFFBC-CEF2-42F6-9F28-18D88CCB8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68BC-C588-4A1E-AE6A-2509E5602E80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D245A-515F-47DC-8ECD-C17DDBC9D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C04B2-4C03-4128-9B91-6EEE1A263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>
            <a:extLst>
              <a:ext uri="{FF2B5EF4-FFF2-40B4-BE49-F238E27FC236}">
                <a16:creationId xmlns:a16="http://schemas.microsoft.com/office/drawing/2014/main" id="{3D4DCA77-FACD-402A-9BFC-DE2F34A8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982518" y="2444859"/>
            <a:ext cx="820801" cy="59377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F1891-59E6-45C3-BA9E-4E051A49B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4" t="10947" b="9331"/>
          <a:stretch/>
        </p:blipFill>
        <p:spPr>
          <a:xfrm>
            <a:off x="575691" y="1103693"/>
            <a:ext cx="1884459" cy="20574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4FA4FA-FFF7-4122-A7B7-47ECA14D8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45" r="54780"/>
          <a:stretch/>
        </p:blipFill>
        <p:spPr>
          <a:xfrm>
            <a:off x="470342" y="4095796"/>
            <a:ext cx="1560560" cy="17356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9178B1-05ED-4CDD-9D7C-01D68FC02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39300" y="753569"/>
            <a:ext cx="1701873" cy="126895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B6541A8-B537-4E8A-8968-C7F4F55D9214}"/>
              </a:ext>
            </a:extLst>
          </p:cNvPr>
          <p:cNvSpPr/>
          <p:nvPr/>
        </p:nvSpPr>
        <p:spPr>
          <a:xfrm>
            <a:off x="9640180" y="169408"/>
            <a:ext cx="2326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Conector Macho XH </a:t>
            </a:r>
          </a:p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3 Vias 2,5mm 180°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2CE312-1127-4468-9B91-FE97D5CD5866}"/>
              </a:ext>
            </a:extLst>
          </p:cNvPr>
          <p:cNvSpPr/>
          <p:nvPr/>
        </p:nvSpPr>
        <p:spPr>
          <a:xfrm>
            <a:off x="1198713" y="25643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D95340-7BB5-4C7B-BCE9-077F0364C4B0}"/>
              </a:ext>
            </a:extLst>
          </p:cNvPr>
          <p:cNvSpPr/>
          <p:nvPr/>
        </p:nvSpPr>
        <p:spPr>
          <a:xfrm>
            <a:off x="981343" y="291998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EF3AAAE-B40E-4B7E-A63A-E11133664E88}"/>
              </a:ext>
            </a:extLst>
          </p:cNvPr>
          <p:cNvSpPr/>
          <p:nvPr/>
        </p:nvSpPr>
        <p:spPr>
          <a:xfrm>
            <a:off x="563088" y="272929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AE410B-A74E-4DCA-B3E7-655697264880}"/>
              </a:ext>
            </a:extLst>
          </p:cNvPr>
          <p:cNvSpPr/>
          <p:nvPr/>
        </p:nvSpPr>
        <p:spPr>
          <a:xfrm>
            <a:off x="470342" y="22974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5FB8F3-A4BF-4D26-ACCC-41E861EE672A}"/>
              </a:ext>
            </a:extLst>
          </p:cNvPr>
          <p:cNvSpPr/>
          <p:nvPr/>
        </p:nvSpPr>
        <p:spPr>
          <a:xfrm>
            <a:off x="830293" y="20953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839A803-D2EC-4802-85D5-56788DDFA944}"/>
              </a:ext>
            </a:extLst>
          </p:cNvPr>
          <p:cNvCxnSpPr>
            <a:cxnSpLocks/>
          </p:cNvCxnSpPr>
          <p:nvPr/>
        </p:nvCxnSpPr>
        <p:spPr>
          <a:xfrm>
            <a:off x="3255766" y="1304016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9030E9E-5819-44EB-BE89-8814C68B3738}"/>
              </a:ext>
            </a:extLst>
          </p:cNvPr>
          <p:cNvSpPr/>
          <p:nvPr/>
        </p:nvSpPr>
        <p:spPr>
          <a:xfrm>
            <a:off x="10614382" y="15723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575CAA-4D0A-4920-B063-24AD906631A3}"/>
              </a:ext>
            </a:extLst>
          </p:cNvPr>
          <p:cNvSpPr/>
          <p:nvPr/>
        </p:nvSpPr>
        <p:spPr>
          <a:xfrm>
            <a:off x="10342385" y="15089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CF0CA45-601B-43DD-83BD-C354BF903B26}"/>
              </a:ext>
            </a:extLst>
          </p:cNvPr>
          <p:cNvSpPr/>
          <p:nvPr/>
        </p:nvSpPr>
        <p:spPr>
          <a:xfrm>
            <a:off x="10070388" y="14456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738C310-E62A-4F52-8DE5-31325125D994}"/>
              </a:ext>
            </a:extLst>
          </p:cNvPr>
          <p:cNvSpPr/>
          <p:nvPr/>
        </p:nvSpPr>
        <p:spPr>
          <a:xfrm>
            <a:off x="2942860" y="11193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698059F-A4CC-4BD1-ACFB-DC2661330D0F}"/>
              </a:ext>
            </a:extLst>
          </p:cNvPr>
          <p:cNvSpPr/>
          <p:nvPr/>
        </p:nvSpPr>
        <p:spPr>
          <a:xfrm>
            <a:off x="8403944" y="111935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  ( Sinal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3EA6C12-B49D-4803-8C28-D596B8C09BF4}"/>
              </a:ext>
            </a:extLst>
          </p:cNvPr>
          <p:cNvCxnSpPr>
            <a:cxnSpLocks/>
          </p:cNvCxnSpPr>
          <p:nvPr/>
        </p:nvCxnSpPr>
        <p:spPr>
          <a:xfrm>
            <a:off x="3255766" y="1630510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C5EEF915-C11A-4148-8A34-777F87B7173B}"/>
              </a:ext>
            </a:extLst>
          </p:cNvPr>
          <p:cNvSpPr/>
          <p:nvPr/>
        </p:nvSpPr>
        <p:spPr>
          <a:xfrm>
            <a:off x="2942860" y="14458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14523C0-AD3F-4734-ABE7-70EEBC43D180}"/>
              </a:ext>
            </a:extLst>
          </p:cNvPr>
          <p:cNvSpPr/>
          <p:nvPr/>
        </p:nvSpPr>
        <p:spPr>
          <a:xfrm>
            <a:off x="8403944" y="144584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  ( -5V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FA53EAB-A832-4EF6-9C8D-1D7DB34A083D}"/>
              </a:ext>
            </a:extLst>
          </p:cNvPr>
          <p:cNvCxnSpPr>
            <a:cxnSpLocks/>
          </p:cNvCxnSpPr>
          <p:nvPr/>
        </p:nvCxnSpPr>
        <p:spPr>
          <a:xfrm>
            <a:off x="3255766" y="1990595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0DEAC6-5777-41D5-8A9D-ACB22DF4864F}"/>
              </a:ext>
            </a:extLst>
          </p:cNvPr>
          <p:cNvSpPr/>
          <p:nvPr/>
        </p:nvSpPr>
        <p:spPr>
          <a:xfrm>
            <a:off x="2942860" y="18059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AF8933E-A29D-4DC8-A8B6-9987B08B85D8}"/>
              </a:ext>
            </a:extLst>
          </p:cNvPr>
          <p:cNvSpPr/>
          <p:nvPr/>
        </p:nvSpPr>
        <p:spPr>
          <a:xfrm>
            <a:off x="8403944" y="1805929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  ( +5V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8B75D29-25F2-4FC2-950D-536CE30053B4}"/>
              </a:ext>
            </a:extLst>
          </p:cNvPr>
          <p:cNvCxnSpPr>
            <a:cxnSpLocks/>
          </p:cNvCxnSpPr>
          <p:nvPr/>
        </p:nvCxnSpPr>
        <p:spPr>
          <a:xfrm>
            <a:off x="3255766" y="237264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6451259B-17FF-4D1B-A530-C99DF197106A}"/>
              </a:ext>
            </a:extLst>
          </p:cNvPr>
          <p:cNvSpPr/>
          <p:nvPr/>
        </p:nvSpPr>
        <p:spPr>
          <a:xfrm>
            <a:off x="2942860" y="21879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1B43203-F19C-420D-A28E-D583035C8B4D}"/>
              </a:ext>
            </a:extLst>
          </p:cNvPr>
          <p:cNvSpPr/>
          <p:nvPr/>
        </p:nvSpPr>
        <p:spPr>
          <a:xfrm>
            <a:off x="8403944" y="2187983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Retorno Rele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D28E04B-566E-4797-9C6A-B2C5BE180A99}"/>
              </a:ext>
            </a:extLst>
          </p:cNvPr>
          <p:cNvCxnSpPr>
            <a:cxnSpLocks/>
          </p:cNvCxnSpPr>
          <p:nvPr/>
        </p:nvCxnSpPr>
        <p:spPr>
          <a:xfrm>
            <a:off x="3255766" y="2754703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027648B5-6488-4A7B-BE1C-27F7FCE707CE}"/>
              </a:ext>
            </a:extLst>
          </p:cNvPr>
          <p:cNvSpPr/>
          <p:nvPr/>
        </p:nvSpPr>
        <p:spPr>
          <a:xfrm>
            <a:off x="2942860" y="257003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23B042D-771B-47A6-B39C-DB77730C0C52}"/>
              </a:ext>
            </a:extLst>
          </p:cNvPr>
          <p:cNvSpPr/>
          <p:nvPr/>
        </p:nvSpPr>
        <p:spPr>
          <a:xfrm>
            <a:off x="8403944" y="2570037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+24V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DA64A9C-4C49-4D8D-A12E-27072DE94271}"/>
              </a:ext>
            </a:extLst>
          </p:cNvPr>
          <p:cNvCxnSpPr>
            <a:cxnSpLocks/>
          </p:cNvCxnSpPr>
          <p:nvPr/>
        </p:nvCxnSpPr>
        <p:spPr>
          <a:xfrm>
            <a:off x="3259851" y="3910412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1FB29C0-6976-4B66-AA48-95B003020C2C}"/>
              </a:ext>
            </a:extLst>
          </p:cNvPr>
          <p:cNvSpPr/>
          <p:nvPr/>
        </p:nvSpPr>
        <p:spPr>
          <a:xfrm>
            <a:off x="2946945" y="37257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018C4B9-D4E4-45EE-956F-7A3DA23AD706}"/>
              </a:ext>
            </a:extLst>
          </p:cNvPr>
          <p:cNvSpPr/>
          <p:nvPr/>
        </p:nvSpPr>
        <p:spPr>
          <a:xfrm>
            <a:off x="8408029" y="372574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  ( Sinal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5F559B2-1750-430D-A011-C2A0769F444A}"/>
              </a:ext>
            </a:extLst>
          </p:cNvPr>
          <p:cNvCxnSpPr>
            <a:cxnSpLocks/>
          </p:cNvCxnSpPr>
          <p:nvPr/>
        </p:nvCxnSpPr>
        <p:spPr>
          <a:xfrm>
            <a:off x="3259851" y="4236906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1C34B75F-0025-403C-B6FF-21CAA44FB9BE}"/>
              </a:ext>
            </a:extLst>
          </p:cNvPr>
          <p:cNvSpPr/>
          <p:nvPr/>
        </p:nvSpPr>
        <p:spPr>
          <a:xfrm>
            <a:off x="2946945" y="40522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0456229-93B6-4DFF-A0FF-0B9EE2E3E35B}"/>
              </a:ext>
            </a:extLst>
          </p:cNvPr>
          <p:cNvSpPr/>
          <p:nvPr/>
        </p:nvSpPr>
        <p:spPr>
          <a:xfrm>
            <a:off x="8408029" y="405224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  ( -5V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570F035-499A-4EFA-8623-2DBD3ED7A966}"/>
              </a:ext>
            </a:extLst>
          </p:cNvPr>
          <p:cNvCxnSpPr>
            <a:cxnSpLocks/>
          </p:cNvCxnSpPr>
          <p:nvPr/>
        </p:nvCxnSpPr>
        <p:spPr>
          <a:xfrm>
            <a:off x="3259851" y="4596991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16339FA1-B6F2-4E49-BA4F-A0EF20E81C11}"/>
              </a:ext>
            </a:extLst>
          </p:cNvPr>
          <p:cNvSpPr/>
          <p:nvPr/>
        </p:nvSpPr>
        <p:spPr>
          <a:xfrm>
            <a:off x="2946945" y="44123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BDA51D-0A0E-4950-AF6B-2CC46B8788C3}"/>
              </a:ext>
            </a:extLst>
          </p:cNvPr>
          <p:cNvSpPr/>
          <p:nvPr/>
        </p:nvSpPr>
        <p:spPr>
          <a:xfrm>
            <a:off x="8408029" y="4412325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  ( +5V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F8A244F-B3A7-459B-A859-9ED1C6ADB712}"/>
              </a:ext>
            </a:extLst>
          </p:cNvPr>
          <p:cNvCxnSpPr>
            <a:cxnSpLocks/>
          </p:cNvCxnSpPr>
          <p:nvPr/>
        </p:nvCxnSpPr>
        <p:spPr>
          <a:xfrm>
            <a:off x="3259851" y="4979045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42A151-7159-4074-AD24-B35D4357AAE3}"/>
              </a:ext>
            </a:extLst>
          </p:cNvPr>
          <p:cNvSpPr/>
          <p:nvPr/>
        </p:nvSpPr>
        <p:spPr>
          <a:xfrm>
            <a:off x="2946945" y="47943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91AEAD7-50C6-4B4B-99C8-A184D3B0DEC9}"/>
              </a:ext>
            </a:extLst>
          </p:cNvPr>
          <p:cNvSpPr/>
          <p:nvPr/>
        </p:nvSpPr>
        <p:spPr>
          <a:xfrm>
            <a:off x="8408029" y="4794379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Retorno Rele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7C92E55-F501-4211-9335-7D42C222BA6D}"/>
              </a:ext>
            </a:extLst>
          </p:cNvPr>
          <p:cNvCxnSpPr>
            <a:cxnSpLocks/>
          </p:cNvCxnSpPr>
          <p:nvPr/>
        </p:nvCxnSpPr>
        <p:spPr>
          <a:xfrm>
            <a:off x="3259851" y="536109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9F0D57C9-3821-4A09-B060-DFA54F1C5800}"/>
              </a:ext>
            </a:extLst>
          </p:cNvPr>
          <p:cNvSpPr/>
          <p:nvPr/>
        </p:nvSpPr>
        <p:spPr>
          <a:xfrm>
            <a:off x="2946945" y="51764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E5B11DC-4548-4586-BCFC-2700F8BD2A79}"/>
              </a:ext>
            </a:extLst>
          </p:cNvPr>
          <p:cNvSpPr/>
          <p:nvPr/>
        </p:nvSpPr>
        <p:spPr>
          <a:xfrm>
            <a:off x="8408029" y="5176433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+24V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09D3A039-5FF2-4BDF-9DF7-0F447B97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9931984" y="1961500"/>
            <a:ext cx="820801" cy="593771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23C42EE2-E3FF-43A4-986C-31B27E6ED869}"/>
              </a:ext>
            </a:extLst>
          </p:cNvPr>
          <p:cNvSpPr/>
          <p:nvPr/>
        </p:nvSpPr>
        <p:spPr>
          <a:xfrm>
            <a:off x="719541" y="279525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Conector Mike </a:t>
            </a:r>
          </a:p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5 vias </a:t>
            </a:r>
            <a:r>
              <a:rPr lang="pt-BR" b="0" i="0" u="none" strike="noStrike" dirty="0" err="1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Femea</a:t>
            </a:r>
            <a:endParaRPr lang="en-US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D80B5C3-2B0A-4A43-A2A5-F58FFFF01177}"/>
              </a:ext>
            </a:extLst>
          </p:cNvPr>
          <p:cNvSpPr/>
          <p:nvPr/>
        </p:nvSpPr>
        <p:spPr>
          <a:xfrm>
            <a:off x="470342" y="5831453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Conector Mike </a:t>
            </a:r>
          </a:p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5 vias Macho</a:t>
            </a:r>
            <a:endParaRPr lang="en-US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04FAB25-3584-40B6-8642-8A8982E919D3}"/>
              </a:ext>
            </a:extLst>
          </p:cNvPr>
          <p:cNvSpPr/>
          <p:nvPr/>
        </p:nvSpPr>
        <p:spPr>
          <a:xfrm>
            <a:off x="1294249" y="429788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0AC8FBC-632E-40EA-BFFA-84BE1C39B715}"/>
              </a:ext>
            </a:extLst>
          </p:cNvPr>
          <p:cNvSpPr/>
          <p:nvPr/>
        </p:nvSpPr>
        <p:spPr>
          <a:xfrm>
            <a:off x="897992" y="45274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ACF11CE8-1607-45CB-94A1-A46D165FDD07}"/>
              </a:ext>
            </a:extLst>
          </p:cNvPr>
          <p:cNvSpPr/>
          <p:nvPr/>
        </p:nvSpPr>
        <p:spPr>
          <a:xfrm>
            <a:off x="849972" y="495781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BEB55643-4361-46B3-B6DD-4CF883A884EA}"/>
              </a:ext>
            </a:extLst>
          </p:cNvPr>
          <p:cNvSpPr/>
          <p:nvPr/>
        </p:nvSpPr>
        <p:spPr>
          <a:xfrm>
            <a:off x="1283984" y="52325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5FCB747-1311-4C1F-B494-99D3E7B84413}"/>
              </a:ext>
            </a:extLst>
          </p:cNvPr>
          <p:cNvSpPr/>
          <p:nvPr/>
        </p:nvSpPr>
        <p:spPr>
          <a:xfrm>
            <a:off x="1561543" y="50479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7DF03D-29FB-4EDC-835D-B0092715E9DF}"/>
              </a:ext>
            </a:extLst>
          </p:cNvPr>
          <p:cNvSpPr txBox="1"/>
          <p:nvPr/>
        </p:nvSpPr>
        <p:spPr>
          <a:xfrm>
            <a:off x="4705867" y="947333"/>
            <a:ext cx="8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marron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816672C-6818-45B9-82EF-B8D64C84899C}"/>
              </a:ext>
            </a:extLst>
          </p:cNvPr>
          <p:cNvSpPr txBox="1"/>
          <p:nvPr/>
        </p:nvSpPr>
        <p:spPr>
          <a:xfrm>
            <a:off x="4748061" y="1254818"/>
            <a:ext cx="82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laranja</a:t>
            </a:r>
            <a:endParaRPr lang="en-US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F710B83-597C-4F46-B4D8-06D99AB34711}"/>
              </a:ext>
            </a:extLst>
          </p:cNvPr>
          <p:cNvSpPr txBox="1"/>
          <p:nvPr/>
        </p:nvSpPr>
        <p:spPr>
          <a:xfrm>
            <a:off x="4705867" y="159366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amarelo</a:t>
            </a:r>
            <a:endParaRPr lang="en-US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218AA53-9E59-40B5-BEE2-144CA8F2953B}"/>
              </a:ext>
            </a:extLst>
          </p:cNvPr>
          <p:cNvSpPr txBox="1"/>
          <p:nvPr/>
        </p:nvSpPr>
        <p:spPr>
          <a:xfrm>
            <a:off x="4746087" y="1969356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4E5A3E6-30A3-4507-8BE4-A77033E05A5F}"/>
              </a:ext>
            </a:extLst>
          </p:cNvPr>
          <p:cNvSpPr txBox="1"/>
          <p:nvPr/>
        </p:nvSpPr>
        <p:spPr>
          <a:xfrm>
            <a:off x="4705867" y="2357383"/>
            <a:ext cx="10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vermelho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6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82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13</cp:revision>
  <dcterms:created xsi:type="dcterms:W3CDTF">2018-09-06T17:07:13Z</dcterms:created>
  <dcterms:modified xsi:type="dcterms:W3CDTF">2018-10-29T21:38:27Z</dcterms:modified>
</cp:coreProperties>
</file>