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8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AE809-C6D4-4B87-9D73-55D8D4C85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97C76A-8849-4A20-82DA-B4FABA7A1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AB3DAD-E47D-4822-AE10-1442C7F1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B8C3-F45B-4AAA-9201-C0C224DBF54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C49A1F-3299-455F-8FCC-E9CF1325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000CE6-2655-4DA2-84A5-EEC13606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0DE1-302D-4860-9A2A-BAA2FA5980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40F39-801A-4707-9F41-5912792C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286742D-74FA-4EF7-8D97-C4622CC94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11D1BB-3E53-45BF-916B-59F5B905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B8C3-F45B-4AAA-9201-C0C224DBF54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C9C891-D9C3-4E25-BCB4-80ADCA11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96424B-8D88-4015-B754-E57A5A993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0DE1-302D-4860-9A2A-BAA2FA5980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7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5C4AD3-5008-4486-AB6E-DA45941BB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19DAF9-7FE6-4D4C-BB01-2272BA134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248118-5884-4F99-9518-A8F0FFD78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B8C3-F45B-4AAA-9201-C0C224DBF54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91C5C0-9D33-4720-AD59-73169C2CD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9239D4-0647-48EA-9DC5-39D09CC7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0DE1-302D-4860-9A2A-BAA2FA5980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6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8DDDA-444F-48ED-8839-2B7890B22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BDD5B0-8069-4A3E-BF6D-7241FF944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71D05C-C2BB-40DC-8742-E84FEFFD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B8C3-F45B-4AAA-9201-C0C224DBF54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BE4DE5-119F-4ED3-A275-7D76576F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943864-88A3-414E-8C38-D5A05772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0DE1-302D-4860-9A2A-BAA2FA5980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9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D6B1F-BED6-442F-BF00-8B42B7389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FEC8B4-69E7-428C-B88E-F74AE540F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340C90-C903-43D0-B10A-B969573C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B8C3-F45B-4AAA-9201-C0C224DBF54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054C0E-93C5-490B-8CD8-C7E2B76C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2EF21A-5B6A-4F35-BBB9-5BFC604FA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0DE1-302D-4860-9A2A-BAA2FA5980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7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34860-7AFB-4DEC-AC9C-72E70B2F8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11C6FD-4FCF-422A-B3DB-315B1AC1C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30CACA-D82F-4643-BE1C-EF6EC0A7F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A3EEAA-96B5-47E5-A623-07BCDC0BD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B8C3-F45B-4AAA-9201-C0C224DBF54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51D0D7-6833-470D-A5F2-0DD92ECA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570B30-8562-4827-8EAD-6762798F4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0DE1-302D-4860-9A2A-BAA2FA5980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2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C53C1-2369-44FF-A3C5-31099072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44CE3F-B647-4349-99B4-D5329F1C6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DBFE1D-2718-429B-85BF-5C1BBE7F1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E27B51F-6635-444C-8C02-D15D10C02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AE416F9-F891-4EA4-BF1E-1FE5E7225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AEC30D6-0812-4838-B359-89C85338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B8C3-F45B-4AAA-9201-C0C224DBF54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2595EA1-5F57-4E7C-88BC-E5C55CA0F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3B7427F-C3DD-41C9-BBE3-AF02D2A1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0DE1-302D-4860-9A2A-BAA2FA5980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0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019BC-F407-476E-BBE8-8EBE67D30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64722BB-87F3-4987-B0A7-511ACDAC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B8C3-F45B-4AAA-9201-C0C224DBF54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155086-2E20-4C95-9331-680A9984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71730BE-09F4-415B-BE2D-B730D63A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0DE1-302D-4860-9A2A-BAA2FA5980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3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270A6CD-BD18-41D6-8812-5C2BC18B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B8C3-F45B-4AAA-9201-C0C224DBF54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5B25A0B-9480-4702-B7E7-C23C8861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BFE701-27BB-44CA-B689-04109143B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0DE1-302D-4860-9A2A-BAA2FA5980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85E05-53E8-4B68-8AE1-B9DA9446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7A7DFB-85C1-414D-AFBD-EC160232B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A96092-199C-47BE-845A-1910F2C3B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1FD238-F921-4985-8257-B129F8FB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B8C3-F45B-4AAA-9201-C0C224DBF54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FAE937-07E5-48CB-A991-970E90CA3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3DE33F-9EA0-4D4E-82A8-23551D00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0DE1-302D-4860-9A2A-BAA2FA5980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8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44279-BF05-4675-A1C0-8D669664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20270D3-A37D-4DB8-B417-6929F6A87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61E2D7-7FDA-43BF-8D36-3BB65C688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5B6D48-6584-40DF-B9E8-302C56DD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B8C3-F45B-4AAA-9201-C0C224DBF54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E5A4F5-0AB0-406D-AB2F-A99FCB3B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F3215C-2308-484C-B844-E9AED8EA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0DE1-302D-4860-9A2A-BAA2FA5980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0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FF47C12-6020-4AE9-AA3F-530E02295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AE7097-A94B-4D5C-B786-7301CB77E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3CA30F-6D15-441D-BEE8-3AFDAA688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BB8C3-F45B-4AAA-9201-C0C224DBF54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18B50B-BC42-43CB-AB83-2C34D6AE1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F7746C-E1CE-4235-B825-AF91D2CFE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0DE1-302D-4860-9A2A-BAA2FA5980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2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572E298-EBF5-4FE3-A369-1ED2718BC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15240" y="1834324"/>
            <a:ext cx="5794539" cy="296243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95EFF1C-AF3D-4428-9B25-2F8DD056E7E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081" y="-222051"/>
            <a:ext cx="5038720" cy="730210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02097DD-77BB-44A8-ABBD-3B2B2F504F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9" t="14272" r="17994" b="6591"/>
          <a:stretch/>
        </p:blipFill>
        <p:spPr>
          <a:xfrm flipH="1">
            <a:off x="3934127" y="434179"/>
            <a:ext cx="3114073" cy="577863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1DBB1D9-AA0D-4ED9-A8C9-CFCA0F8F05DB}"/>
              </a:ext>
            </a:extLst>
          </p:cNvPr>
          <p:cNvSpPr txBox="1"/>
          <p:nvPr/>
        </p:nvSpPr>
        <p:spPr>
          <a:xfrm>
            <a:off x="9172281" y="6400800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Lado</a:t>
            </a:r>
            <a:r>
              <a:rPr lang="en-US" dirty="0"/>
              <a:t> dos </a:t>
            </a:r>
            <a:r>
              <a:rPr lang="en-US" dirty="0" err="1"/>
              <a:t>pinos</a:t>
            </a:r>
            <a:r>
              <a:rPr lang="en-US" dirty="0"/>
              <a:t>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FF1E613-1F94-4B89-A7A1-406AE37B2293}"/>
              </a:ext>
            </a:extLst>
          </p:cNvPr>
          <p:cNvSpPr txBox="1"/>
          <p:nvPr/>
        </p:nvSpPr>
        <p:spPr>
          <a:xfrm>
            <a:off x="4572000" y="6344239"/>
            <a:ext cx="151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Vista por </a:t>
            </a:r>
            <a:r>
              <a:rPr lang="en-US" dirty="0" err="1"/>
              <a:t>cima</a:t>
            </a:r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C7EE53E-5B6E-4B75-960F-ABBBACC85FED}"/>
              </a:ext>
            </a:extLst>
          </p:cNvPr>
          <p:cNvSpPr txBox="1"/>
          <p:nvPr/>
        </p:nvSpPr>
        <p:spPr>
          <a:xfrm>
            <a:off x="612625" y="6400800"/>
            <a:ext cx="313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Cuidado</a:t>
            </a:r>
            <a:r>
              <a:rPr lang="en-US" dirty="0">
                <a:solidFill>
                  <a:srgbClr val="FF0000"/>
                </a:solidFill>
              </a:rPr>
              <a:t> com components altos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11630A16-F89B-47A2-84C1-DBA903B5D489}"/>
              </a:ext>
            </a:extLst>
          </p:cNvPr>
          <p:cNvCxnSpPr>
            <a:cxnSpLocks/>
          </p:cNvCxnSpPr>
          <p:nvPr/>
        </p:nvCxnSpPr>
        <p:spPr>
          <a:xfrm flipV="1">
            <a:off x="2594364" y="5695950"/>
            <a:ext cx="611320" cy="743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4DBD446B-7314-4B52-865F-78B11BD37EAB}"/>
              </a:ext>
            </a:extLst>
          </p:cNvPr>
          <p:cNvCxnSpPr>
            <a:cxnSpLocks/>
          </p:cNvCxnSpPr>
          <p:nvPr/>
        </p:nvCxnSpPr>
        <p:spPr>
          <a:xfrm flipH="1" flipV="1">
            <a:off x="1635757" y="5772150"/>
            <a:ext cx="255164" cy="6675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8691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</TotalTime>
  <Words>10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Sidnei Conradt</dc:creator>
  <cp:lastModifiedBy>Sidnei Conradt</cp:lastModifiedBy>
  <cp:revision>6</cp:revision>
  <dcterms:created xsi:type="dcterms:W3CDTF">2018-09-30T05:24:13Z</dcterms:created>
  <dcterms:modified xsi:type="dcterms:W3CDTF">2018-10-01T12:24:59Z</dcterms:modified>
</cp:coreProperties>
</file>