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CC096-AC1F-40E4-8EE7-A57832556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0705E-BA1A-4496-B34C-0CC1A5EE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A1D4F1-9A6C-442B-AE2D-D78EF71C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4D2210-1B42-4AAE-8551-CB0A6B06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32157-ECBC-429C-BB3C-7EF4146C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71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4D800-F7A5-4D22-A804-0044C179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361F2D-352F-43D2-9C6D-DFB0457E3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6B51ED-97E7-499D-B647-F36A18DA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0C7D8-B580-4110-9024-2FF2483E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645F2-22CB-46C0-AB2D-A2E04CC2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8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6F166-0E59-49A9-AA97-23D43FD0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0F410C-6B5B-4006-ACF0-AC95D461D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A970E-8810-4D9C-9D2F-79FC8777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41648-FD36-4F05-A365-457332CB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70C1C-AEDD-424A-A030-129CE8EE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6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CC01-8E17-4E62-B5CC-7EE65B3C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93D8A-F0DF-480C-A14B-062809D6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BE19-09DA-4A53-B58A-2DF508FD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A4914E-4C3B-4759-8C81-16B9F0FC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98C94-047A-4D34-9565-9F0AB608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5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9B2CA-3449-468F-8CFD-A1689A0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4A1B94-413C-4D06-B6EB-8B9E50DC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C6CFF-6F73-435B-8FF1-7F5EAF6A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94351-E103-471F-B973-4CA880E7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71DDD-0CE5-4A18-82E4-23327ECB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BF772-C04D-4F85-9F8D-AC54AA7F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B8E0D-D25B-4987-BF02-AEFB1216F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5621C-27BE-40E5-9659-056E7076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59D642-90FC-4C5D-B25E-845FDBD4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4FE66E-F12B-413C-B46C-03EA2AA8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4B6B50-D010-420F-887A-69DD9D13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74D49-3C52-4935-93B0-1C1806BD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0C6B8A-E9BF-418C-AF29-0ABC0D17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CD6B6E-F281-4EA1-8FA0-82C4FA44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ABCA79-613E-481C-9180-7BEF845AF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FE47E8-AC5C-43D7-8370-5A729C792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922D51-AC9E-4D2C-8BAD-C545A063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16C402-A158-4538-913F-06267A72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0BC498-A05E-4E72-9D52-3445BFAC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54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A2B8-6A6D-413C-B2E3-23E6AA4F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D8A6BE-F2C9-409C-981B-A7BBB285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0116FF-4D0D-4705-A0AE-083293B7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B4903-1A04-4CFA-B9C1-304D17FA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22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82FCEA-72A7-4BF3-A6C4-C00B8DD5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D837A0-1F80-468E-B282-DC69A76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55AC11-024F-409E-B31B-D869AED7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5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26779-37B6-432E-9FD1-C919E224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139EB-4EF1-43BC-8272-8458C14F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C5780C-E2C3-4CDC-B1AD-C6B3491B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122BB-4748-4DA7-AF1C-92412198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D8BE37-AC87-44FD-B92C-E36ECB6F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5742B4-60CE-4E04-90C4-9068015E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62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41AE-2D9E-43D1-A790-6F920B11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8A2135-C4A4-4EED-9ED8-D286A9C8F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C2FB3B-5FA4-4495-AEC0-B9778B00F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E65A6-0EB3-4B35-8080-CBBFD096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A14E6-E4B7-4A59-92B1-D0F562D1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D93F66-B661-4BC8-B8A1-3921A7D8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77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887B52-CD97-479F-8F89-B66BFFDC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7D6C2-5CFA-4311-8FCA-03834A30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7C344-7E85-47F3-A87E-C47F20B39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B1E2-B383-4BD3-9BBC-441A3379692D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4AD8D-B0FC-46C2-9278-587FC8C1D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4F67F5-7FCA-42CB-9CF8-F0D045D99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238-32DB-4B8D-96BF-3E3E40ABE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1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A3AAA5-717E-4D99-8CDD-EAB81DA600DD}"/>
              </a:ext>
            </a:extLst>
          </p:cNvPr>
          <p:cNvSpPr/>
          <p:nvPr/>
        </p:nvSpPr>
        <p:spPr>
          <a:xfrm>
            <a:off x="67112" y="100668"/>
            <a:ext cx="4026716" cy="293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50958F-6A44-4DEC-9105-65E70DA0F6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2" y="-82594"/>
            <a:ext cx="1450692" cy="14506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06E8F2-195D-4463-8AFF-5BBB3FDF23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5131" y="1459232"/>
            <a:ext cx="895350" cy="733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BFF936-1FA6-42C9-BC2D-47D7D879AD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231" y="162915"/>
            <a:ext cx="857250" cy="8953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DA66CB-1A4F-483D-9946-536D2338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37" y="1470007"/>
            <a:ext cx="1450692" cy="14506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FE7750E-C9E0-4ABF-852B-00085319FB86}"/>
              </a:ext>
            </a:extLst>
          </p:cNvPr>
          <p:cNvSpPr txBox="1"/>
          <p:nvPr/>
        </p:nvSpPr>
        <p:spPr>
          <a:xfrm>
            <a:off x="3142842" y="26582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D993D4-3CB4-46ED-8640-818DE1C6A620}"/>
              </a:ext>
            </a:extLst>
          </p:cNvPr>
          <p:cNvSpPr txBox="1"/>
          <p:nvPr/>
        </p:nvSpPr>
        <p:spPr>
          <a:xfrm>
            <a:off x="228374" y="2616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V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E1C19E6F-4559-43A3-B5F2-04045ACF9D49}"/>
              </a:ext>
            </a:extLst>
          </p:cNvPr>
          <p:cNvSpPr/>
          <p:nvPr/>
        </p:nvSpPr>
        <p:spPr>
          <a:xfrm>
            <a:off x="511727" y="2622958"/>
            <a:ext cx="209725" cy="2198789"/>
          </a:xfrm>
          <a:custGeom>
            <a:avLst/>
            <a:gdLst>
              <a:gd name="connsiteX0" fmla="*/ 0 w 545284"/>
              <a:gd name="connsiteY0" fmla="*/ 2041321 h 2041321"/>
              <a:gd name="connsiteX1" fmla="*/ 419449 w 545284"/>
              <a:gd name="connsiteY1" fmla="*/ 279633 h 2041321"/>
              <a:gd name="connsiteX2" fmla="*/ 545284 w 545284"/>
              <a:gd name="connsiteY2" fmla="*/ 27963 h 204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284" h="2041321">
                <a:moveTo>
                  <a:pt x="0" y="2041321"/>
                </a:moveTo>
                <a:cubicBezTo>
                  <a:pt x="164284" y="1328257"/>
                  <a:pt x="328568" y="615193"/>
                  <a:pt x="419449" y="279633"/>
                </a:cubicBezTo>
                <a:cubicBezTo>
                  <a:pt x="510330" y="-55927"/>
                  <a:pt x="527807" y="-13982"/>
                  <a:pt x="545284" y="2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C30CBF-AB57-45BE-997C-ED3440DA4DA3}"/>
              </a:ext>
            </a:extLst>
          </p:cNvPr>
          <p:cNvSpPr txBox="1"/>
          <p:nvPr/>
        </p:nvSpPr>
        <p:spPr>
          <a:xfrm>
            <a:off x="67112" y="4821747"/>
            <a:ext cx="92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Tomada</a:t>
            </a:r>
            <a:endParaRPr lang="en-US" dirty="0"/>
          </a:p>
          <a:p>
            <a:pPr algn="ctr"/>
            <a:r>
              <a:rPr lang="en-US" dirty="0"/>
              <a:t>110V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B61BB-1C5D-4E8C-9E10-5290B6D16FC1}"/>
              </a:ext>
            </a:extLst>
          </p:cNvPr>
          <p:cNvCxnSpPr>
            <a:cxnSpLocks/>
          </p:cNvCxnSpPr>
          <p:nvPr/>
        </p:nvCxnSpPr>
        <p:spPr>
          <a:xfrm flipV="1">
            <a:off x="3974095" y="1748456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4FDB77-C512-4C36-B3D9-6D2D3E1D6505}"/>
              </a:ext>
            </a:extLst>
          </p:cNvPr>
          <p:cNvSpPr txBox="1"/>
          <p:nvPr/>
        </p:nvSpPr>
        <p:spPr>
          <a:xfrm>
            <a:off x="6737847" y="836923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2x,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BE19B0-9CFE-4A64-9F18-006C0058CA32}"/>
              </a:ext>
            </a:extLst>
          </p:cNvPr>
          <p:cNvCxnSpPr>
            <a:cxnSpLocks/>
          </p:cNvCxnSpPr>
          <p:nvPr/>
        </p:nvCxnSpPr>
        <p:spPr>
          <a:xfrm flipV="1">
            <a:off x="1665991" y="272902"/>
            <a:ext cx="7972959" cy="6454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130595-559E-4945-8593-717510777817}"/>
              </a:ext>
            </a:extLst>
          </p:cNvPr>
          <p:cNvSpPr txBox="1"/>
          <p:nvPr/>
        </p:nvSpPr>
        <p:spPr>
          <a:xfrm>
            <a:off x="10646208" y="918393"/>
            <a:ext cx="135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* N Taps</a:t>
            </a:r>
          </a:p>
          <a:p>
            <a:pPr algn="ctr"/>
            <a:r>
              <a:rPr lang="en-US" dirty="0"/>
              <a:t>Max 4 </a:t>
            </a:r>
            <a:r>
              <a:rPr lang="en-US" dirty="0" err="1"/>
              <a:t>cabos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5AEFA86-7681-4B85-89CE-03C11431B7CF}"/>
              </a:ext>
            </a:extLst>
          </p:cNvPr>
          <p:cNvSpPr/>
          <p:nvPr/>
        </p:nvSpPr>
        <p:spPr>
          <a:xfrm>
            <a:off x="5738070" y="3624044"/>
            <a:ext cx="4697835" cy="301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80CEA0D-3F56-4602-A6B3-F232C8DA4CEB}"/>
              </a:ext>
            </a:extLst>
          </p:cNvPr>
          <p:cNvCxnSpPr>
            <a:cxnSpLocks/>
          </p:cNvCxnSpPr>
          <p:nvPr/>
        </p:nvCxnSpPr>
        <p:spPr>
          <a:xfrm>
            <a:off x="3941995" y="2686508"/>
            <a:ext cx="4144992" cy="1236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A186BE2-742C-4D12-8293-6DD633432C9C}"/>
              </a:ext>
            </a:extLst>
          </p:cNvPr>
          <p:cNvSpPr txBox="1"/>
          <p:nvPr/>
        </p:nvSpPr>
        <p:spPr>
          <a:xfrm>
            <a:off x="2947974" y="3798399"/>
            <a:ext cx="2400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 - 5 </a:t>
            </a:r>
            <a:r>
              <a:rPr lang="en-US" dirty="0" err="1"/>
              <a:t>vias</a:t>
            </a:r>
            <a:r>
              <a:rPr lang="en-US" dirty="0"/>
              <a:t> – 1 mm</a:t>
            </a:r>
          </a:p>
          <a:p>
            <a:r>
              <a:rPr lang="en-US" dirty="0"/>
              <a:t>5V 2x, 24V </a:t>
            </a:r>
            <a:r>
              <a:rPr lang="en-US" dirty="0" err="1"/>
              <a:t>rele</a:t>
            </a:r>
            <a:r>
              <a:rPr lang="en-US" dirty="0"/>
              <a:t>, </a:t>
            </a:r>
            <a:r>
              <a:rPr lang="en-US" dirty="0" err="1"/>
              <a:t>sinal</a:t>
            </a:r>
            <a:r>
              <a:rPr lang="en-US" dirty="0"/>
              <a:t> 1x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5FF38D5-564D-4424-BD56-B791840ECD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2113" y="5212779"/>
            <a:ext cx="1639218" cy="1267753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6C9021A-0FE7-478E-9CDF-0D786E575DCD}"/>
              </a:ext>
            </a:extLst>
          </p:cNvPr>
          <p:cNvCxnSpPr>
            <a:cxnSpLocks/>
          </p:cNvCxnSpPr>
          <p:nvPr/>
        </p:nvCxnSpPr>
        <p:spPr>
          <a:xfrm>
            <a:off x="1420061" y="941368"/>
            <a:ext cx="677924" cy="539177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D5FE35C-4085-46E4-A525-20EC18A4E806}"/>
              </a:ext>
            </a:extLst>
          </p:cNvPr>
          <p:cNvCxnSpPr>
            <a:cxnSpLocks/>
          </p:cNvCxnSpPr>
          <p:nvPr/>
        </p:nvCxnSpPr>
        <p:spPr>
          <a:xfrm flipH="1">
            <a:off x="2097985" y="6290937"/>
            <a:ext cx="4880488" cy="4220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63AE635-AD42-45B2-A096-322B617786E8}"/>
              </a:ext>
            </a:extLst>
          </p:cNvPr>
          <p:cNvCxnSpPr>
            <a:cxnSpLocks/>
          </p:cNvCxnSpPr>
          <p:nvPr/>
        </p:nvCxnSpPr>
        <p:spPr>
          <a:xfrm flipH="1">
            <a:off x="2329499" y="6139921"/>
            <a:ext cx="4648974" cy="187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0DB2597-3E40-45AF-AF04-F35102D7530A}"/>
              </a:ext>
            </a:extLst>
          </p:cNvPr>
          <p:cNvCxnSpPr>
            <a:cxnSpLocks/>
          </p:cNvCxnSpPr>
          <p:nvPr/>
        </p:nvCxnSpPr>
        <p:spPr>
          <a:xfrm>
            <a:off x="1937316" y="1368098"/>
            <a:ext cx="408320" cy="477182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0D83D7E-B764-43FC-B3C9-00DF2C3CFA9E}"/>
              </a:ext>
            </a:extLst>
          </p:cNvPr>
          <p:cNvCxnSpPr>
            <a:cxnSpLocks/>
          </p:cNvCxnSpPr>
          <p:nvPr/>
        </p:nvCxnSpPr>
        <p:spPr>
          <a:xfrm flipV="1">
            <a:off x="1937316" y="496455"/>
            <a:ext cx="7701634" cy="89528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D8E5595E-15B3-4E96-98A4-54CF2DE1E9C4}"/>
              </a:ext>
            </a:extLst>
          </p:cNvPr>
          <p:cNvCxnSpPr>
            <a:cxnSpLocks/>
          </p:cNvCxnSpPr>
          <p:nvPr/>
        </p:nvCxnSpPr>
        <p:spPr>
          <a:xfrm flipV="1">
            <a:off x="3941995" y="1929901"/>
            <a:ext cx="5632755" cy="6074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3144B32-B5E4-430A-9888-9436621A8246}"/>
              </a:ext>
            </a:extLst>
          </p:cNvPr>
          <p:cNvCxnSpPr>
            <a:cxnSpLocks/>
          </p:cNvCxnSpPr>
          <p:nvPr/>
        </p:nvCxnSpPr>
        <p:spPr>
          <a:xfrm flipV="1">
            <a:off x="2525360" y="1540840"/>
            <a:ext cx="7023503" cy="69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F1FA776-1ED1-4BC4-B510-9781DC12FFC3}"/>
              </a:ext>
            </a:extLst>
          </p:cNvPr>
          <p:cNvCxnSpPr>
            <a:cxnSpLocks/>
          </p:cNvCxnSpPr>
          <p:nvPr/>
        </p:nvCxnSpPr>
        <p:spPr>
          <a:xfrm>
            <a:off x="2537216" y="1531650"/>
            <a:ext cx="221079" cy="189735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FF0DDCB5-BE94-40F9-9B84-26178896479E}"/>
              </a:ext>
            </a:extLst>
          </p:cNvPr>
          <p:cNvCxnSpPr>
            <a:cxnSpLocks/>
          </p:cNvCxnSpPr>
          <p:nvPr/>
        </p:nvCxnSpPr>
        <p:spPr>
          <a:xfrm>
            <a:off x="2758295" y="3393535"/>
            <a:ext cx="5093799" cy="90205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m 78">
            <a:extLst>
              <a:ext uri="{FF2B5EF4-FFF2-40B4-BE49-F238E27FC236}">
                <a16:creationId xmlns:a16="http://schemas.microsoft.com/office/drawing/2014/main" id="{39CF4011-C5B2-4CF4-ADC0-A2029B5B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4849">
            <a:off x="7839458" y="3630348"/>
            <a:ext cx="1688036" cy="1688036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019E1298-A818-4455-BFAD-46129ACE9F2B}"/>
              </a:ext>
            </a:extLst>
          </p:cNvPr>
          <p:cNvCxnSpPr>
            <a:cxnSpLocks/>
          </p:cNvCxnSpPr>
          <p:nvPr/>
        </p:nvCxnSpPr>
        <p:spPr>
          <a:xfrm>
            <a:off x="3860607" y="2830791"/>
            <a:ext cx="4198069" cy="12286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72187E2-02CF-40E5-AE75-CDBF805189CD}"/>
              </a:ext>
            </a:extLst>
          </p:cNvPr>
          <p:cNvSpPr txBox="1"/>
          <p:nvPr/>
        </p:nvSpPr>
        <p:spPr>
          <a:xfrm>
            <a:off x="2970557" y="4732006"/>
            <a:ext cx="2342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PP - 3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r>
              <a:rPr lang="en-US" dirty="0">
                <a:solidFill>
                  <a:srgbClr val="FF0000"/>
                </a:solidFill>
              </a:rPr>
              <a:t> – 1 mm</a:t>
            </a:r>
          </a:p>
          <a:p>
            <a:r>
              <a:rPr lang="en-US" dirty="0">
                <a:solidFill>
                  <a:srgbClr val="FF0000"/>
                </a:solidFill>
              </a:rPr>
              <a:t>24V </a:t>
            </a:r>
            <a:r>
              <a:rPr lang="en-US" dirty="0" err="1">
                <a:solidFill>
                  <a:srgbClr val="FF0000"/>
                </a:solidFill>
              </a:rPr>
              <a:t>rele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sinal</a:t>
            </a:r>
            <a:r>
              <a:rPr lang="en-US" dirty="0">
                <a:solidFill>
                  <a:srgbClr val="FF0000"/>
                </a:solidFill>
              </a:rPr>
              <a:t> 1x</a:t>
            </a:r>
          </a:p>
          <a:p>
            <a:r>
              <a:rPr lang="en-US" dirty="0">
                <a:solidFill>
                  <a:srgbClr val="FF0000"/>
                </a:solidFill>
              </a:rPr>
              <a:t>Para </a:t>
            </a:r>
            <a:r>
              <a:rPr lang="en-US" dirty="0" err="1">
                <a:solidFill>
                  <a:srgbClr val="FF0000"/>
                </a:solidFill>
              </a:rPr>
              <a:t>cada</a:t>
            </a:r>
            <a:r>
              <a:rPr lang="en-US" dirty="0">
                <a:solidFill>
                  <a:srgbClr val="FF0000"/>
                </a:solidFill>
              </a:rPr>
              <a:t> tap </a:t>
            </a:r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Max 3 </a:t>
            </a:r>
            <a:r>
              <a:rPr lang="en-US" dirty="0" err="1">
                <a:solidFill>
                  <a:srgbClr val="FF0000"/>
                </a:solidFill>
              </a:rPr>
              <a:t>cabos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16486FC9-C177-4AE4-A8BD-381191C960A1}"/>
              </a:ext>
            </a:extLst>
          </p:cNvPr>
          <p:cNvSpPr txBox="1"/>
          <p:nvPr/>
        </p:nvSpPr>
        <p:spPr>
          <a:xfrm>
            <a:off x="2465315" y="640043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Cabo 11 </a:t>
            </a:r>
            <a:r>
              <a:rPr lang="en-US" dirty="0" err="1">
                <a:solidFill>
                  <a:srgbClr val="FF0000"/>
                </a:solidFill>
              </a:rPr>
              <a:t>vias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12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64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3</cp:revision>
  <dcterms:created xsi:type="dcterms:W3CDTF">2018-11-06T23:47:56Z</dcterms:created>
  <dcterms:modified xsi:type="dcterms:W3CDTF">2018-11-27T04:18:53Z</dcterms:modified>
</cp:coreProperties>
</file>