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139369" y="4335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1F1F87-2D32-4887-B551-6E9195C4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05788" y="2617439"/>
            <a:ext cx="5802167" cy="147464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AE5508-4DA5-4BCF-9590-288B4E96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6828" y="2392635"/>
            <a:ext cx="1354643" cy="6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7</cp:revision>
  <dcterms:created xsi:type="dcterms:W3CDTF">2018-03-08T18:15:52Z</dcterms:created>
  <dcterms:modified xsi:type="dcterms:W3CDTF">2018-03-15T19:01:53Z</dcterms:modified>
</cp:coreProperties>
</file>