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31A9C-FFA2-4CEF-BFA7-74D8D8A7C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B7E2B2-6EEC-47E6-8E58-C2F0C64FA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C23014-0CC8-4D26-8FBB-754F1E03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947519-9A9D-4463-9A24-F0529BFD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263467-5523-470C-A171-EF05E73A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2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E7078-7A85-40E8-A465-DB495749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FDF566-D4F8-4B02-8524-348F82DBC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CE10CB-0D13-4FCB-91A2-E303171D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6683-F687-4E35-BEC7-3B232D3D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342B47-8DF6-40CB-9804-0A7C8691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DF761A-7ECA-4E7C-BCDF-7A6B3A9B3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E6EB63-A1F8-43F4-B3D3-BDE2CA246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575731-4A2D-461C-94DE-0EA65E2D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C8BB67-81AF-4801-809E-4F59E512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3AE4E8-288B-42E4-BE08-2C87FC1B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80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EE751-5D3F-450A-84A0-1CB6E525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355DD-606A-4AC7-8EBA-B033FC899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F45108-AD8C-49BE-9D1E-2D259E66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4C52CE-F52C-40F8-BECB-CA68912D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18BA9-D4A9-490F-88E1-D52F2733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01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24AA2-8153-4987-A6F1-49A97623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1B2DC5-2F84-40BF-B254-88E93A8E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F08E61-F496-4074-8C15-B43F3A5C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90FC9-7658-4F59-BC55-BE5DB37B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981BFA-4D4C-4C4A-963C-6CA943C2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4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98CEA-B314-484D-966B-ADBB4272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A55A9-5EA2-4C0C-ACC2-3B89F915C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777931-607F-4653-A1FC-05EC41A23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EEA26F-F226-44EA-BB03-63158FAE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0618E2-B1A1-4450-AC15-7D5F8188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4ABCC3-AC4E-40F3-9EB8-A2B5DDE9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02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2CEC2-1FF5-4181-BB6A-A67E0DD5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1C8530-C047-4037-98BA-7BC64A871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BB6AE4-9F81-4539-8645-5B2610C16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747DBB-0A32-4280-9BF2-FFE7D70A2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5166F0-783C-4330-ACC3-120468F93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5096EF-4ECA-4375-9D6A-45077E29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F54BDD-0AB7-4FBC-AACE-A38FD169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E32929-20CE-469D-A7EF-282388C2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33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C7732-ED2A-40D5-B784-30F4771E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3ED85-5712-4975-8AF8-281D1F97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6C262A-0994-405D-8FD1-65D44047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42AD7E-8615-46E9-A743-74530151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61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9F5764-FF25-4ADA-AD16-38CA5DAD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B5E09D-9618-4CE9-84CC-97D6DF7B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0179CD-7170-4718-B33B-1413369D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27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46D3A-C60F-4ED4-8A39-3692D40D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CB8E4B-68FB-4F41-BE70-FDDC54938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C70AC8-9A3C-4564-983A-6B9CCC152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28B55E-5A88-49F0-A5AE-579524A6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2C74E6-E973-44C8-A55A-D3D05724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B95AD2-FE4B-4E14-85FF-70209A56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69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D0F00-05FA-4E02-BF97-D3F407E0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63209A-E8AC-4580-99A7-9B9600654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48E134-6995-4012-946B-906E71F34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D5880F-C1E2-4D0A-ACBC-4C4870D2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1A62F7-5A69-46B5-B7E7-F8809AA0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1A3807-F00E-4853-B756-6D913AAB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11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764E76-8728-45BD-AB36-0154E1E4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2119CE-C8C1-461B-A224-424FD4C9B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CDC7E-2981-49B2-8FF0-DC783F71C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671A8-A013-4C85-95AD-EE59B459D0E1}" type="datetimeFigureOut">
              <a:rPr lang="pt-BR" smtClean="0"/>
              <a:t>08/03/2018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368DDE-53DB-416C-95B5-076CFB816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1295E0-831A-468C-96C0-D0741149E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5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ircuito, equipamentos eletrônicos&#10;&#10;Descrição gerada com muito alta confiança">
            <a:extLst>
              <a:ext uri="{FF2B5EF4-FFF2-40B4-BE49-F238E27FC236}">
                <a16:creationId xmlns:a16="http://schemas.microsoft.com/office/drawing/2014/main" id="{7C3AA95A-A54C-40A2-83F4-E1618306F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63093" y="1876016"/>
            <a:ext cx="6075293" cy="3105967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EA35BF-A782-4307-9A6B-DDA3E934FD19}"/>
              </a:ext>
            </a:extLst>
          </p:cNvPr>
          <p:cNvGrpSpPr/>
          <p:nvPr/>
        </p:nvGrpSpPr>
        <p:grpSpPr>
          <a:xfrm>
            <a:off x="3935781" y="242875"/>
            <a:ext cx="3296691" cy="6223772"/>
            <a:chOff x="3935781" y="242875"/>
            <a:chExt cx="3296691" cy="6223772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F0BCB2E-1868-4D94-B90B-E45F56824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472241" y="1706415"/>
              <a:ext cx="6223772" cy="3296691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F8751BF-6C65-4D9A-B6AC-61481285BC29}"/>
                </a:ext>
              </a:extLst>
            </p:cNvPr>
            <p:cNvSpPr txBox="1"/>
            <p:nvPr/>
          </p:nvSpPr>
          <p:spPr>
            <a:xfrm>
              <a:off x="6281531" y="242514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JP4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79CD0391-76CA-4EE5-BD83-6EB6C4750C31}"/>
                </a:ext>
              </a:extLst>
            </p:cNvPr>
            <p:cNvSpPr txBox="1"/>
            <p:nvPr/>
          </p:nvSpPr>
          <p:spPr>
            <a:xfrm>
              <a:off x="5290212" y="3584713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JP5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3E3EEC4-E434-408A-AE6C-32688A2B0415}"/>
                </a:ext>
              </a:extLst>
            </p:cNvPr>
            <p:cNvSpPr txBox="1"/>
            <p:nvPr/>
          </p:nvSpPr>
          <p:spPr>
            <a:xfrm>
              <a:off x="4382650" y="191493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JP8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7F13FEE-76B2-4E11-804C-84F79991A69C}"/>
                </a:ext>
              </a:extLst>
            </p:cNvPr>
            <p:cNvSpPr txBox="1"/>
            <p:nvPr/>
          </p:nvSpPr>
          <p:spPr>
            <a:xfrm>
              <a:off x="4308169" y="3354760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JP7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36ACC83-DF72-401C-853C-FC861DFFC762}"/>
                </a:ext>
              </a:extLst>
            </p:cNvPr>
            <p:cNvSpPr txBox="1"/>
            <p:nvPr/>
          </p:nvSpPr>
          <p:spPr>
            <a:xfrm>
              <a:off x="4372609" y="49936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DCDE8F9-C9B8-4139-8BD4-92CD5F60ADCB}"/>
                </a:ext>
              </a:extLst>
            </p:cNvPr>
            <p:cNvSpPr txBox="1"/>
            <p:nvPr/>
          </p:nvSpPr>
          <p:spPr>
            <a:xfrm rot="16200000">
              <a:off x="6562377" y="28971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2363A9E-069A-46A6-98C8-CED865A5385C}"/>
                </a:ext>
              </a:extLst>
            </p:cNvPr>
            <p:cNvSpPr txBox="1"/>
            <p:nvPr/>
          </p:nvSpPr>
          <p:spPr>
            <a:xfrm rot="16200000">
              <a:off x="4309772" y="26348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CD72C656-EBCA-4AFC-B631-423245DCD4BE}"/>
                </a:ext>
              </a:extLst>
            </p:cNvPr>
            <p:cNvSpPr txBox="1"/>
            <p:nvPr/>
          </p:nvSpPr>
          <p:spPr>
            <a:xfrm rot="16200000">
              <a:off x="4341992" y="39238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C0121BF5-F4AB-4C6F-8EE6-3335934BCF5E}"/>
                </a:ext>
              </a:extLst>
            </p:cNvPr>
            <p:cNvSpPr txBox="1"/>
            <p:nvPr/>
          </p:nvSpPr>
          <p:spPr>
            <a:xfrm rot="16200000">
              <a:off x="5139369" y="43350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90A6D1F0-9C8F-40DB-B6B1-502A79524E22}"/>
                </a:ext>
              </a:extLst>
            </p:cNvPr>
            <p:cNvSpPr txBox="1"/>
            <p:nvPr/>
          </p:nvSpPr>
          <p:spPr>
            <a:xfrm rot="16200000">
              <a:off x="4264368" y="52114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F6927261-E5A4-4E7A-A84A-6E3850DD4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236707" y="2471966"/>
            <a:ext cx="6501894" cy="1765587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F5E33B8-7DD2-4CB4-8FEF-D381E225FDA9}"/>
              </a:ext>
            </a:extLst>
          </p:cNvPr>
          <p:cNvSpPr txBox="1"/>
          <p:nvPr/>
        </p:nvSpPr>
        <p:spPr>
          <a:xfrm>
            <a:off x="6464754" y="138379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5V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34CE24-170C-4529-8711-F1D3D163B155}"/>
              </a:ext>
            </a:extLst>
          </p:cNvPr>
          <p:cNvSpPr txBox="1"/>
          <p:nvPr/>
        </p:nvSpPr>
        <p:spPr>
          <a:xfrm>
            <a:off x="6412656" y="158692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FF00"/>
                </a:solidFill>
              </a:rPr>
              <a:t>gnd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2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Sidnei Conradt</dc:creator>
  <cp:lastModifiedBy>Sidnei Conradt</cp:lastModifiedBy>
  <cp:revision>6</cp:revision>
  <dcterms:created xsi:type="dcterms:W3CDTF">2018-03-08T18:15:52Z</dcterms:created>
  <dcterms:modified xsi:type="dcterms:W3CDTF">2018-03-08T19:31:52Z</dcterms:modified>
</cp:coreProperties>
</file>