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E3310-F15A-4480-815A-0DC3799E4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BA1EFF-DF41-4875-944A-3425CFB43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82CA51-CC3F-4047-AA3C-5FA18633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7DF08D-3B66-44F3-BD91-54A08A35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54959C-9F54-4BD3-B7F9-1FA932EC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08092-2FAC-4E8E-BFCC-3CD9FB15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DF773E-EE87-4196-B281-FA1C9979B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F4443F-BA65-4D53-9B8B-C94D9293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166CC-FD4C-4758-8E8B-3F68ED3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786BE4-5FE6-435C-8562-7D81256A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5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EFD64F-7F9A-4F99-8427-9A273CAA4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2E335B-CB3B-42C0-ACC4-6857D969D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5ACF5-DC12-466C-B87A-67AC074E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6D3B7-8ED8-49D7-96F1-8DDE3A24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96D88-20F6-4179-A887-06CFEBA4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8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F8542-6078-4AB1-9645-3F2DFE97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52DAF-01E3-4425-8BAF-ED840A68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FE4FE0-BF7E-4DF4-8933-10D60048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4F97A5-F7FA-4DC1-A435-0E3BF25B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AE5688-C157-4C94-9128-23ED6B22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3FCDE-E2FA-485A-B94C-5C7BEAD0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5FCEFF-01A8-4EAC-809A-0ED8623FA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3B0976-4F17-4329-AFB0-758267D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BC7167-EC37-453E-94BF-04644571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2DA6B-E48A-45A5-AED2-BF529695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6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53B0E-47B2-4398-BC12-3540B697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B4CFE-5619-4E39-B791-657982E64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A8B990-EB0E-49E9-86F4-5AB1A9BD7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671BC5-6C51-4B15-B266-1B32241A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C3FAE6-5029-4645-99BA-3EFDB961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CAA0A-ABBC-4F94-A698-0F733926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C001A-D7E6-4227-9AA6-6A60EAF6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4BD66-61EE-427C-8A86-630E585FD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8339C8-42FD-40ED-B95B-8553B012F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18BDE5-A634-49C1-A2C7-826B39340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6E1AD3-1068-48D8-8558-A33965EE8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43F92F-4476-4BA9-A9FD-80668D93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0C486C-3D76-4594-8C09-EE27CFD1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470AC3-E203-4C96-8878-EBF97CF2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4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D693D-FAC5-4DB5-93CC-8CFCF224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D4218C-5952-4530-BFCC-07AB662D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361153-82C7-47B0-97CA-BE6C25CA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F93841-DADB-487D-8E3C-45A69573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EEAFC4-49CF-44D6-8C50-29A5F046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17BFA3-E2BF-45DB-A32B-A0389CFC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64E9B3-9042-4409-914C-E392F011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3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D57FA-71F3-4CA6-A6DB-7505120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354705-8C2F-49AE-8B1E-3DA306427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A11C9B-E8E0-4004-8422-1C4BA0A95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68E72D-35C5-44A1-9030-C32CA53A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E7BE9B-73B0-4BB7-8B85-5412D44F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8CE906-A6F2-4DD9-8E68-7AE6DE04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35B55-3C30-40DD-9D79-7999D96A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847D2D-41AC-4EBF-A8DB-1CC57FB32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8D0BEC-3BB2-430D-A39E-6EFF95CF8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3D9482-32A3-4993-8737-9AE9ECE7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A88884-89ED-406E-A5B3-C03D00A6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7291F0-36D8-47A0-B177-07FA18AC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09DC56-0843-48AA-A20E-A0A88448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29A18B-8FD5-4ED4-B4EF-B6DF94FD8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A63A7-B249-468D-B47B-4BC7D4BCD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938601-8F12-48DE-8923-EC8519DAB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5B7A61-9925-4C69-A06B-3F4C97C5D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kegman.net/kegman-plastic-fob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1596" TargetMode="External"/><Relationship Id="rId2" Type="http://schemas.openxmlformats.org/officeDocument/2006/relationships/hyperlink" Target="http://www.lojaarduino.com.br/pd-dae79-display-lcd-touch-screen-colorida-5-0-pol-para-arduino-101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tronico.com/sensores/sensor-de-vaz-o-de-liquido.html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www.buydisplay.com/default/arduino-5-inch-tft-lcd-touch-screen-shield-ra8875-library-for-mega-due-un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75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arduinolandia.com.br/leitor-biometrico-impressao-digita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96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Peças: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0473BF-B51A-4A57-85F1-DADF6DBBDC35}"/>
              </a:ext>
            </a:extLst>
          </p:cNvPr>
          <p:cNvSpPr txBox="1"/>
          <p:nvPr/>
        </p:nvSpPr>
        <p:spPr>
          <a:xfrm>
            <a:off x="721453" y="973123"/>
            <a:ext cx="96816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3x solenoid NF 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3x </a:t>
            </a:r>
            <a:r>
              <a:rPr lang="en-US" dirty="0" err="1"/>
              <a:t>Medidor</a:t>
            </a:r>
            <a:r>
              <a:rPr lang="en-US" dirty="0"/>
              <a:t> de </a:t>
            </a:r>
            <a:r>
              <a:rPr lang="en-US" dirty="0" err="1"/>
              <a:t>fluxo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3x </a:t>
            </a:r>
            <a:r>
              <a:rPr lang="en-US" dirty="0" err="1"/>
              <a:t>Reles</a:t>
            </a:r>
            <a:r>
              <a:rPr lang="en-US" dirty="0"/>
              <a:t> para solenoid – </a:t>
            </a:r>
            <a:r>
              <a:rPr lang="en-US" dirty="0">
                <a:solidFill>
                  <a:srgbClr val="FF0000"/>
                </a:solidFill>
              </a:rPr>
              <a:t>Flavio ja </a:t>
            </a:r>
            <a:r>
              <a:rPr lang="en-US" dirty="0" err="1">
                <a:solidFill>
                  <a:srgbClr val="FF0000"/>
                </a:solidFill>
              </a:rPr>
              <a:t>tem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1x </a:t>
            </a:r>
            <a:r>
              <a:rPr lang="en-US" dirty="0" err="1"/>
              <a:t>Placa</a:t>
            </a:r>
            <a:r>
              <a:rPr lang="en-US" dirty="0"/>
              <a:t> Arduino com min 3 entradas de </a:t>
            </a:r>
            <a:r>
              <a:rPr lang="en-US" dirty="0" err="1"/>
              <a:t>pulso</a:t>
            </a:r>
            <a:r>
              <a:rPr lang="en-US" dirty="0"/>
              <a:t> (digital), </a:t>
            </a:r>
            <a:r>
              <a:rPr lang="en-US" dirty="0" err="1"/>
              <a:t>saida</a:t>
            </a:r>
            <a:r>
              <a:rPr lang="en-US" dirty="0"/>
              <a:t> / entrada monitor touch, modulo SD</a:t>
            </a:r>
          </a:p>
          <a:p>
            <a:pPr marL="342900" indent="-342900">
              <a:buFont typeface="+mj-lt"/>
              <a:buAutoNum type="alphaUcPeriod"/>
            </a:pP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Fonte para solenoids, </a:t>
            </a:r>
            <a:r>
              <a:rPr lang="en-US" dirty="0" err="1"/>
              <a:t>medidor</a:t>
            </a:r>
            <a:r>
              <a:rPr lang="en-US" dirty="0"/>
              <a:t>, </a:t>
            </a:r>
            <a:r>
              <a:rPr lang="en-US" dirty="0" err="1"/>
              <a:t>placa</a:t>
            </a:r>
            <a:r>
              <a:rPr lang="en-US" dirty="0"/>
              <a:t>, </a:t>
            </a:r>
            <a:r>
              <a:rPr lang="en-US" dirty="0" err="1"/>
              <a:t>gravadores</a:t>
            </a:r>
            <a:r>
              <a:rPr lang="en-US" dirty="0"/>
              <a:t> e </a:t>
            </a:r>
            <a:r>
              <a:rPr lang="en-US" dirty="0" err="1"/>
              <a:t>leitores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Monitor 7” </a:t>
            </a:r>
            <a:r>
              <a:rPr lang="en-US" dirty="0" err="1"/>
              <a:t>ou</a:t>
            </a:r>
            <a:r>
              <a:rPr lang="en-US" dirty="0"/>
              <a:t> 5” touch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err="1"/>
              <a:t>Gravador</a:t>
            </a:r>
            <a:r>
              <a:rPr lang="en-US" dirty="0"/>
              <a:t> RFID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err="1"/>
              <a:t>Leitor</a:t>
            </a:r>
            <a:r>
              <a:rPr lang="en-US" dirty="0"/>
              <a:t> RFID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err="1"/>
              <a:t>Gravador</a:t>
            </a:r>
            <a:r>
              <a:rPr lang="en-US" dirty="0"/>
              <a:t> / </a:t>
            </a:r>
            <a:r>
              <a:rPr lang="en-US" dirty="0" err="1"/>
              <a:t>leitor</a:t>
            </a:r>
            <a:r>
              <a:rPr lang="en-US" dirty="0"/>
              <a:t> </a:t>
            </a:r>
            <a:r>
              <a:rPr lang="en-US" dirty="0" err="1"/>
              <a:t>Biometrico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(Xx) </a:t>
            </a:r>
            <a:r>
              <a:rPr lang="en-US" dirty="0" err="1"/>
              <a:t>Engates</a:t>
            </a:r>
            <a:r>
              <a:rPr lang="en-US" dirty="0"/>
              <a:t> </a:t>
            </a:r>
            <a:r>
              <a:rPr lang="en-US" dirty="0" err="1"/>
              <a:t>rapidos</a:t>
            </a:r>
            <a:r>
              <a:rPr lang="en-US" dirty="0"/>
              <a:t> para solenoid e </a:t>
            </a:r>
            <a:r>
              <a:rPr lang="en-US" dirty="0" err="1"/>
              <a:t>medidor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6x </a:t>
            </a:r>
            <a:r>
              <a:rPr lang="en-US" dirty="0" err="1"/>
              <a:t>Valv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rapido</a:t>
            </a:r>
            <a:r>
              <a:rPr lang="en-US" dirty="0"/>
              <a:t> </a:t>
            </a:r>
            <a:r>
              <a:rPr lang="en-US" dirty="0" err="1"/>
              <a:t>abre</a:t>
            </a:r>
            <a:r>
              <a:rPr lang="en-US" dirty="0"/>
              <a:t> e </a:t>
            </a:r>
            <a:r>
              <a:rPr lang="en-US" dirty="0" err="1"/>
              <a:t>fecha</a:t>
            </a:r>
            <a:r>
              <a:rPr lang="en-US" dirty="0"/>
              <a:t> para </a:t>
            </a:r>
            <a:r>
              <a:rPr lang="en-US" dirty="0" err="1"/>
              <a:t>emergencia</a:t>
            </a:r>
            <a:r>
              <a:rPr lang="en-US" dirty="0"/>
              <a:t> do Sistema 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1x FOB para teste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err="1"/>
              <a:t>mangueiras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3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96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Peças: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0473BF-B51A-4A57-85F1-DADF6DBBDC35}"/>
              </a:ext>
            </a:extLst>
          </p:cNvPr>
          <p:cNvSpPr txBox="1"/>
          <p:nvPr/>
        </p:nvSpPr>
        <p:spPr>
          <a:xfrm>
            <a:off x="439441" y="844936"/>
            <a:ext cx="288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L.                 1x FOB para teste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1147A0-BDB1-4BA0-8DB5-837BAFD9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312" y="209595"/>
            <a:ext cx="1477061" cy="183732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9EDDB56-E964-464D-BA8D-3F655EB4B7F0}"/>
              </a:ext>
            </a:extLst>
          </p:cNvPr>
          <p:cNvSpPr txBox="1"/>
          <p:nvPr/>
        </p:nvSpPr>
        <p:spPr>
          <a:xfrm>
            <a:off x="6192301" y="380553"/>
            <a:ext cx="443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http://www.kegman.net/kegman-plastic-fob/</a:t>
            </a:r>
            <a:endParaRPr lang="en-US" dirty="0"/>
          </a:p>
          <a:p>
            <a:r>
              <a:rPr lang="en-US" dirty="0"/>
              <a:t>http://www.tec-flo.co.uk/ecoflo.html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5B3B1FD-FD18-47C0-9D00-6A77D888F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676" y="2714920"/>
            <a:ext cx="1666331" cy="1184227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CEC7DB3-3A30-47A7-AF85-E5F315523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94914"/>
              </p:ext>
            </p:extLst>
          </p:nvPr>
        </p:nvGraphicFramePr>
        <p:xfrm>
          <a:off x="5907076" y="2354790"/>
          <a:ext cx="4067435" cy="1554480"/>
        </p:xfrm>
        <a:graphic>
          <a:graphicData uri="http://schemas.openxmlformats.org/drawingml/2006/table">
            <a:tbl>
              <a:tblPr/>
              <a:tblGrid>
                <a:gridCol w="1096428">
                  <a:extLst>
                    <a:ext uri="{9D8B030D-6E8A-4147-A177-3AD203B41FA5}">
                      <a16:colId xmlns:a16="http://schemas.microsoft.com/office/drawing/2014/main" val="3620250855"/>
                    </a:ext>
                  </a:extLst>
                </a:gridCol>
                <a:gridCol w="2971007">
                  <a:extLst>
                    <a:ext uri="{9D8B030D-6E8A-4147-A177-3AD203B41FA5}">
                      <a16:colId xmlns:a16="http://schemas.microsoft.com/office/drawing/2014/main" val="765085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Output </a:t>
                      </a:r>
                      <a:r>
                        <a:rPr lang="pt-BR" dirty="0" err="1"/>
                        <a:t>Type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NPN </a:t>
                      </a:r>
                      <a:r>
                        <a:rPr lang="pt-BR" dirty="0" err="1"/>
                        <a:t>Sinking</a:t>
                      </a:r>
                      <a:r>
                        <a:rPr lang="pt-BR" dirty="0"/>
                        <a:t> Open </a:t>
                      </a:r>
                      <a:r>
                        <a:rPr lang="pt-BR" dirty="0" err="1"/>
                        <a:t>Collector</a:t>
                      </a:r>
                      <a:r>
                        <a:rPr lang="pt-BR" dirty="0"/>
                        <a:t> @ 25mA, </a:t>
                      </a:r>
                      <a:r>
                        <a:rPr lang="pt-BR" dirty="0" err="1"/>
                        <a:t>max</a:t>
                      </a:r>
                      <a:r>
                        <a:rPr lang="pt-BR" dirty="0"/>
                        <a:t>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970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0-200 psi,-4-176 </a:t>
                      </a:r>
                      <a:r>
                        <a:rPr lang="pt-BR" dirty="0" err="1"/>
                        <a:t>Degrees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Fahrenheit,Input</a:t>
                      </a:r>
                      <a:r>
                        <a:rPr lang="pt-BR" dirty="0"/>
                        <a:t> Power: 5 VDC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24 VDC @ 8mA,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200057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3B0E55B7-E992-4BE2-9EC1-0D3CE937FDB3}"/>
              </a:ext>
            </a:extLst>
          </p:cNvPr>
          <p:cNvSpPr/>
          <p:nvPr/>
        </p:nvSpPr>
        <p:spPr>
          <a:xfrm>
            <a:off x="439441" y="3026220"/>
            <a:ext cx="2833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B.           3x </a:t>
            </a:r>
            <a:r>
              <a:rPr lang="en-US" dirty="0" err="1"/>
              <a:t>Medidor</a:t>
            </a:r>
            <a:r>
              <a:rPr lang="en-US" dirty="0"/>
              <a:t> de </a:t>
            </a:r>
            <a:r>
              <a:rPr lang="en-US" dirty="0" err="1"/>
              <a:t>fluxo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2D6C6E2-27A6-4151-86FE-0929BDC0A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101" y="4639817"/>
            <a:ext cx="2553185" cy="187403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30CDF35-DFB1-4EAC-BA0D-B93927F01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1042" y="4567152"/>
            <a:ext cx="1666331" cy="1898674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D5F00FC-4500-492F-AFAF-98431FA194EB}"/>
              </a:ext>
            </a:extLst>
          </p:cNvPr>
          <p:cNvSpPr/>
          <p:nvPr/>
        </p:nvSpPr>
        <p:spPr>
          <a:xfrm>
            <a:off x="542670" y="5207504"/>
            <a:ext cx="2439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A.            3x solenoid NF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BEC2337-E7B8-46C3-A01C-B800D998C29E}"/>
              </a:ext>
            </a:extLst>
          </p:cNvPr>
          <p:cNvSpPr/>
          <p:nvPr/>
        </p:nvSpPr>
        <p:spPr>
          <a:xfrm>
            <a:off x="5684254" y="4725247"/>
            <a:ext cx="2856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DIGITEN DC 12V 1/4" Inlet Feed Water Solenoid Valve Quick Connect N/C normally Closed 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2EFB067-B017-4924-970A-0053688E97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7076" y="6057265"/>
            <a:ext cx="2856042" cy="68428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04AF79D-0F2B-4679-A466-9CB0583616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8899" y="2714920"/>
            <a:ext cx="2114939" cy="106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8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96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Peças: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0473BF-B51A-4A57-85F1-DADF6DBBDC35}"/>
              </a:ext>
            </a:extLst>
          </p:cNvPr>
          <p:cNvSpPr txBox="1"/>
          <p:nvPr/>
        </p:nvSpPr>
        <p:spPr>
          <a:xfrm>
            <a:off x="439441" y="844936"/>
            <a:ext cx="378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F.                        Monitor 7” </a:t>
            </a:r>
            <a:r>
              <a:rPr lang="en-US" dirty="0" err="1"/>
              <a:t>ou</a:t>
            </a:r>
            <a:r>
              <a:rPr lang="en-US" dirty="0"/>
              <a:t> 5” touch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EDDB56-E964-464D-BA8D-3F655EB4B7F0}"/>
              </a:ext>
            </a:extLst>
          </p:cNvPr>
          <p:cNvSpPr txBox="1"/>
          <p:nvPr/>
        </p:nvSpPr>
        <p:spPr>
          <a:xfrm>
            <a:off x="8221211" y="312186"/>
            <a:ext cx="37319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http://www.lojaarduino.com.br/pd-dae79-display-lcd-touch-screen-colorida-5-0-pol-para-arduino-1015.html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https://www.adafruit.com/product/1596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http://www.buydisplay.com/default/arduino-5-inch-tft-lcd-touch-screen-shield-ra8875-library-for-mega-due-uno</a:t>
            </a:r>
            <a:endParaRPr lang="en-US" sz="1400" dirty="0"/>
          </a:p>
          <a:p>
            <a:endParaRPr lang="en-US" sz="1200" dirty="0"/>
          </a:p>
          <a:p>
            <a:endParaRPr lang="en-US" sz="1400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CEC7DB3-3A30-47A7-AF85-E5F315523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29789"/>
              </p:ext>
            </p:extLst>
          </p:nvPr>
        </p:nvGraphicFramePr>
        <p:xfrm>
          <a:off x="6187493" y="2893223"/>
          <a:ext cx="4067435" cy="1554480"/>
        </p:xfrm>
        <a:graphic>
          <a:graphicData uri="http://schemas.openxmlformats.org/drawingml/2006/table">
            <a:tbl>
              <a:tblPr/>
              <a:tblGrid>
                <a:gridCol w="1096428">
                  <a:extLst>
                    <a:ext uri="{9D8B030D-6E8A-4147-A177-3AD203B41FA5}">
                      <a16:colId xmlns:a16="http://schemas.microsoft.com/office/drawing/2014/main" val="3620250855"/>
                    </a:ext>
                  </a:extLst>
                </a:gridCol>
                <a:gridCol w="2971007">
                  <a:extLst>
                    <a:ext uri="{9D8B030D-6E8A-4147-A177-3AD203B41FA5}">
                      <a16:colId xmlns:a16="http://schemas.microsoft.com/office/drawing/2014/main" val="765085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Output </a:t>
                      </a:r>
                      <a:r>
                        <a:rPr lang="pt-BR" dirty="0" err="1"/>
                        <a:t>Type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NPN </a:t>
                      </a:r>
                      <a:r>
                        <a:rPr lang="pt-BR" dirty="0" err="1"/>
                        <a:t>Sinking</a:t>
                      </a:r>
                      <a:r>
                        <a:rPr lang="pt-BR" dirty="0"/>
                        <a:t> Open </a:t>
                      </a:r>
                      <a:r>
                        <a:rPr lang="pt-BR" dirty="0" err="1"/>
                        <a:t>Collector</a:t>
                      </a:r>
                      <a:r>
                        <a:rPr lang="pt-BR" dirty="0"/>
                        <a:t> @ 25mA, </a:t>
                      </a:r>
                      <a:r>
                        <a:rPr lang="pt-BR" dirty="0" err="1"/>
                        <a:t>max</a:t>
                      </a:r>
                      <a:r>
                        <a:rPr lang="pt-BR" dirty="0"/>
                        <a:t>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970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0-200 psi,-4-176 </a:t>
                      </a:r>
                      <a:r>
                        <a:rPr lang="pt-BR" dirty="0" err="1"/>
                        <a:t>Degrees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Fahrenheit,Input</a:t>
                      </a:r>
                      <a:r>
                        <a:rPr lang="pt-BR" dirty="0"/>
                        <a:t> Power: 5 VDC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24 VDC @ 8mA,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200057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3B0E55B7-E992-4BE2-9EC1-0D3CE937FDB3}"/>
              </a:ext>
            </a:extLst>
          </p:cNvPr>
          <p:cNvSpPr/>
          <p:nvPr/>
        </p:nvSpPr>
        <p:spPr>
          <a:xfrm>
            <a:off x="439441" y="3026220"/>
            <a:ext cx="2833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B.           3x </a:t>
            </a:r>
            <a:r>
              <a:rPr lang="en-US" dirty="0" err="1"/>
              <a:t>Medidor</a:t>
            </a:r>
            <a:r>
              <a:rPr lang="en-US" dirty="0"/>
              <a:t> de </a:t>
            </a:r>
            <a:r>
              <a:rPr lang="en-US" dirty="0" err="1"/>
              <a:t>fluxo</a:t>
            </a: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D5F00FC-4500-492F-AFAF-98431FA194EB}"/>
              </a:ext>
            </a:extLst>
          </p:cNvPr>
          <p:cNvSpPr/>
          <p:nvPr/>
        </p:nvSpPr>
        <p:spPr>
          <a:xfrm>
            <a:off x="542670" y="5207504"/>
            <a:ext cx="2439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A.            3x solenoid NF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BEC2337-E7B8-46C3-A01C-B800D998C29E}"/>
              </a:ext>
            </a:extLst>
          </p:cNvPr>
          <p:cNvSpPr/>
          <p:nvPr/>
        </p:nvSpPr>
        <p:spPr>
          <a:xfrm>
            <a:off x="5880197" y="5042488"/>
            <a:ext cx="2856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DIGITEN DC 12V 1/4" Inlet Feed Water Solenoid Valve Quick Connect N/C normally Closed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E5B825A-AAFD-472C-9F2A-7B5306C73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694" y="243450"/>
            <a:ext cx="2234955" cy="107338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C4AFFE91-AC89-4FBC-8B7E-1E7CA88744C7}"/>
              </a:ext>
            </a:extLst>
          </p:cNvPr>
          <p:cNvSpPr/>
          <p:nvPr/>
        </p:nvSpPr>
        <p:spPr>
          <a:xfrm>
            <a:off x="5285064" y="4371344"/>
            <a:ext cx="8045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http://www.webtronico.com/sensores/sensor-de-vaz-o-de-liquido.html</a:t>
            </a:r>
            <a:endParaRPr lang="en-US" dirty="0"/>
          </a:p>
          <a:p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778836-84BA-484E-9F3F-EF4F15B5F01D}"/>
              </a:ext>
            </a:extLst>
          </p:cNvPr>
          <p:cNvSpPr txBox="1"/>
          <p:nvPr/>
        </p:nvSpPr>
        <p:spPr>
          <a:xfrm>
            <a:off x="1885361" y="237428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95635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96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Peças: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05C891-F612-4260-9D16-893321AF1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60" y="565219"/>
            <a:ext cx="3997398" cy="206420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0396F11-D20F-465E-87B1-FD906FDE9A6D}"/>
              </a:ext>
            </a:extLst>
          </p:cNvPr>
          <p:cNvSpPr/>
          <p:nvPr/>
        </p:nvSpPr>
        <p:spPr>
          <a:xfrm>
            <a:off x="6336236" y="2566266"/>
            <a:ext cx="6825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https://www.adafruit.com/product/751</a:t>
            </a:r>
            <a:endParaRPr lang="en-US" dirty="0"/>
          </a:p>
          <a:p>
            <a:r>
              <a:rPr lang="en-US" dirty="0">
                <a:hlinkClick r:id="rId4"/>
              </a:rPr>
              <a:t>https://www.arduinolandia.com.br/leitor-biometrico-impressao-digital</a:t>
            </a:r>
            <a:endParaRPr lang="en-US" dirty="0"/>
          </a:p>
          <a:p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AAA7B2C-E0CF-4303-8CFF-6DE46A808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04" y="978578"/>
            <a:ext cx="5559490" cy="409870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AF2B348-34B8-4E27-9AE4-9E88C7ACC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0353" y="3210403"/>
            <a:ext cx="2519266" cy="124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8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96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Peças: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13BFFAF-AF8D-4BAE-B27B-552D92F9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279" y="494516"/>
            <a:ext cx="3425242" cy="232450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109E1F8-4DA2-40C1-BFD7-02621DC69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900" y="3171746"/>
            <a:ext cx="1902180" cy="14336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BCD9A1-4089-4EDB-92FD-56DF4A8BB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501" y="886418"/>
            <a:ext cx="6773778" cy="45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7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FA8CBD0-C04E-4904-AB46-DCF7A782E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" y="757513"/>
            <a:ext cx="11673659" cy="429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27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321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45</cp:revision>
  <dcterms:created xsi:type="dcterms:W3CDTF">2017-10-03T00:45:01Z</dcterms:created>
  <dcterms:modified xsi:type="dcterms:W3CDTF">2018-04-23T18:52:41Z</dcterms:modified>
</cp:coreProperties>
</file>