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3310-F15A-4480-815A-0DC3799E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A1EFF-DF41-4875-944A-3425CFB4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2CA51-CC3F-4047-AA3C-5FA18633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DF08D-3B66-44F3-BD91-54A08A3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4959C-9F54-4BD3-B7F9-1FA932EC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8092-2FAC-4E8E-BFCC-3CD9FB1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F773E-EE87-4196-B281-FA1C9979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4443F-BA65-4D53-9B8B-C94D9293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166CC-FD4C-4758-8E8B-3F68ED3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86BE4-5FE6-435C-8562-7D81256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FD64F-7F9A-4F99-8427-9A273CAA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335B-CB3B-42C0-ACC4-6857D969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5ACF5-DC12-466C-B87A-67AC074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6D3B7-8ED8-49D7-96F1-8DDE3A24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6D88-20F6-4179-A887-06CFEBA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F8542-6078-4AB1-9645-3F2DFE9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52DAF-01E3-4425-8BAF-ED840A68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E4FE0-BF7E-4DF4-8933-10D60048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F97A5-F7FA-4DC1-A435-0E3BF25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5688-C157-4C94-9128-23ED6B2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3FCDE-E2FA-485A-B94C-5C7BEAD0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FCEFF-01A8-4EAC-809A-0ED8623F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B0976-4F17-4329-AFB0-758267D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C7167-EC37-453E-94BF-0464457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2DA6B-E48A-45A5-AED2-BF529695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53B0E-47B2-4398-BC12-3540B697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B4CFE-5619-4E39-B791-657982E6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8B990-EB0E-49E9-86F4-5AB1A9BD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1BC5-6C51-4B15-B266-1B32241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3FAE6-5029-4645-99BA-3EFDB96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CAA0A-ABBC-4F94-A698-0F73392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C001A-D7E6-4227-9AA6-6A60EAF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4BD66-61EE-427C-8A86-630E585F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339C8-42FD-40ED-B95B-8553B012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8BDE5-A634-49C1-A2C7-826B3934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6E1AD3-1068-48D8-8558-A33965EE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43F92F-4476-4BA9-A9FD-80668D9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C486C-3D76-4594-8C09-EE27CFD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470AC3-E203-4C96-8878-EBF97CF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693D-FAC5-4DB5-93CC-8CFCF22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D4218C-5952-4530-BFCC-07AB662D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361153-82C7-47B0-97CA-BE6C25CA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F93841-DADB-487D-8E3C-45A69573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EAFC4-49CF-44D6-8C50-29A5F0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17BFA3-E2BF-45DB-A32B-A0389CF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64E9B3-9042-4409-914C-E392F011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D57FA-71F3-4CA6-A6DB-7505120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54705-8C2F-49AE-8B1E-3DA30642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A11C9B-E8E0-4004-8422-1C4BA0A9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8E72D-35C5-44A1-9030-C32CA53A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7BE9B-73B0-4BB7-8B85-5412D44F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CE906-A6F2-4DD9-8E68-7AE6DE04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5B55-3C30-40DD-9D79-7999D96A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7D2D-41AC-4EBF-A8DB-1CC57FB3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D0BEC-3BB2-430D-A39E-6EFF95CF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D9482-32A3-4993-8737-9AE9ECE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A88884-89ED-406E-A5B3-C03D00A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291F0-36D8-47A0-B177-07FA18A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09DC56-0843-48AA-A20E-A0A8844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9A18B-8FD5-4ED4-B4EF-B6DF94FD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A63A7-B249-468D-B47B-4BC7D4BC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24EB-D89E-47B0-999B-49442F041DBA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38601-8F12-48DE-8923-EC8519DAB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B7A61-9925-4C69-A06B-3F4C97C5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223843" y="213195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587665" y="345782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193907" y="3453505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Usuários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5F36B4-9B86-4FF4-ACF4-21931405E777}"/>
              </a:ext>
            </a:extLst>
          </p:cNvPr>
          <p:cNvSpPr txBox="1"/>
          <p:nvPr/>
        </p:nvSpPr>
        <p:spPr>
          <a:xfrm>
            <a:off x="823051" y="490194"/>
            <a:ext cx="3056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Escolha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torneira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Aproxime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coloque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dedo</a:t>
            </a:r>
            <a:r>
              <a:rPr lang="en-US" sz="1400" dirty="0">
                <a:solidFill>
                  <a:srgbClr val="FF0000"/>
                </a:solidFill>
              </a:rPr>
              <a:t> no </a:t>
            </a:r>
            <a:r>
              <a:rPr lang="en-US" sz="1400" dirty="0" err="1">
                <a:solidFill>
                  <a:srgbClr val="FF0000"/>
                </a:solidFill>
              </a:rPr>
              <a:t>leitor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93171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8BCC6E-A76F-4ED0-A241-23981C1D6547}"/>
              </a:ext>
            </a:extLst>
          </p:cNvPr>
          <p:cNvSpPr/>
          <p:nvPr/>
        </p:nvSpPr>
        <p:spPr>
          <a:xfrm>
            <a:off x="2063589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319546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F97A17-571C-4E9C-A0BA-51B849373BAA}"/>
              </a:ext>
            </a:extLst>
          </p:cNvPr>
          <p:cNvSpPr txBox="1"/>
          <p:nvPr/>
        </p:nvSpPr>
        <p:spPr>
          <a:xfrm>
            <a:off x="775900" y="27006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/>
              <a:t>R$ 10,00 / 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E25000-84FF-4CE9-AEEC-EC3BB84D51EC}"/>
              </a:ext>
            </a:extLst>
          </p:cNvPr>
          <p:cNvSpPr txBox="1"/>
          <p:nvPr/>
        </p:nvSpPr>
        <p:spPr>
          <a:xfrm>
            <a:off x="1907775" y="269472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B</a:t>
            </a:r>
          </a:p>
          <a:p>
            <a:pPr algn="ctr"/>
            <a:r>
              <a:rPr lang="en-US" sz="1200" dirty="0"/>
              <a:t>R$ 20,00 / 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1E599F-8ADC-4556-9A63-01457B9F76F6}"/>
              </a:ext>
            </a:extLst>
          </p:cNvPr>
          <p:cNvSpPr txBox="1"/>
          <p:nvPr/>
        </p:nvSpPr>
        <p:spPr>
          <a:xfrm>
            <a:off x="3039650" y="269472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C</a:t>
            </a:r>
          </a:p>
          <a:p>
            <a:pPr algn="ctr"/>
            <a:r>
              <a:rPr lang="en-US" sz="1200" dirty="0"/>
              <a:t>R$ 30,00 / 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7968E44-C2FE-4924-BAC2-98CBA566699B}"/>
              </a:ext>
            </a:extLst>
          </p:cNvPr>
          <p:cNvSpPr/>
          <p:nvPr/>
        </p:nvSpPr>
        <p:spPr>
          <a:xfrm>
            <a:off x="5035212" y="294647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948D3C-C2A0-4360-A3F8-7328F70E7A44}"/>
              </a:ext>
            </a:extLst>
          </p:cNvPr>
          <p:cNvSpPr/>
          <p:nvPr/>
        </p:nvSpPr>
        <p:spPr>
          <a:xfrm>
            <a:off x="5399034" y="427234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9DAE93-2AD5-4F80-AA47-DD8E2B82E2E2}"/>
              </a:ext>
            </a:extLst>
          </p:cNvPr>
          <p:cNvSpPr txBox="1"/>
          <p:nvPr/>
        </p:nvSpPr>
        <p:spPr>
          <a:xfrm>
            <a:off x="5982536" y="571646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8968E0-9D95-4B78-AA12-3E82D05CE743}"/>
              </a:ext>
            </a:extLst>
          </p:cNvPr>
          <p:cNvSpPr/>
          <p:nvPr/>
        </p:nvSpPr>
        <p:spPr>
          <a:xfrm>
            <a:off x="5587269" y="629699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F810BD-560B-41BF-A4DB-196AF48206EB}"/>
              </a:ext>
            </a:extLst>
          </p:cNvPr>
          <p:cNvSpPr txBox="1"/>
          <p:nvPr/>
        </p:nvSpPr>
        <p:spPr>
          <a:xfrm>
            <a:off x="5744886" y="1494976"/>
            <a:ext cx="24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</a:t>
            </a:r>
            <a:r>
              <a:rPr lang="en-US" sz="1600" dirty="0"/>
              <a:t>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Seu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é : </a:t>
            </a:r>
            <a:r>
              <a:rPr lang="en-US" sz="1600" dirty="0"/>
              <a:t>XXXXXXX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38" y="2363567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91416" y="1331701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809" y="375573"/>
            <a:ext cx="1022126" cy="151721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2B95E51-6766-43A5-8157-6D5322786418}"/>
              </a:ext>
            </a:extLst>
          </p:cNvPr>
          <p:cNvSpPr txBox="1"/>
          <p:nvPr/>
        </p:nvSpPr>
        <p:spPr>
          <a:xfrm>
            <a:off x="5431337" y="2624723"/>
            <a:ext cx="346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Torneira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liberada</a:t>
            </a:r>
            <a:r>
              <a:rPr lang="en-US" sz="1200" dirty="0">
                <a:solidFill>
                  <a:srgbClr val="FF0000"/>
                </a:solidFill>
              </a:rPr>
              <a:t> !  </a:t>
            </a:r>
            <a:r>
              <a:rPr lang="en-US" sz="1200" dirty="0" err="1">
                <a:solidFill>
                  <a:srgbClr val="FF0000"/>
                </a:solidFill>
              </a:rPr>
              <a:t>Pode</a:t>
            </a:r>
            <a:r>
              <a:rPr lang="en-US" sz="1200" dirty="0">
                <a:solidFill>
                  <a:srgbClr val="FF0000"/>
                </a:solidFill>
              </a:rPr>
              <a:t> se server !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Seu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saldo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será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atualizado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conforme</a:t>
            </a:r>
            <a:r>
              <a:rPr lang="en-US" sz="1200" dirty="0">
                <a:solidFill>
                  <a:srgbClr val="FF0000"/>
                </a:solidFill>
              </a:rPr>
              <a:t> voce </a:t>
            </a:r>
            <a:r>
              <a:rPr lang="en-US" sz="1200" dirty="0" err="1">
                <a:solidFill>
                  <a:srgbClr val="FF0000"/>
                </a:solidFill>
              </a:rPr>
              <a:t>consome</a:t>
            </a:r>
            <a:r>
              <a:rPr lang="en-US" sz="1200" dirty="0">
                <a:solidFill>
                  <a:srgbClr val="FF0000"/>
                </a:solidFill>
              </a:rPr>
              <a:t>…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F3F2276-7744-4AD4-9FEE-EEB9E1A9BE44}"/>
              </a:ext>
            </a:extLst>
          </p:cNvPr>
          <p:cNvSpPr/>
          <p:nvPr/>
        </p:nvSpPr>
        <p:spPr>
          <a:xfrm>
            <a:off x="5035212" y="3631234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DA95B7D-6522-409C-B4D3-F22FA1FAA676}"/>
              </a:ext>
            </a:extLst>
          </p:cNvPr>
          <p:cNvSpPr/>
          <p:nvPr/>
        </p:nvSpPr>
        <p:spPr>
          <a:xfrm>
            <a:off x="5399034" y="3763821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0AF5A29-3BCA-4451-8ACC-A7E1A6F8ACC3}"/>
              </a:ext>
            </a:extLst>
          </p:cNvPr>
          <p:cNvSpPr txBox="1"/>
          <p:nvPr/>
        </p:nvSpPr>
        <p:spPr>
          <a:xfrm>
            <a:off x="5982536" y="3908233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EAA98B2-B41D-4532-B97A-6942108E6D93}"/>
              </a:ext>
            </a:extLst>
          </p:cNvPr>
          <p:cNvSpPr txBox="1"/>
          <p:nvPr/>
        </p:nvSpPr>
        <p:spPr>
          <a:xfrm>
            <a:off x="5647777" y="4856226"/>
            <a:ext cx="3100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Ola, </a:t>
            </a:r>
            <a:r>
              <a:rPr lang="en-US" sz="1600" dirty="0" err="1">
                <a:solidFill>
                  <a:srgbClr val="FF0000"/>
                </a:solidFill>
              </a:rPr>
              <a:t>vc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ainda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não</a:t>
            </a:r>
            <a:r>
              <a:rPr lang="en-US" sz="1600" dirty="0">
                <a:solidFill>
                  <a:srgbClr val="FF0000"/>
                </a:solidFill>
              </a:rPr>
              <a:t> é </a:t>
            </a:r>
            <a:r>
              <a:rPr lang="en-US" sz="1600" dirty="0" err="1">
                <a:solidFill>
                  <a:srgbClr val="FF0000"/>
                </a:solidFill>
              </a:rPr>
              <a:t>cadastrado</a:t>
            </a:r>
            <a:r>
              <a:rPr lang="en-US" sz="1600" dirty="0">
                <a:solidFill>
                  <a:srgbClr val="FF0000"/>
                </a:solidFill>
              </a:rPr>
              <a:t> no </a:t>
            </a:r>
            <a:r>
              <a:rPr lang="en-US" sz="1600" dirty="0" err="1">
                <a:solidFill>
                  <a:srgbClr val="FF0000"/>
                </a:solidFill>
              </a:rPr>
              <a:t>nosso</a:t>
            </a:r>
            <a:r>
              <a:rPr lang="en-US" sz="1600" dirty="0">
                <a:solidFill>
                  <a:srgbClr val="FF0000"/>
                </a:solidFill>
              </a:rPr>
              <a:t> Sistema !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Favor se </a:t>
            </a:r>
            <a:r>
              <a:rPr lang="en-US" sz="1600" dirty="0" err="1">
                <a:solidFill>
                  <a:srgbClr val="FF0000"/>
                </a:solidFill>
              </a:rPr>
              <a:t>informar</a:t>
            </a:r>
            <a:r>
              <a:rPr lang="en-US" sz="1600" dirty="0">
                <a:solidFill>
                  <a:srgbClr val="FF0000"/>
                </a:solidFill>
              </a:rPr>
              <a:t> no Caixa.</a:t>
            </a:r>
            <a:endParaRPr lang="en-US" sz="16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EFCE9E-8B4E-4EDD-AE35-87A8EBADC99D}"/>
              </a:ext>
            </a:extLst>
          </p:cNvPr>
          <p:cNvSpPr txBox="1"/>
          <p:nvPr/>
        </p:nvSpPr>
        <p:spPr>
          <a:xfrm>
            <a:off x="6882628" y="6368238"/>
            <a:ext cx="760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Obrigado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B313925-ED8B-4AFC-9B29-BEB564E89026}"/>
              </a:ext>
            </a:extLst>
          </p:cNvPr>
          <p:cNvSpPr/>
          <p:nvPr/>
        </p:nvSpPr>
        <p:spPr>
          <a:xfrm>
            <a:off x="5601216" y="3932896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6C516C-363E-4ABE-B691-E0F54ADB8B0B}"/>
              </a:ext>
            </a:extLst>
          </p:cNvPr>
          <p:cNvSpPr txBox="1"/>
          <p:nvPr/>
        </p:nvSpPr>
        <p:spPr>
          <a:xfrm>
            <a:off x="4121001" y="30352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9E4F8F-15E6-4F95-98AA-D1AC9F1B3E3F}"/>
              </a:ext>
            </a:extLst>
          </p:cNvPr>
          <p:cNvSpPr txBox="1"/>
          <p:nvPr/>
        </p:nvSpPr>
        <p:spPr>
          <a:xfrm>
            <a:off x="8953107" y="30845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4561902-7A06-4963-AFEC-FC34FBD3C2DE}"/>
              </a:ext>
            </a:extLst>
          </p:cNvPr>
          <p:cNvSpPr txBox="1"/>
          <p:nvPr/>
        </p:nvSpPr>
        <p:spPr>
          <a:xfrm>
            <a:off x="8953107" y="6368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43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cliente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5" y="1609824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5" y="245965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5" y="3032481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616982"/>
            <a:ext cx="175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torneira</a:t>
            </a:r>
            <a:r>
              <a:rPr lang="en-US" dirty="0"/>
              <a:t> que </a:t>
            </a:r>
            <a:r>
              <a:rPr lang="en-US" dirty="0" err="1"/>
              <a:t>quer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r>
              <a:rPr lang="en-US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CD4025-CA75-464E-8DB7-E52C984CA9F9}"/>
              </a:ext>
            </a:extLst>
          </p:cNvPr>
          <p:cNvSpPr txBox="1"/>
          <p:nvPr/>
        </p:nvSpPr>
        <p:spPr>
          <a:xfrm>
            <a:off x="1420024" y="33710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5691287" y="17924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251249" y="4666187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7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stCxn id="8" idx="3"/>
          </p:cNvCxnSpPr>
          <p:nvPr/>
        </p:nvCxnSpPr>
        <p:spPr>
          <a:xfrm flipV="1">
            <a:off x="1677972" y="2940147"/>
            <a:ext cx="367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endCxn id="7" idx="1"/>
          </p:cNvCxnSpPr>
          <p:nvPr/>
        </p:nvCxnSpPr>
        <p:spPr>
          <a:xfrm>
            <a:off x="3799000" y="2930732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263313"/>
            <a:ext cx="1" cy="8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C768286-76A6-4696-B214-745B73250935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938754" y="3401813"/>
            <a:ext cx="3365363" cy="1033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375460-833B-493B-AA89-05A32A0C2DFB}"/>
              </a:ext>
            </a:extLst>
          </p:cNvPr>
          <p:cNvSpPr txBox="1"/>
          <p:nvPr/>
        </p:nvSpPr>
        <p:spPr>
          <a:xfrm>
            <a:off x="5605518" y="46969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dirty="0"/>
              <a:t>Libera </a:t>
            </a:r>
            <a:r>
              <a:rPr lang="en-US" dirty="0" err="1"/>
              <a:t>torneira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846296"/>
            <a:ext cx="0" cy="77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7481731" y="325902"/>
            <a:ext cx="147843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7481731" y="1064565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atualizando</a:t>
            </a:r>
            <a:r>
              <a:rPr lang="en-US" sz="1200" dirty="0"/>
              <a:t> o </a:t>
            </a:r>
            <a:r>
              <a:rPr lang="en-US" sz="1200" dirty="0" err="1"/>
              <a:t>saldo</a:t>
            </a:r>
            <a:r>
              <a:rPr lang="en-US" sz="1200" dirty="0"/>
              <a:t> e </a:t>
            </a:r>
            <a:r>
              <a:rPr lang="en-US" sz="1200" dirty="0" err="1"/>
              <a:t>verificando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endParaRPr 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7481731" y="1987894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q </a:t>
            </a:r>
            <a:r>
              <a:rPr lang="en-US" sz="1200" dirty="0" err="1"/>
              <a:t>parar</a:t>
            </a:r>
            <a:r>
              <a:rPr lang="en-US" sz="1200" dirty="0"/>
              <a:t> o </a:t>
            </a:r>
            <a:r>
              <a:rPr lang="en-US" sz="1200" dirty="0" err="1"/>
              <a:t>fluxo</a:t>
            </a:r>
            <a:r>
              <a:rPr lang="en-US" sz="1200" dirty="0"/>
              <a:t>, se passer de 5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014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93307" y="62286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457129" y="194873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36811" y="3240709"/>
            <a:ext cx="239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Administração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780983" y="6739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2413297" y="671215"/>
            <a:ext cx="1153373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Recaregar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9" y="3872674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186350" y="4375622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30" y="3636418"/>
            <a:ext cx="1022126" cy="151721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5C810C-DCCD-4F46-B1B9-73319E4B8B7F}"/>
              </a:ext>
            </a:extLst>
          </p:cNvPr>
          <p:cNvSpPr txBox="1"/>
          <p:nvPr/>
        </p:nvSpPr>
        <p:spPr>
          <a:xfrm>
            <a:off x="1701876" y="5560361"/>
            <a:ext cx="156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Clica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botão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oculto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tela</a:t>
            </a:r>
            <a:r>
              <a:rPr lang="en-US" sz="1400" dirty="0">
                <a:solidFill>
                  <a:srgbClr val="FF0000"/>
                </a:solidFill>
              </a:rPr>
              <a:t> 1 – </a:t>
            </a:r>
            <a:r>
              <a:rPr lang="en-US" sz="1400" dirty="0" err="1">
                <a:solidFill>
                  <a:srgbClr val="FF0000"/>
                </a:solidFill>
              </a:rPr>
              <a:t>valida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master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digital de </a:t>
            </a:r>
            <a:r>
              <a:rPr lang="en-US" sz="1400" dirty="0" err="1">
                <a:solidFill>
                  <a:srgbClr val="FF0000"/>
                </a:solidFill>
              </a:rPr>
              <a:t>funcionario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AF7A349-4790-468A-BCB4-C974A0463166}"/>
              </a:ext>
            </a:extLst>
          </p:cNvPr>
          <p:cNvSpPr/>
          <p:nvPr/>
        </p:nvSpPr>
        <p:spPr>
          <a:xfrm>
            <a:off x="3402598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D23AD3-069B-4A84-A213-0097986F4178}"/>
              </a:ext>
            </a:extLst>
          </p:cNvPr>
          <p:cNvSpPr/>
          <p:nvPr/>
        </p:nvSpPr>
        <p:spPr>
          <a:xfrm>
            <a:off x="3766420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D033410-FF11-416E-A031-52C103833245}"/>
              </a:ext>
            </a:extLst>
          </p:cNvPr>
          <p:cNvSpPr txBox="1"/>
          <p:nvPr/>
        </p:nvSpPr>
        <p:spPr>
          <a:xfrm>
            <a:off x="4003853" y="4797600"/>
            <a:ext cx="312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Usuario</a:t>
            </a:r>
            <a:r>
              <a:rPr lang="en-US" sz="1600" dirty="0">
                <a:solidFill>
                  <a:srgbClr val="FF0000"/>
                </a:solidFill>
              </a:rPr>
              <a:t>: 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: XXXXXXX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Valor a </a:t>
            </a:r>
            <a:r>
              <a:rPr lang="en-US" sz="1600" dirty="0" err="1">
                <a:solidFill>
                  <a:srgbClr val="FF0000"/>
                </a:solidFill>
              </a:rPr>
              <a:t>ser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adicionado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/>
              <a:t>XXXXXXXX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85D9F21-0999-4EE4-A9AB-88F2B68C46D2}"/>
              </a:ext>
            </a:extLst>
          </p:cNvPr>
          <p:cNvSpPr/>
          <p:nvPr/>
        </p:nvSpPr>
        <p:spPr>
          <a:xfrm>
            <a:off x="4440870" y="194873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3DC157-73D9-4012-8702-A6A9F36E4292}"/>
              </a:ext>
            </a:extLst>
          </p:cNvPr>
          <p:cNvSpPr/>
          <p:nvPr/>
        </p:nvSpPr>
        <p:spPr>
          <a:xfrm>
            <a:off x="4804692" y="327460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38A83DA-BDF8-49DD-A4FA-814CC312A0F0}"/>
              </a:ext>
            </a:extLst>
          </p:cNvPr>
          <p:cNvSpPr txBox="1"/>
          <p:nvPr/>
        </p:nvSpPr>
        <p:spPr>
          <a:xfrm>
            <a:off x="5614019" y="327304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Cadastro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usuario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5A4FE19-0A99-42B5-8FD4-CCA2060C647A}"/>
              </a:ext>
            </a:extLst>
          </p:cNvPr>
          <p:cNvSpPr/>
          <p:nvPr/>
        </p:nvSpPr>
        <p:spPr>
          <a:xfrm>
            <a:off x="5212436" y="693283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Digital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35835C-9D63-4839-A176-554434CD28A9}"/>
              </a:ext>
            </a:extLst>
          </p:cNvPr>
          <p:cNvSpPr/>
          <p:nvPr/>
        </p:nvSpPr>
        <p:spPr>
          <a:xfrm>
            <a:off x="6726813" y="694751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07FDF52-0D9C-43D8-B3BB-2D905EB60CEE}"/>
              </a:ext>
            </a:extLst>
          </p:cNvPr>
          <p:cNvSpPr txBox="1"/>
          <p:nvPr/>
        </p:nvSpPr>
        <p:spPr>
          <a:xfrm>
            <a:off x="5217154" y="1542335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</a:t>
            </a:r>
            <a:r>
              <a:rPr lang="en-US" sz="1200" dirty="0" err="1">
                <a:solidFill>
                  <a:srgbClr val="FF0000"/>
                </a:solidFill>
              </a:rPr>
              <a:t>nome</a:t>
            </a:r>
            <a:r>
              <a:rPr lang="en-US" sz="1200" dirty="0">
                <a:solidFill>
                  <a:srgbClr val="FF0000"/>
                </a:solidFill>
              </a:rPr>
              <a:t> do </a:t>
            </a:r>
            <a:r>
              <a:rPr lang="en-US" sz="1200" dirty="0" err="1">
                <a:solidFill>
                  <a:srgbClr val="FF0000"/>
                </a:solidFill>
              </a:rPr>
              <a:t>cliente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89E9C8-AC7A-4ED2-A1E5-57554845F14B}"/>
              </a:ext>
            </a:extLst>
          </p:cNvPr>
          <p:cNvSpPr txBox="1"/>
          <p:nvPr/>
        </p:nvSpPr>
        <p:spPr>
          <a:xfrm>
            <a:off x="5123748" y="2842555"/>
            <a:ext cx="219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Cadastro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efetuado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D120E41-B096-4BDC-A502-F82B6F88F557}"/>
              </a:ext>
            </a:extLst>
          </p:cNvPr>
          <p:cNvSpPr txBox="1"/>
          <p:nvPr/>
        </p:nvSpPr>
        <p:spPr>
          <a:xfrm>
            <a:off x="6967620" y="15012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BBB24ED-4FD5-4D09-8D31-296C0DD8993C}"/>
              </a:ext>
            </a:extLst>
          </p:cNvPr>
          <p:cNvSpPr txBox="1"/>
          <p:nvPr/>
        </p:nvSpPr>
        <p:spPr>
          <a:xfrm>
            <a:off x="5189361" y="1891730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valor a </a:t>
            </a:r>
            <a:r>
              <a:rPr lang="en-US" sz="1200" dirty="0" err="1">
                <a:solidFill>
                  <a:srgbClr val="FF0000"/>
                </a:solidFill>
              </a:rPr>
              <a:t>cadastrar</a:t>
            </a:r>
            <a:r>
              <a:rPr lang="en-US" sz="1200" dirty="0">
                <a:solidFill>
                  <a:srgbClr val="FF0000"/>
                </a:solidFill>
              </a:rPr>
              <a:t> 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C197AB0-5AAF-4D35-85AA-1FEC884E6DD3}"/>
              </a:ext>
            </a:extLst>
          </p:cNvPr>
          <p:cNvSpPr txBox="1"/>
          <p:nvPr/>
        </p:nvSpPr>
        <p:spPr>
          <a:xfrm>
            <a:off x="6967620" y="1850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600C71E-C0DC-4524-8E06-71FAC4605CAE}"/>
              </a:ext>
            </a:extLst>
          </p:cNvPr>
          <p:cNvSpPr/>
          <p:nvPr/>
        </p:nvSpPr>
        <p:spPr>
          <a:xfrm>
            <a:off x="1487717" y="1770369"/>
            <a:ext cx="1441179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Manutenção</a:t>
            </a:r>
            <a:endParaRPr lang="en-US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71AFCA2-28E8-4322-A340-62024C41E383}"/>
              </a:ext>
            </a:extLst>
          </p:cNvPr>
          <p:cNvSpPr txBox="1"/>
          <p:nvPr/>
        </p:nvSpPr>
        <p:spPr>
          <a:xfrm>
            <a:off x="3798723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Recarga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67E37-172F-4989-8B98-9E8B881EF100}"/>
              </a:ext>
            </a:extLst>
          </p:cNvPr>
          <p:cNvSpPr/>
          <p:nvPr/>
        </p:nvSpPr>
        <p:spPr>
          <a:xfrm>
            <a:off x="7812623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2A824D1-CECB-4492-8738-20B8331A9746}"/>
              </a:ext>
            </a:extLst>
          </p:cNvPr>
          <p:cNvSpPr/>
          <p:nvPr/>
        </p:nvSpPr>
        <p:spPr>
          <a:xfrm>
            <a:off x="8133141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F61BF60-7D42-4A6F-8A9E-D76197EE85C3}"/>
              </a:ext>
            </a:extLst>
          </p:cNvPr>
          <p:cNvSpPr txBox="1"/>
          <p:nvPr/>
        </p:nvSpPr>
        <p:spPr>
          <a:xfrm>
            <a:off x="8176444" y="4475391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Nome do </a:t>
            </a:r>
            <a:r>
              <a:rPr lang="en-US" sz="1200" dirty="0" err="1">
                <a:solidFill>
                  <a:srgbClr val="FF0000"/>
                </a:solidFill>
              </a:rPr>
              <a:t>Chopp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F554BCE-2EB0-4A95-8686-2C65966D044D}"/>
              </a:ext>
            </a:extLst>
          </p:cNvPr>
          <p:cNvSpPr txBox="1"/>
          <p:nvPr/>
        </p:nvSpPr>
        <p:spPr>
          <a:xfrm>
            <a:off x="8208748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Manutenção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B26151C-5111-4B91-A9FB-228886E32ED0}"/>
              </a:ext>
            </a:extLst>
          </p:cNvPr>
          <p:cNvSpPr txBox="1"/>
          <p:nvPr/>
        </p:nvSpPr>
        <p:spPr>
          <a:xfrm>
            <a:off x="3968750" y="6152262"/>
            <a:ext cx="2136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Recarga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efetuada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2477781-84BE-4817-B522-2E882B9B5073}"/>
              </a:ext>
            </a:extLst>
          </p:cNvPr>
          <p:cNvSpPr/>
          <p:nvPr/>
        </p:nvSpPr>
        <p:spPr>
          <a:xfrm>
            <a:off x="9559609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1F71D2F3-8B90-487E-A2FD-D4B4607FB289}"/>
              </a:ext>
            </a:extLst>
          </p:cNvPr>
          <p:cNvSpPr/>
          <p:nvPr/>
        </p:nvSpPr>
        <p:spPr>
          <a:xfrm>
            <a:off x="10353531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F949A84-AD61-4DC7-9BCA-E4D62D38B6CA}"/>
              </a:ext>
            </a:extLst>
          </p:cNvPr>
          <p:cNvSpPr/>
          <p:nvPr/>
        </p:nvSpPr>
        <p:spPr>
          <a:xfrm>
            <a:off x="11167350" y="4005678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EC90A7AB-F220-410F-AD6B-B89B13E983B0}"/>
              </a:ext>
            </a:extLst>
          </p:cNvPr>
          <p:cNvSpPr txBox="1"/>
          <p:nvPr/>
        </p:nvSpPr>
        <p:spPr>
          <a:xfrm>
            <a:off x="9399458" y="4465383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Chopp</a:t>
            </a:r>
            <a:r>
              <a:rPr lang="en-US" sz="1050" dirty="0"/>
              <a:t> A           </a:t>
            </a:r>
            <a:r>
              <a:rPr lang="en-US" sz="1050" dirty="0" err="1"/>
              <a:t>Chopp</a:t>
            </a:r>
            <a:r>
              <a:rPr lang="en-US" sz="1050" dirty="0"/>
              <a:t> B            </a:t>
            </a:r>
            <a:r>
              <a:rPr lang="en-US" sz="1050" dirty="0" err="1"/>
              <a:t>Chopp</a:t>
            </a:r>
            <a:r>
              <a:rPr lang="en-US" sz="1050" dirty="0"/>
              <a:t> C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87F2B01-4A8E-4CFF-8E9F-9222DD1AA365}"/>
              </a:ext>
            </a:extLst>
          </p:cNvPr>
          <p:cNvSpPr txBox="1"/>
          <p:nvPr/>
        </p:nvSpPr>
        <p:spPr>
          <a:xfrm>
            <a:off x="8184330" y="4659101"/>
            <a:ext cx="580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Preço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5429D5-7F5F-4B1E-A0C4-E4D6C11B7B18}"/>
              </a:ext>
            </a:extLst>
          </p:cNvPr>
          <p:cNvSpPr txBox="1"/>
          <p:nvPr/>
        </p:nvSpPr>
        <p:spPr>
          <a:xfrm>
            <a:off x="9497239" y="4666591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2174C17-1625-4830-AF7C-32DEC70A2AC2}"/>
              </a:ext>
            </a:extLst>
          </p:cNvPr>
          <p:cNvSpPr txBox="1"/>
          <p:nvPr/>
        </p:nvSpPr>
        <p:spPr>
          <a:xfrm>
            <a:off x="8184330" y="4960689"/>
            <a:ext cx="109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Volume </a:t>
            </a:r>
            <a:r>
              <a:rPr lang="en-US" sz="1200" dirty="0" err="1">
                <a:solidFill>
                  <a:srgbClr val="FF0000"/>
                </a:solidFill>
              </a:rPr>
              <a:t>atual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0CC76F9-F038-4675-B019-5F2C4E3F36E9}"/>
              </a:ext>
            </a:extLst>
          </p:cNvPr>
          <p:cNvSpPr txBox="1"/>
          <p:nvPr/>
        </p:nvSpPr>
        <p:spPr>
          <a:xfrm>
            <a:off x="9407344" y="4950681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A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B 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C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45C5B44-20C7-4F12-8531-45B5AFD45823}"/>
              </a:ext>
            </a:extLst>
          </p:cNvPr>
          <p:cNvSpPr txBox="1"/>
          <p:nvPr/>
        </p:nvSpPr>
        <p:spPr>
          <a:xfrm>
            <a:off x="9487400" y="521887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43C3853-FB20-4DEE-A7DE-BCEE3E46437D}"/>
              </a:ext>
            </a:extLst>
          </p:cNvPr>
          <p:cNvSpPr txBox="1"/>
          <p:nvPr/>
        </p:nvSpPr>
        <p:spPr>
          <a:xfrm>
            <a:off x="8176444" y="547419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 (volume) :</a:t>
            </a:r>
            <a:endParaRPr lang="en-US" sz="12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6CE7FE0-0338-4BC5-BBA2-2E51A9F10BD0}"/>
              </a:ext>
            </a:extLst>
          </p:cNvPr>
          <p:cNvSpPr txBox="1"/>
          <p:nvPr/>
        </p:nvSpPr>
        <p:spPr>
          <a:xfrm>
            <a:off x="8194781" y="5784391"/>
            <a:ext cx="107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da </a:t>
            </a:r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390D1A-7147-4633-A235-6153616B3C2F}"/>
              </a:ext>
            </a:extLst>
          </p:cNvPr>
          <p:cNvSpPr txBox="1"/>
          <p:nvPr/>
        </p:nvSpPr>
        <p:spPr>
          <a:xfrm>
            <a:off x="9466654" y="5846791"/>
            <a:ext cx="21066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Xx/xx                 xx/xx               xx/xx 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A74EB48-B752-4E98-9204-912489913462}"/>
              </a:ext>
            </a:extLst>
          </p:cNvPr>
          <p:cNvSpPr txBox="1"/>
          <p:nvPr/>
        </p:nvSpPr>
        <p:spPr>
          <a:xfrm>
            <a:off x="9505126" y="5519845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46011BA7-2833-4635-9F3B-96F724DE0B00}"/>
              </a:ext>
            </a:extLst>
          </p:cNvPr>
          <p:cNvSpPr/>
          <p:nvPr/>
        </p:nvSpPr>
        <p:spPr>
          <a:xfrm>
            <a:off x="10783489" y="6244273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7ADDD50-1AC6-4E34-A55C-A9F65C1E6F99}"/>
              </a:ext>
            </a:extLst>
          </p:cNvPr>
          <p:cNvSpPr txBox="1"/>
          <p:nvPr/>
        </p:nvSpPr>
        <p:spPr>
          <a:xfrm>
            <a:off x="3984141" y="28347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AEB1372-10E2-4E1E-A680-3E09E361FB83}"/>
              </a:ext>
            </a:extLst>
          </p:cNvPr>
          <p:cNvSpPr txBox="1"/>
          <p:nvPr/>
        </p:nvSpPr>
        <p:spPr>
          <a:xfrm>
            <a:off x="8331704" y="2910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E8922D5-4DB7-4F70-AA91-D57E57EF5C10}"/>
              </a:ext>
            </a:extLst>
          </p:cNvPr>
          <p:cNvSpPr txBox="1"/>
          <p:nvPr/>
        </p:nvSpPr>
        <p:spPr>
          <a:xfrm>
            <a:off x="7283267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43AEBA4-04ED-4DA8-8305-18253B71968D}"/>
              </a:ext>
            </a:extLst>
          </p:cNvPr>
          <p:cNvSpPr txBox="1"/>
          <p:nvPr/>
        </p:nvSpPr>
        <p:spPr>
          <a:xfrm>
            <a:off x="11690285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EFC93C04-F6DA-4A89-A884-9B9C92934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0" y="5615373"/>
            <a:ext cx="1541127" cy="12008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EFDB84C-71E0-4C91-A80D-2D3EB180AB6C}"/>
              </a:ext>
            </a:extLst>
          </p:cNvPr>
          <p:cNvSpPr/>
          <p:nvPr/>
        </p:nvSpPr>
        <p:spPr>
          <a:xfrm>
            <a:off x="1323888" y="5646803"/>
            <a:ext cx="163829" cy="1599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493C0C6-5CF6-4531-82DF-181EA5C6DBC4}"/>
              </a:ext>
            </a:extLst>
          </p:cNvPr>
          <p:cNvCxnSpPr>
            <a:cxnSpLocks/>
          </p:cNvCxnSpPr>
          <p:nvPr/>
        </p:nvCxnSpPr>
        <p:spPr>
          <a:xfrm flipH="1" flipV="1">
            <a:off x="1666129" y="5806793"/>
            <a:ext cx="124964" cy="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01CADCF6-B1C4-4D05-B99E-9EA13D933D69}"/>
              </a:ext>
            </a:extLst>
          </p:cNvPr>
          <p:cNvSpPr/>
          <p:nvPr/>
        </p:nvSpPr>
        <p:spPr>
          <a:xfrm>
            <a:off x="7440522" y="2880884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77EBEB-B82E-407E-A917-108BEB7EEDAD}"/>
              </a:ext>
            </a:extLst>
          </p:cNvPr>
          <p:cNvSpPr/>
          <p:nvPr/>
        </p:nvSpPr>
        <p:spPr>
          <a:xfrm>
            <a:off x="6345859" y="6160291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F7F48D2-1CF0-4154-B7C4-70B87076BE52}"/>
              </a:ext>
            </a:extLst>
          </p:cNvPr>
          <p:cNvSpPr/>
          <p:nvPr/>
        </p:nvSpPr>
        <p:spPr>
          <a:xfrm>
            <a:off x="4180028" y="4066190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F917A7FD-768E-488A-9D1C-7816662DE036}"/>
              </a:ext>
            </a:extLst>
          </p:cNvPr>
          <p:cNvSpPr/>
          <p:nvPr/>
        </p:nvSpPr>
        <p:spPr>
          <a:xfrm>
            <a:off x="5694405" y="40676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5460BE-18A1-4D6E-8DFD-A08572E922B9}"/>
              </a:ext>
            </a:extLst>
          </p:cNvPr>
          <p:cNvSpPr txBox="1"/>
          <p:nvPr/>
        </p:nvSpPr>
        <p:spPr>
          <a:xfrm>
            <a:off x="10261824" y="522040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3834A18-A55D-4A57-8A5E-06D9C9F9480E}"/>
              </a:ext>
            </a:extLst>
          </p:cNvPr>
          <p:cNvSpPr txBox="1"/>
          <p:nvPr/>
        </p:nvSpPr>
        <p:spPr>
          <a:xfrm>
            <a:off x="11058287" y="521887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DC788F-BBB8-49FA-85C1-75A20B9C61F5}"/>
              </a:ext>
            </a:extLst>
          </p:cNvPr>
          <p:cNvSpPr/>
          <p:nvPr/>
        </p:nvSpPr>
        <p:spPr>
          <a:xfrm>
            <a:off x="1431510" y="223916"/>
            <a:ext cx="159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Administração:</a:t>
            </a:r>
          </a:p>
        </p:txBody>
      </p:sp>
    </p:spTree>
    <p:extLst>
      <p:ext uri="{BB962C8B-B14F-4D97-AF65-F5344CB8AC3E}">
        <p14:creationId xmlns:p14="http://schemas.microsoft.com/office/powerpoint/2010/main" val="19403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64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Administração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4" y="1341563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4" y="2324920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4" y="290328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503433"/>
            <a:ext cx="175338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Adm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oculto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ou</a:t>
            </a:r>
            <a:r>
              <a:rPr lang="en-US" sz="1050" dirty="0"/>
              <a:t> </a:t>
            </a:r>
            <a:r>
              <a:rPr lang="en-US" sz="1050" dirty="0" err="1"/>
              <a:t>nao</a:t>
            </a:r>
            <a:r>
              <a:rPr lang="en-US" sz="1050" dirty="0"/>
              <a:t> </a:t>
            </a:r>
            <a:r>
              <a:rPr lang="en-US" sz="1050" dirty="0" err="1"/>
              <a:t>tem</a:t>
            </a:r>
            <a:r>
              <a:rPr lang="en-US" sz="1050" dirty="0"/>
              <a:t> </a:t>
            </a:r>
            <a:r>
              <a:rPr lang="en-US" sz="1050" dirty="0" err="1"/>
              <a:t>leitura</a:t>
            </a:r>
            <a:r>
              <a:rPr lang="en-US" sz="1050" dirty="0"/>
              <a:t>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7075470" y="18647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1182049" y="4281983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77972" y="2801648"/>
            <a:ext cx="367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cxnSpLocks/>
          </p:cNvCxnSpPr>
          <p:nvPr/>
        </p:nvCxnSpPr>
        <p:spPr>
          <a:xfrm>
            <a:off x="3798999" y="2800251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149764"/>
            <a:ext cx="1" cy="96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ID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569297"/>
            <a:ext cx="0" cy="93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9353574" y="5758686"/>
            <a:ext cx="1111929" cy="577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Se trocar o </a:t>
            </a:r>
            <a:r>
              <a:rPr lang="en-US" sz="1050" dirty="0" err="1">
                <a:solidFill>
                  <a:srgbClr val="C00000"/>
                </a:solidFill>
              </a:rPr>
              <a:t>nome</a:t>
            </a:r>
            <a:r>
              <a:rPr lang="en-US" sz="1050" dirty="0">
                <a:solidFill>
                  <a:srgbClr val="C00000"/>
                </a:solidFill>
              </a:rPr>
              <a:t> do </a:t>
            </a:r>
            <a:r>
              <a:rPr lang="en-US" sz="1050" dirty="0" err="1">
                <a:solidFill>
                  <a:srgbClr val="C00000"/>
                </a:solidFill>
              </a:rPr>
              <a:t>chopp</a:t>
            </a:r>
            <a:r>
              <a:rPr lang="en-US" sz="1050" dirty="0">
                <a:solidFill>
                  <a:srgbClr val="C00000"/>
                </a:solidFill>
              </a:rPr>
              <a:t> o reset é </a:t>
            </a:r>
            <a:r>
              <a:rPr lang="en-US" sz="1050" dirty="0" err="1">
                <a:solidFill>
                  <a:srgbClr val="C00000"/>
                </a:solidFill>
              </a:rPr>
              <a:t>automatico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199534" y="6446797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entre </a:t>
            </a:r>
            <a:r>
              <a:rPr lang="en-US" sz="1200" dirty="0" err="1"/>
              <a:t>operações</a:t>
            </a:r>
            <a:r>
              <a:rPr lang="en-US" sz="1200" dirty="0"/>
              <a:t> –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199534" y="6131650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/>
            </a:lvl1pPr>
          </a:lstStyle>
          <a:p>
            <a:r>
              <a:rPr lang="en-US"/>
              <a:t>Itens em vermelho são puxados</a:t>
            </a:r>
            <a:r>
              <a:rPr lang="en-US" dirty="0"/>
              <a:t> do BD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8159044-80E0-4A4F-9167-B66309447D5E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 flipV="1">
            <a:off x="2660487" y="4512816"/>
            <a:ext cx="1643629" cy="1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08A92A3-5F31-43FF-8766-5B5411CD59CC}"/>
              </a:ext>
            </a:extLst>
          </p:cNvPr>
          <p:cNvSpPr txBox="1"/>
          <p:nvPr/>
        </p:nvSpPr>
        <p:spPr>
          <a:xfrm>
            <a:off x="6292739" y="472885"/>
            <a:ext cx="10079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Cadastrar</a:t>
            </a:r>
            <a:r>
              <a:rPr lang="en-US" sz="1200" dirty="0"/>
              <a:t> </a:t>
            </a:r>
            <a:r>
              <a:rPr lang="en-US" sz="1200" dirty="0" err="1"/>
              <a:t>usuario</a:t>
            </a:r>
            <a:endParaRPr lang="en-US" sz="10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245940-9D6C-4657-8300-420747865DF6}"/>
              </a:ext>
            </a:extLst>
          </p:cNvPr>
          <p:cNvSpPr txBox="1"/>
          <p:nvPr/>
        </p:nvSpPr>
        <p:spPr>
          <a:xfrm>
            <a:off x="6292739" y="1037608"/>
            <a:ext cx="10079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Recaregar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A696C9-6B16-454A-B265-DDD0A5DD4951}"/>
              </a:ext>
            </a:extLst>
          </p:cNvPr>
          <p:cNvSpPr txBox="1"/>
          <p:nvPr/>
        </p:nvSpPr>
        <p:spPr>
          <a:xfrm>
            <a:off x="6292738" y="1594705"/>
            <a:ext cx="100796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Manutenção</a:t>
            </a:r>
            <a:endParaRPr lang="en-US" sz="1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3A1C2B0-0099-4438-AC59-6D9283D5A100}"/>
              </a:ext>
            </a:extLst>
          </p:cNvPr>
          <p:cNvSpPr txBox="1"/>
          <p:nvPr/>
        </p:nvSpPr>
        <p:spPr>
          <a:xfrm>
            <a:off x="6132351" y="103554"/>
            <a:ext cx="133625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Seleciona</a:t>
            </a:r>
            <a:r>
              <a:rPr lang="en-US" sz="1200" dirty="0"/>
              <a:t> a </a:t>
            </a:r>
            <a:r>
              <a:rPr lang="en-US" sz="1200" dirty="0" err="1"/>
              <a:t>opção</a:t>
            </a:r>
            <a:endParaRPr lang="en-US" sz="1200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00CFF35-C253-4767-918F-21922DFE62B7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5920028" y="1268441"/>
            <a:ext cx="372711" cy="2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2C26B0-0850-4CB5-B35D-C8E38E3EA591}"/>
              </a:ext>
            </a:extLst>
          </p:cNvPr>
          <p:cNvSpPr txBox="1"/>
          <p:nvPr/>
        </p:nvSpPr>
        <p:spPr>
          <a:xfrm>
            <a:off x="1477582" y="30645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F9CB64F-55DB-43ED-AF7C-3EB6CBF69F02}"/>
              </a:ext>
            </a:extLst>
          </p:cNvPr>
          <p:cNvSpPr txBox="1"/>
          <p:nvPr/>
        </p:nvSpPr>
        <p:spPr>
          <a:xfrm>
            <a:off x="7879142" y="101424"/>
            <a:ext cx="22685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campos</a:t>
            </a:r>
            <a:r>
              <a:rPr lang="en-US" sz="1200" dirty="0"/>
              <a:t> </a:t>
            </a:r>
            <a:r>
              <a:rPr lang="en-US" sz="1200" dirty="0" err="1"/>
              <a:t>obrigatorios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opçao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cadastar</a:t>
            </a:r>
            <a:r>
              <a:rPr lang="en-US" sz="1200" dirty="0"/>
              <a:t> (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1AD4329-6EED-4B96-9099-EA7198D8B8EB}"/>
              </a:ext>
            </a:extLst>
          </p:cNvPr>
          <p:cNvSpPr txBox="1"/>
          <p:nvPr/>
        </p:nvSpPr>
        <p:spPr>
          <a:xfrm>
            <a:off x="9787905" y="1757061"/>
            <a:ext cx="22685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26A5C15-5201-44E8-A988-3C754475A88F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flipV="1">
            <a:off x="7300703" y="701589"/>
            <a:ext cx="578439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F55E059-5465-4EBE-A67B-19E606BF2DF3}"/>
              </a:ext>
            </a:extLst>
          </p:cNvPr>
          <p:cNvSpPr txBox="1"/>
          <p:nvPr/>
        </p:nvSpPr>
        <p:spPr>
          <a:xfrm>
            <a:off x="9947410" y="121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EC494D6-6AC8-4575-96C4-6EAFDE36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801" y="138187"/>
            <a:ext cx="1594643" cy="1203376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FFDF6CD2-68AB-4B7B-85C8-6D6BDE62F080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16200000" flipH="1">
            <a:off x="9057603" y="1257591"/>
            <a:ext cx="686141" cy="7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9B8D0D-083E-4B8B-B9F1-1D5141F850B3}"/>
              </a:ext>
            </a:extLst>
          </p:cNvPr>
          <p:cNvSpPr txBox="1"/>
          <p:nvPr/>
        </p:nvSpPr>
        <p:spPr>
          <a:xfrm>
            <a:off x="7879141" y="2514342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</a:t>
            </a:r>
            <a:r>
              <a:rPr lang="en-US" sz="1200" dirty="0" err="1"/>
              <a:t>cartão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digital (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vale para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  <a:endParaRPr lang="en-US" sz="10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14A32BE-71E2-46FB-ABA8-58F7F5D88CFC}"/>
              </a:ext>
            </a:extLst>
          </p:cNvPr>
          <p:cNvSpPr txBox="1"/>
          <p:nvPr/>
        </p:nvSpPr>
        <p:spPr>
          <a:xfrm>
            <a:off x="7893871" y="4143483"/>
            <a:ext cx="226859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FBAC1B9-100F-4EA3-ADB5-8645E87A2DC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5920028" y="703718"/>
            <a:ext cx="372711" cy="58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DF61D78-4BA3-4122-A6AF-1EABE345954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5920028" y="1292298"/>
            <a:ext cx="372710" cy="44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80521ADA-9103-4525-8F9D-74CBD2BD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861" y="2503433"/>
            <a:ext cx="1594643" cy="1211382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1D5961EB-DBBD-47C0-8F29-094991A70089}"/>
              </a:ext>
            </a:extLst>
          </p:cNvPr>
          <p:cNvSpPr txBox="1"/>
          <p:nvPr/>
        </p:nvSpPr>
        <p:spPr>
          <a:xfrm>
            <a:off x="7879140" y="3058678"/>
            <a:ext cx="226859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 a </a:t>
            </a:r>
            <a:r>
              <a:rPr lang="en-US" sz="1200" dirty="0" err="1"/>
              <a:t>escolha</a:t>
            </a:r>
            <a:r>
              <a:rPr lang="en-US" sz="1200" dirty="0"/>
              <a:t> e </a:t>
            </a:r>
            <a:r>
              <a:rPr lang="en-US" sz="1200" dirty="0" err="1"/>
              <a:t>procura</a:t>
            </a:r>
            <a:r>
              <a:rPr lang="en-US" sz="1200" dirty="0"/>
              <a:t> no BD </a:t>
            </a:r>
            <a:r>
              <a:rPr lang="en-US" sz="1200" dirty="0" err="1"/>
              <a:t>trazendo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atual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no valor a </a:t>
            </a:r>
            <a:r>
              <a:rPr lang="en-US" sz="1200" dirty="0" err="1"/>
              <a:t>adicionar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o </a:t>
            </a:r>
            <a:r>
              <a:rPr lang="en-US" sz="1200" dirty="0" err="1"/>
              <a:t>teclado</a:t>
            </a:r>
            <a:endParaRPr lang="en-US" sz="10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BF7EFC1-4A6F-41B2-94F6-11701A8BE379}"/>
              </a:ext>
            </a:extLst>
          </p:cNvPr>
          <p:cNvSpPr txBox="1"/>
          <p:nvPr/>
        </p:nvSpPr>
        <p:spPr>
          <a:xfrm>
            <a:off x="9941205" y="4343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4E950BF-D6AF-4CF0-A7AA-A766FB90C88C}"/>
              </a:ext>
            </a:extLst>
          </p:cNvPr>
          <p:cNvSpPr txBox="1"/>
          <p:nvPr/>
        </p:nvSpPr>
        <p:spPr>
          <a:xfrm>
            <a:off x="9787905" y="4691248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1E431AF-B997-46B2-9E2C-1BD92C88B0D0}"/>
              </a:ext>
            </a:extLst>
          </p:cNvPr>
          <p:cNvCxnSpPr>
            <a:cxnSpLocks/>
            <a:stCxn id="54" idx="2"/>
            <a:endCxn id="62" idx="1"/>
          </p:cNvCxnSpPr>
          <p:nvPr/>
        </p:nvCxnSpPr>
        <p:spPr>
          <a:xfrm rot="16200000" flipH="1">
            <a:off x="9157239" y="4291414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85153783-69F2-405F-9EC2-E243BF875E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8225" y="1991638"/>
            <a:ext cx="620094" cy="43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90D6D52B-99F4-48A0-A034-A75869DD2D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300703" y="1268441"/>
            <a:ext cx="372710" cy="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908D16E-E5BC-42D5-BBAE-226C9311BAA5}"/>
              </a:ext>
            </a:extLst>
          </p:cNvPr>
          <p:cNvCxnSpPr>
            <a:cxnSpLocks/>
          </p:cNvCxnSpPr>
          <p:nvPr/>
        </p:nvCxnSpPr>
        <p:spPr>
          <a:xfrm>
            <a:off x="7673413" y="1292298"/>
            <a:ext cx="933884" cy="60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117B62C-6F69-469C-B499-986B8B03FB15}"/>
              </a:ext>
            </a:extLst>
          </p:cNvPr>
          <p:cNvSpPr txBox="1"/>
          <p:nvPr/>
        </p:nvSpPr>
        <p:spPr>
          <a:xfrm>
            <a:off x="6221345" y="4954212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alterar</a:t>
            </a:r>
            <a:r>
              <a:rPr lang="en-US" sz="1200" dirty="0"/>
              <a:t> (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preto</a:t>
            </a:r>
            <a:r>
              <a:rPr lang="en-US" sz="1200" dirty="0"/>
              <a:t>)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0AAE65F-5014-4525-A5E5-FA07AAC02EAE}"/>
              </a:ext>
            </a:extLst>
          </p:cNvPr>
          <p:cNvSpPr txBox="1"/>
          <p:nvPr/>
        </p:nvSpPr>
        <p:spPr>
          <a:xfrm>
            <a:off x="6221346" y="5475618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Botão</a:t>
            </a:r>
            <a:r>
              <a:rPr lang="en-US" sz="1200" dirty="0"/>
              <a:t> reset </a:t>
            </a:r>
            <a:r>
              <a:rPr lang="en-US" sz="1200" dirty="0" err="1"/>
              <a:t>zera</a:t>
            </a:r>
            <a:r>
              <a:rPr lang="en-US" sz="1200" dirty="0"/>
              <a:t> o volume </a:t>
            </a:r>
            <a:r>
              <a:rPr lang="en-US" sz="1200" dirty="0" err="1"/>
              <a:t>atual</a:t>
            </a:r>
            <a:endParaRPr lang="en-US" sz="1200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9283F9D5-A743-41D0-B772-49875FE58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865" y="5580778"/>
            <a:ext cx="1594643" cy="1213117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3A4AA708-7B06-4E05-BE7C-C9FC3115A007}"/>
              </a:ext>
            </a:extLst>
          </p:cNvPr>
          <p:cNvSpPr txBox="1"/>
          <p:nvPr/>
        </p:nvSpPr>
        <p:spPr>
          <a:xfrm>
            <a:off x="6235090" y="5821759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6880EF-547E-4720-9EAF-223C0CE5817F}"/>
              </a:ext>
            </a:extLst>
          </p:cNvPr>
          <p:cNvSpPr txBox="1"/>
          <p:nvPr/>
        </p:nvSpPr>
        <p:spPr>
          <a:xfrm>
            <a:off x="8267116" y="60233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D2E9A51-BCE7-4CEA-B9CF-459A3CAFA6CA}"/>
              </a:ext>
            </a:extLst>
          </p:cNvPr>
          <p:cNvSpPr txBox="1"/>
          <p:nvPr/>
        </p:nvSpPr>
        <p:spPr>
          <a:xfrm>
            <a:off x="8129124" y="6369524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CE277433-34D8-4393-A72E-7B5E75BD7095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16200000" flipH="1">
            <a:off x="7498458" y="5969690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266D266C-B267-49BA-9E42-EAC76F8A3E24}"/>
              </a:ext>
            </a:extLst>
          </p:cNvPr>
          <p:cNvCxnSpPr>
            <a:stCxn id="33" idx="3"/>
          </p:cNvCxnSpPr>
          <p:nvPr/>
        </p:nvCxnSpPr>
        <p:spPr>
          <a:xfrm>
            <a:off x="7300703" y="1733205"/>
            <a:ext cx="186355" cy="32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79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Campos do Banco de Dados 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68F808-3056-47FF-9AE5-6B2E0623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5" y="1274225"/>
            <a:ext cx="10518751" cy="2602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E8A574B-B323-4749-AA0E-D2421E888B98}"/>
              </a:ext>
            </a:extLst>
          </p:cNvPr>
          <p:cNvSpPr txBox="1"/>
          <p:nvPr/>
        </p:nvSpPr>
        <p:spPr>
          <a:xfrm>
            <a:off x="9328557" y="640918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Bolar</a:t>
            </a:r>
            <a:r>
              <a:rPr lang="en-US" dirty="0"/>
              <a:t> back up </a:t>
            </a:r>
            <a:r>
              <a:rPr lang="en-US" dirty="0" err="1"/>
              <a:t>por</a:t>
            </a:r>
            <a:r>
              <a:rPr lang="en-US" dirty="0"/>
              <a:t> USB e SD</a:t>
            </a:r>
          </a:p>
        </p:txBody>
      </p:sp>
    </p:spTree>
    <p:extLst>
      <p:ext uri="{BB962C8B-B14F-4D97-AF65-F5344CB8AC3E}">
        <p14:creationId xmlns:p14="http://schemas.microsoft.com/office/powerpoint/2010/main" val="42403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810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Lógica prévia para correção de inconsistência de pulsos / preço: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94285E-7A6D-4C8D-8E8E-31ECF16F7D4C}"/>
              </a:ext>
            </a:extLst>
          </p:cNvPr>
          <p:cNvSpPr txBox="1"/>
          <p:nvPr/>
        </p:nvSpPr>
        <p:spPr>
          <a:xfrm>
            <a:off x="578840" y="1959596"/>
            <a:ext cx="50056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Verifica</a:t>
            </a:r>
            <a:r>
              <a:rPr lang="en-US" dirty="0"/>
              <a:t> P (</a:t>
            </a:r>
            <a:r>
              <a:rPr lang="en-US" dirty="0" err="1"/>
              <a:t>Pulso</a:t>
            </a:r>
            <a:r>
              <a:rPr lang="en-US" dirty="0"/>
              <a:t>) a </a:t>
            </a:r>
            <a:r>
              <a:rPr lang="en-US" dirty="0" err="1"/>
              <a:t>cada</a:t>
            </a:r>
            <a:r>
              <a:rPr lang="en-US" dirty="0"/>
              <a:t> 0,5 s  - P ideal = </a:t>
            </a:r>
            <a:r>
              <a:rPr lang="en-US" dirty="0">
                <a:solidFill>
                  <a:srgbClr val="C00000"/>
                </a:solidFill>
              </a:rPr>
              <a:t>13500/min</a:t>
            </a:r>
          </a:p>
          <a:p>
            <a:endParaRPr lang="en-US" dirty="0"/>
          </a:p>
          <a:p>
            <a:r>
              <a:rPr lang="en-US" dirty="0"/>
              <a:t>Se  100  &gt; P, P = P + 3</a:t>
            </a:r>
          </a:p>
          <a:p>
            <a:r>
              <a:rPr lang="en-US" dirty="0"/>
              <a:t>Se  150  &gt; P &gt; 100, P = P + 3</a:t>
            </a:r>
          </a:p>
          <a:p>
            <a:r>
              <a:rPr lang="en-US" dirty="0"/>
              <a:t>Se  200  &gt; P &gt; 150, P = P + 2</a:t>
            </a:r>
          </a:p>
          <a:p>
            <a:r>
              <a:rPr lang="en-US" dirty="0"/>
              <a:t>Se  255  &gt; P &gt; 200, P = P + 1</a:t>
            </a:r>
          </a:p>
          <a:p>
            <a:r>
              <a:rPr lang="en-US" dirty="0"/>
              <a:t>Se P=255, P = P</a:t>
            </a:r>
          </a:p>
          <a:p>
            <a:r>
              <a:rPr lang="en-US" dirty="0"/>
              <a:t>Se  255  &lt; P &lt; 300, P = P - 1</a:t>
            </a:r>
          </a:p>
          <a:p>
            <a:r>
              <a:rPr lang="en-US" dirty="0"/>
              <a:t>Se  300  &lt; P &lt; 350, P = P - 2</a:t>
            </a:r>
          </a:p>
          <a:p>
            <a:r>
              <a:rPr lang="en-US" dirty="0"/>
              <a:t>Se  350  &lt; P &lt; 400, P = P - 3</a:t>
            </a:r>
          </a:p>
          <a:p>
            <a:r>
              <a:rPr lang="en-US" dirty="0"/>
              <a:t>Se  400  &lt; P, P = P - 4</a:t>
            </a:r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BC2FA-FBA5-4485-B655-FCA86F9C99B4}"/>
              </a:ext>
            </a:extLst>
          </p:cNvPr>
          <p:cNvSpPr txBox="1"/>
          <p:nvPr/>
        </p:nvSpPr>
        <p:spPr>
          <a:xfrm>
            <a:off x="377504" y="5741225"/>
            <a:ext cx="46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apos</a:t>
            </a:r>
            <a:r>
              <a:rPr lang="en-US" dirty="0"/>
              <a:t> testes – e so </a:t>
            </a:r>
            <a:r>
              <a:rPr lang="en-US" dirty="0" err="1"/>
              <a:t>lembrete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F66BD3-D8D9-4CA6-998F-F59477D3DCAA}"/>
              </a:ext>
            </a:extLst>
          </p:cNvPr>
          <p:cNvSpPr txBox="1"/>
          <p:nvPr/>
        </p:nvSpPr>
        <p:spPr>
          <a:xfrm>
            <a:off x="578840" y="947956"/>
            <a:ext cx="449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13500 </a:t>
            </a:r>
            <a:r>
              <a:rPr lang="en-US" dirty="0" err="1"/>
              <a:t>pulsos</a:t>
            </a:r>
            <a:r>
              <a:rPr lang="en-US" dirty="0"/>
              <a:t> = 1000 ml =&gt; 1 ml = 13,5 </a:t>
            </a:r>
            <a:r>
              <a:rPr lang="en-US" dirty="0" err="1"/>
              <a:t>pulsos</a:t>
            </a:r>
            <a:endParaRPr lang="en-US" dirty="0"/>
          </a:p>
          <a:p>
            <a:r>
              <a:rPr lang="en-US" dirty="0" err="1"/>
              <a:t>Custo</a:t>
            </a:r>
            <a:r>
              <a:rPr lang="en-US" dirty="0"/>
              <a:t> 1 ml = (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litro</a:t>
            </a:r>
            <a:r>
              <a:rPr lang="en-US" dirty="0"/>
              <a:t> / 1000 ) = 13,5 </a:t>
            </a:r>
            <a:r>
              <a:rPr lang="en-US" dirty="0" err="1"/>
              <a:t>pulsos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FD0022-8B2C-4D04-9388-FC8A31FC4380}"/>
              </a:ext>
            </a:extLst>
          </p:cNvPr>
          <p:cNvSpPr txBox="1"/>
          <p:nvPr/>
        </p:nvSpPr>
        <p:spPr>
          <a:xfrm>
            <a:off x="7496100" y="6375633"/>
            <a:ext cx="46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Velocidade</a:t>
            </a:r>
            <a:r>
              <a:rPr lang="en-US" dirty="0"/>
              <a:t> ideal do </a:t>
            </a:r>
            <a:r>
              <a:rPr lang="en-US" dirty="0" err="1"/>
              <a:t>chopp</a:t>
            </a:r>
            <a:r>
              <a:rPr lang="en-US" dirty="0"/>
              <a:t> é 60 ml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segundo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3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717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45</cp:revision>
  <dcterms:created xsi:type="dcterms:W3CDTF">2017-10-03T00:45:01Z</dcterms:created>
  <dcterms:modified xsi:type="dcterms:W3CDTF">2018-04-23T18:45:06Z</dcterms:modified>
</cp:coreProperties>
</file>