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61DA-6E0A-42DC-8013-565270ACC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2C9ADC-62A5-42DA-914F-E06C65088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28BBA-ABA7-41B3-A8AD-598352DA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84105-88C7-415C-812F-7ACA5E98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717EC-CAD2-4571-8C26-703AEAE7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120D0-AF3B-4D12-AE9F-1E249664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34A2E3-0E71-4479-A299-C01631A88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A3BE1-F98A-4F59-8A75-B6A90F96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4DF18-67FF-4828-A88B-C8781E0B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1D4FF-67E4-4FA7-AACA-7A60D656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3216D2-39EE-449B-81EF-2EE66ED5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4549B-54E4-4937-B69B-6DEBC052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4A8B2E-8535-440C-AEE8-2F80951E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13A863-013E-4EA9-8AFF-635CBBD3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3D72-6109-42F7-902F-12F3E90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871B-DA44-43CC-8390-D769494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21977-F3FF-4BF9-AA69-E61286B8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4C3AE-7531-4007-A042-7D9D7ABB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FEA4D-9B67-4729-964B-4DBAC029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340F6-05AE-4F5B-92CC-3DD4EEFD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14055-7C17-4256-A485-18845BD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763895-5591-4D2F-AF44-EE0F06FA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09E5E-9705-401A-B24A-C53D5C09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21891-6CFB-4F80-8586-1D662B74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5B9ACB-EF83-45C1-A674-B31646D9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5AEA2-4A9B-45B2-8523-7A6219C5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9402A-4567-4BEA-8D09-BF15F6D4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0C2CB6-63EC-4B0C-BE30-2D3C69D77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D0C144-1D88-4D5E-9161-8F0A2AC8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79EB2-A906-40B5-8E3E-5F18E589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D170F3-5892-4C1E-8D2D-1C9BC18C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3854D-E249-45D3-8F18-5F44EF5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3AD10A-958C-4183-82DC-80A3596F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CA1A11-942A-496D-8723-CB2FDE211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E028AA-177F-445E-8699-FB55CAE88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95AD96-913F-42A9-9CA0-B85AC1392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0EC504-94C6-46AC-91C2-6C58DB8B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1F312D-193F-4B47-8E61-78F4CC41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9DD831-D298-43C1-BF91-87E79E92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0D92D-08CC-4989-879D-1F82753A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5EC83C-9B2C-404D-AC43-B51B0E8D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F0406E-287C-4390-A5A7-3E3FB10E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25CCE6-2BC8-4F0F-923F-619C99CE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0519A3-BDE6-42F0-B8CA-0BF8B126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8F5ACF-E50A-43C8-A845-B028EE20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64E0E6-96B6-414C-8FF3-D6E50400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579A6-3FC3-4A27-995F-6D9833A8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2D335-6F65-452D-A426-7ABC5F5E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DD5BB6-8ABB-4FB3-8B51-3D5A1541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21C7AE-D55B-401E-B001-8C6030FF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2BC7A-3988-4701-B998-4A6CC2CA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38AEF2-BEEB-4474-BCBD-DE90996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E8EE-6037-4F84-93DA-F3BA68F7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556F10-FDE7-49FF-B67C-12A1E7F8A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972622-6F1E-4D77-8F36-5E60539A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785EE8-025D-4D6C-82DB-421E41CC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F7F70F-81C9-42F1-A75A-75FFC8CA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5E6CE-F6B2-4847-9A38-309ED8E7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0850EB-8F08-4DE8-AF56-76BC9457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D9E3A-4789-4097-9A38-035ABD8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2DD19B-CDBA-4B14-B621-AF192181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F6C-8D91-43F6-AB97-7B9EDAADA8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D63CD-A2FF-41FA-874E-B5A4F77CB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91D5B-EFE6-405D-91DB-45F5FA083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9ADAD60-EF22-4774-8929-3DFE4C36B038}"/>
              </a:ext>
            </a:extLst>
          </p:cNvPr>
          <p:cNvSpPr/>
          <p:nvPr/>
        </p:nvSpPr>
        <p:spPr>
          <a:xfrm>
            <a:off x="488542" y="5139507"/>
            <a:ext cx="4794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 JP4</a:t>
            </a:r>
            <a:r>
              <a:rPr lang="pt-BR" dirty="0"/>
              <a:t>	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8 vias </a:t>
            </a:r>
            <a:r>
              <a:rPr lang="pt-BR" dirty="0" err="1"/>
              <a:t>femea</a:t>
            </a:r>
            <a:r>
              <a:rPr lang="pt-BR" dirty="0"/>
              <a:t>		2	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- 8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437" y="5498621"/>
            <a:ext cx="691598" cy="6044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9B7DCBB-F427-45FA-A22E-35E92804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18" y="5266823"/>
            <a:ext cx="1318163" cy="1068050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A132364-1A11-4274-A358-21AD1DFA9C22}"/>
              </a:ext>
            </a:extLst>
          </p:cNvPr>
          <p:cNvCxnSpPr>
            <a:cxnSpLocks/>
          </p:cNvCxnSpPr>
          <p:nvPr/>
        </p:nvCxnSpPr>
        <p:spPr>
          <a:xfrm>
            <a:off x="5414116" y="568651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6D3584-16D4-4BE5-AFE3-6B4F78BEC53D}"/>
              </a:ext>
            </a:extLst>
          </p:cNvPr>
          <p:cNvSpPr txBox="1"/>
          <p:nvPr/>
        </p:nvSpPr>
        <p:spPr>
          <a:xfrm>
            <a:off x="5242068" y="55738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690B1B3A-6B7E-4EB2-BAD3-5C02214A7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45"/>
          <a:stretch/>
        </p:blipFill>
        <p:spPr>
          <a:xfrm>
            <a:off x="6452815" y="1397568"/>
            <a:ext cx="857250" cy="124746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095999" y="717705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80073">
            <a:off x="8606739" y="5113205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650" y="1327367"/>
            <a:ext cx="571500" cy="1219200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21036" y="1857446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2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63A3E19-0EB9-4B31-998F-F554F9FE57E6}"/>
              </a:ext>
            </a:extLst>
          </p:cNvPr>
          <p:cNvCxnSpPr>
            <a:cxnSpLocks/>
          </p:cNvCxnSpPr>
          <p:nvPr/>
        </p:nvCxnSpPr>
        <p:spPr>
          <a:xfrm>
            <a:off x="1839297" y="2108382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>
            <a:off x="1839297" y="1974138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7A0BCE08-C86F-49C6-9144-C6CDAA56B459}"/>
              </a:ext>
            </a:extLst>
          </p:cNvPr>
          <p:cNvCxnSpPr>
            <a:cxnSpLocks/>
          </p:cNvCxnSpPr>
          <p:nvPr/>
        </p:nvCxnSpPr>
        <p:spPr>
          <a:xfrm>
            <a:off x="1862687" y="2340761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56DEB4E5-BF12-41AB-9821-1531B7AA7A84}"/>
              </a:ext>
            </a:extLst>
          </p:cNvPr>
          <p:cNvCxnSpPr>
            <a:cxnSpLocks/>
          </p:cNvCxnSpPr>
          <p:nvPr/>
        </p:nvCxnSpPr>
        <p:spPr>
          <a:xfrm>
            <a:off x="1862687" y="2222419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E7D779A-60A3-4B2A-B95B-349FC96765C8}"/>
              </a:ext>
            </a:extLst>
          </p:cNvPr>
          <p:cNvSpPr txBox="1"/>
          <p:nvPr/>
        </p:nvSpPr>
        <p:spPr>
          <a:xfrm>
            <a:off x="1150633" y="264639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8AB9292-8CA7-4A15-969B-06694D30C502}"/>
              </a:ext>
            </a:extLst>
          </p:cNvPr>
          <p:cNvSpPr txBox="1"/>
          <p:nvPr/>
        </p:nvSpPr>
        <p:spPr>
          <a:xfrm>
            <a:off x="6474722" y="262615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8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583" y="5650190"/>
            <a:ext cx="691598" cy="604453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SD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940"/>
          <a:stretch/>
        </p:blipFill>
        <p:spPr>
          <a:xfrm>
            <a:off x="1291650" y="1327367"/>
            <a:ext cx="571500" cy="781015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4830108" cy="601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 flipV="1">
            <a:off x="1821036" y="1660208"/>
            <a:ext cx="4756329" cy="629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63A3E19-0EB9-4B31-998F-F554F9FE57E6}"/>
              </a:ext>
            </a:extLst>
          </p:cNvPr>
          <p:cNvCxnSpPr>
            <a:cxnSpLocks/>
          </p:cNvCxnSpPr>
          <p:nvPr/>
        </p:nvCxnSpPr>
        <p:spPr>
          <a:xfrm>
            <a:off x="1839297" y="2108382"/>
            <a:ext cx="4738068" cy="68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>
            <a:off x="1839297" y="1974138"/>
            <a:ext cx="4891473" cy="650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SD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6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8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- 6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12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E9F5C55E-937D-4B06-80A8-A2E24D21B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16770" y="5383079"/>
            <a:ext cx="1103631" cy="1080732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DDA91A9-B417-4F35-B55F-89059F3AA4EB}"/>
              </a:ext>
            </a:extLst>
          </p:cNvPr>
          <p:cNvCxnSpPr>
            <a:cxnSpLocks/>
          </p:cNvCxnSpPr>
          <p:nvPr/>
        </p:nvCxnSpPr>
        <p:spPr>
          <a:xfrm>
            <a:off x="5116780" y="584962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60F6F13-D013-498D-8613-D455556080DD}"/>
              </a:ext>
            </a:extLst>
          </p:cNvPr>
          <p:cNvSpPr txBox="1"/>
          <p:nvPr/>
        </p:nvSpPr>
        <p:spPr>
          <a:xfrm>
            <a:off x="4944732" y="573697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ECE061D-7CA6-4AA4-8666-0943EBEF7A92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37D7B203-1FE3-479B-AC39-ABE3950B3A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145"/>
          <a:stretch/>
        </p:blipFill>
        <p:spPr>
          <a:xfrm>
            <a:off x="6452815" y="1397568"/>
            <a:ext cx="857250" cy="124746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CC2FAC0-FFB0-43C9-BE74-AC4A27F8A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572" y="5315597"/>
            <a:ext cx="1318163" cy="1068050"/>
          </a:xfrm>
          <a:prstGeom prst="rect">
            <a:avLst/>
          </a:prstGeom>
        </p:spPr>
      </p:pic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A2281395-4CF4-4B95-8E0C-BD1C1A1F4ADF}"/>
              </a:ext>
            </a:extLst>
          </p:cNvPr>
          <p:cNvCxnSpPr>
            <a:cxnSpLocks/>
          </p:cNvCxnSpPr>
          <p:nvPr/>
        </p:nvCxnSpPr>
        <p:spPr>
          <a:xfrm>
            <a:off x="6730770" y="5735286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FE62FE9-715D-446A-93AF-30DEF1F75E03}"/>
              </a:ext>
            </a:extLst>
          </p:cNvPr>
          <p:cNvSpPr txBox="1"/>
          <p:nvPr/>
        </p:nvSpPr>
        <p:spPr>
          <a:xfrm>
            <a:off x="6558722" y="562263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4955926" cy="93650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5074690" cy="17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5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5735D217-9529-4C4C-A4B5-36C77A74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44287" y="5261835"/>
            <a:ext cx="703952" cy="7122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53" y="5416531"/>
            <a:ext cx="691598" cy="604453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97646" y="1474921"/>
            <a:ext cx="5163523" cy="34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Vem</a:t>
            </a:r>
            <a:r>
              <a:rPr lang="en-US" dirty="0"/>
              <a:t> da </a:t>
            </a:r>
            <a:r>
              <a:rPr lang="en-US" dirty="0" err="1"/>
              <a:t>fonte</a:t>
            </a:r>
            <a:endParaRPr lang="en-US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5121872" cy="104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96199" y="127839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+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948042" y="254521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Alimentação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2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9546DB-65F1-4E54-836C-C37F4E4BB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85"/>
          <a:stretch/>
        </p:blipFill>
        <p:spPr>
          <a:xfrm>
            <a:off x="6961169" y="1663780"/>
            <a:ext cx="685800" cy="313514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614EC10-0714-4A85-9E86-FCFB0A05A982}"/>
              </a:ext>
            </a:extLst>
          </p:cNvPr>
          <p:cNvCxnSpPr>
            <a:cxnSpLocks/>
          </p:cNvCxnSpPr>
          <p:nvPr/>
        </p:nvCxnSpPr>
        <p:spPr>
          <a:xfrm>
            <a:off x="5580373" y="5723685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261E350-2D95-4937-926D-CB28D7E40381}"/>
              </a:ext>
            </a:extLst>
          </p:cNvPr>
          <p:cNvSpPr txBox="1"/>
          <p:nvPr/>
        </p:nvSpPr>
        <p:spPr>
          <a:xfrm>
            <a:off x="5408325" y="56110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BF6FF6F-EF04-48EB-AADA-C577E7AD462F}"/>
              </a:ext>
            </a:extLst>
          </p:cNvPr>
          <p:cNvSpPr txBox="1"/>
          <p:nvPr/>
        </p:nvSpPr>
        <p:spPr>
          <a:xfrm>
            <a:off x="6191188" y="726526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767D06F-DA9F-45DB-B204-4DD152AC4D10}"/>
              </a:ext>
            </a:extLst>
          </p:cNvPr>
          <p:cNvSpPr txBox="1"/>
          <p:nvPr/>
        </p:nvSpPr>
        <p:spPr>
          <a:xfrm>
            <a:off x="1178002" y="166332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-</a:t>
            </a:r>
          </a:p>
        </p:txBody>
      </p:sp>
    </p:spTree>
    <p:extLst>
      <p:ext uri="{BB962C8B-B14F-4D97-AF65-F5344CB8AC3E}">
        <p14:creationId xmlns:p14="http://schemas.microsoft.com/office/powerpoint/2010/main" val="12829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F557578E-03E3-4F8C-AD00-921DA573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52" y="5159799"/>
            <a:ext cx="1971725" cy="117405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43B4C16-ED4B-49A5-88AB-04DACCD5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16770" y="5383079"/>
            <a:ext cx="1103631" cy="10807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732" y="5790615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4875744" cy="9089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A132364-1A11-4274-A358-21AD1DFA9C22}"/>
              </a:ext>
            </a:extLst>
          </p:cNvPr>
          <p:cNvCxnSpPr>
            <a:cxnSpLocks/>
          </p:cNvCxnSpPr>
          <p:nvPr/>
        </p:nvCxnSpPr>
        <p:spPr>
          <a:xfrm>
            <a:off x="5116780" y="584962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6D3584-16D4-4BE5-AFE3-6B4F78BEC53D}"/>
              </a:ext>
            </a:extLst>
          </p:cNvPr>
          <p:cNvSpPr txBox="1"/>
          <p:nvPr/>
        </p:nvSpPr>
        <p:spPr>
          <a:xfrm>
            <a:off x="4944732" y="573697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4875744" cy="11678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80073">
            <a:off x="10189047" y="5233862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940"/>
          <a:stretch/>
        </p:blipFill>
        <p:spPr>
          <a:xfrm>
            <a:off x="1291650" y="1327367"/>
            <a:ext cx="571500" cy="781015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527145"/>
            <a:ext cx="4870615" cy="32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2"/>
            <a:ext cx="4852354" cy="6653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63A3E19-0EB9-4B31-998F-F554F9FE57E6}"/>
              </a:ext>
            </a:extLst>
          </p:cNvPr>
          <p:cNvCxnSpPr>
            <a:cxnSpLocks/>
          </p:cNvCxnSpPr>
          <p:nvPr/>
        </p:nvCxnSpPr>
        <p:spPr>
          <a:xfrm flipV="1">
            <a:off x="1839297" y="1778709"/>
            <a:ext cx="4852354" cy="329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 flipV="1">
            <a:off x="1839297" y="1658324"/>
            <a:ext cx="4870615" cy="3158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B83700-EEE2-4D01-A1D6-87F8C40582AA}"/>
              </a:ext>
            </a:extLst>
          </p:cNvPr>
          <p:cNvSpPr/>
          <p:nvPr/>
        </p:nvSpPr>
        <p:spPr>
          <a:xfrm>
            <a:off x="522054" y="5062183"/>
            <a:ext cx="47946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 JP8</a:t>
            </a:r>
            <a:r>
              <a:rPr lang="pt-BR" dirty="0"/>
              <a:t>	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6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10 vias </a:t>
            </a:r>
            <a:r>
              <a:rPr lang="pt-BR" dirty="0" err="1"/>
              <a:t>femea</a:t>
            </a:r>
            <a:r>
              <a:rPr lang="pt-BR" dirty="0"/>
              <a:t>		1	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- 8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12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33A383F-46E9-4696-A918-7A5006BE4ABD}"/>
              </a:ext>
            </a:extLst>
          </p:cNvPr>
          <p:cNvCxnSpPr>
            <a:cxnSpLocks/>
          </p:cNvCxnSpPr>
          <p:nvPr/>
        </p:nvCxnSpPr>
        <p:spPr>
          <a:xfrm>
            <a:off x="6918991" y="574682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3DB48B3-4F74-4B1A-89A3-BB995325B578}"/>
              </a:ext>
            </a:extLst>
          </p:cNvPr>
          <p:cNvSpPr txBox="1"/>
          <p:nvPr/>
        </p:nvSpPr>
        <p:spPr>
          <a:xfrm>
            <a:off x="6746943" y="56341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vias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DC0DFB-F302-4AB6-9470-C5BDD76090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794"/>
          <a:stretch/>
        </p:blipFill>
        <p:spPr>
          <a:xfrm>
            <a:off x="6680569" y="1366880"/>
            <a:ext cx="733425" cy="13031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vias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583" y="5650190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940"/>
          <a:stretch/>
        </p:blipFill>
        <p:spPr>
          <a:xfrm>
            <a:off x="1291650" y="1327367"/>
            <a:ext cx="571500" cy="781015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4988045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2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63A3E19-0EB9-4B31-998F-F554F9FE57E6}"/>
              </a:ext>
            </a:extLst>
          </p:cNvPr>
          <p:cNvCxnSpPr>
            <a:cxnSpLocks/>
          </p:cNvCxnSpPr>
          <p:nvPr/>
        </p:nvCxnSpPr>
        <p:spPr>
          <a:xfrm>
            <a:off x="1839297" y="2108382"/>
            <a:ext cx="4900071" cy="2989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>
            <a:off x="1839297" y="1974138"/>
            <a:ext cx="4988045" cy="318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vias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DC0DFB-F302-4AB6-9470-C5BDD76090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514"/>
          <a:stretch/>
        </p:blipFill>
        <p:spPr>
          <a:xfrm>
            <a:off x="6680569" y="1366880"/>
            <a:ext cx="733425" cy="449849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vias</a:t>
            </a:r>
            <a:r>
              <a:rPr lang="en-US" dirty="0"/>
              <a:t> e 3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JP5	</a:t>
            </a:r>
            <a:r>
              <a:rPr lang="en-US" dirty="0"/>
              <a:t>		</a:t>
            </a:r>
          </a:p>
          <a:p>
            <a:r>
              <a:rPr lang="en-US" dirty="0" err="1"/>
              <a:t>conector</a:t>
            </a:r>
            <a:r>
              <a:rPr lang="en-US" dirty="0"/>
              <a:t> kk 6 </a:t>
            </a:r>
            <a:r>
              <a:rPr lang="en-US" dirty="0" err="1"/>
              <a:t>vias</a:t>
            </a:r>
            <a:r>
              <a:rPr lang="en-US" dirty="0"/>
              <a:t> </a:t>
            </a:r>
            <a:r>
              <a:rPr lang="en-US" dirty="0" err="1"/>
              <a:t>femea</a:t>
            </a:r>
            <a:r>
              <a:rPr lang="en-US" dirty="0"/>
              <a:t>		1</a:t>
            </a:r>
          </a:p>
          <a:p>
            <a:r>
              <a:rPr lang="en-US" dirty="0" err="1"/>
              <a:t>conector</a:t>
            </a:r>
            <a:r>
              <a:rPr lang="en-US" dirty="0"/>
              <a:t> kk 3 </a:t>
            </a:r>
            <a:r>
              <a:rPr lang="en-US" dirty="0" err="1"/>
              <a:t>vias</a:t>
            </a:r>
            <a:r>
              <a:rPr lang="en-US" dirty="0"/>
              <a:t> </a:t>
            </a:r>
            <a:r>
              <a:rPr lang="en-US" dirty="0" err="1"/>
              <a:t>femea</a:t>
            </a:r>
            <a:r>
              <a:rPr lang="en-US" dirty="0"/>
              <a:t>		2</a:t>
            </a:r>
          </a:p>
          <a:p>
            <a:r>
              <a:rPr lang="en-US" dirty="0"/>
              <a:t>flat cable (AWG 24) - 6 </a:t>
            </a:r>
            <a:r>
              <a:rPr lang="en-US" dirty="0" err="1"/>
              <a:t>vias</a:t>
            </a:r>
            <a:r>
              <a:rPr lang="en-US" dirty="0"/>
              <a:t>		0,4 m</a:t>
            </a:r>
          </a:p>
          <a:p>
            <a:r>
              <a:rPr lang="en-US" dirty="0"/>
              <a:t>terminal para </a:t>
            </a:r>
            <a:r>
              <a:rPr lang="en-US" dirty="0" err="1"/>
              <a:t>conector</a:t>
            </a:r>
            <a:r>
              <a:rPr lang="en-US" dirty="0"/>
              <a:t> kk		12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CC201EB-5756-4CFB-A9D8-1AEE2B08D0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514"/>
          <a:stretch/>
        </p:blipFill>
        <p:spPr>
          <a:xfrm>
            <a:off x="6696780" y="1995680"/>
            <a:ext cx="733425" cy="44984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E9F5C55E-937D-4B06-80A8-A2E24D21B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216770" y="5383079"/>
            <a:ext cx="1103631" cy="1080732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DDA91A9-B417-4F35-B55F-89059F3AA4EB}"/>
              </a:ext>
            </a:extLst>
          </p:cNvPr>
          <p:cNvCxnSpPr>
            <a:cxnSpLocks/>
          </p:cNvCxnSpPr>
          <p:nvPr/>
        </p:nvCxnSpPr>
        <p:spPr>
          <a:xfrm>
            <a:off x="5116780" y="584962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60F6F13-D013-498D-8613-D455556080DD}"/>
              </a:ext>
            </a:extLst>
          </p:cNvPr>
          <p:cNvSpPr txBox="1"/>
          <p:nvPr/>
        </p:nvSpPr>
        <p:spPr>
          <a:xfrm>
            <a:off x="4944732" y="573697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7E0B922A-9589-428D-8125-FA258EF466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492" y="5538254"/>
            <a:ext cx="886017" cy="716389"/>
          </a:xfrm>
          <a:prstGeom prst="rect">
            <a:avLst/>
          </a:prstGeom>
        </p:spPr>
      </p:pic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2AF75B4C-6C0A-47B4-8262-6E469543F169}"/>
              </a:ext>
            </a:extLst>
          </p:cNvPr>
          <p:cNvCxnSpPr>
            <a:cxnSpLocks/>
          </p:cNvCxnSpPr>
          <p:nvPr/>
        </p:nvCxnSpPr>
        <p:spPr>
          <a:xfrm>
            <a:off x="6980322" y="5957344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1675E3-57F5-4134-87FB-478FB36C411C}"/>
              </a:ext>
            </a:extLst>
          </p:cNvPr>
          <p:cNvSpPr txBox="1"/>
          <p:nvPr/>
        </p:nvSpPr>
        <p:spPr>
          <a:xfrm>
            <a:off x="6808274" y="584469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695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D0FA0BE-242D-449C-8DF6-4240DB31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660" y="5257113"/>
            <a:ext cx="965643" cy="7163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459" y="5631521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5000427" cy="58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A132364-1A11-4274-A358-21AD1DFA9C22}"/>
              </a:ext>
            </a:extLst>
          </p:cNvPr>
          <p:cNvCxnSpPr>
            <a:cxnSpLocks/>
          </p:cNvCxnSpPr>
          <p:nvPr/>
        </p:nvCxnSpPr>
        <p:spPr>
          <a:xfrm>
            <a:off x="5071588" y="560028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6D3584-16D4-4BE5-AFE3-6B4F78BEC53D}"/>
              </a:ext>
            </a:extLst>
          </p:cNvPr>
          <p:cNvSpPr txBox="1"/>
          <p:nvPr/>
        </p:nvSpPr>
        <p:spPr>
          <a:xfrm>
            <a:off x="4899540" y="54876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5000427" cy="86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184"/>
          <a:stretch/>
        </p:blipFill>
        <p:spPr>
          <a:xfrm>
            <a:off x="1291650" y="1327367"/>
            <a:ext cx="571500" cy="668313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5073787" cy="119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2"/>
            <a:ext cx="4977037" cy="3441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 flipV="1">
            <a:off x="1839297" y="1820537"/>
            <a:ext cx="5035228" cy="1536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JP7	</a:t>
            </a:r>
            <a:r>
              <a:rPr lang="en-US" dirty="0"/>
              <a:t>		</a:t>
            </a:r>
          </a:p>
          <a:p>
            <a:r>
              <a:rPr lang="en-US" dirty="0" err="1"/>
              <a:t>conector</a:t>
            </a:r>
            <a:r>
              <a:rPr lang="en-US" dirty="0"/>
              <a:t> kk 5 </a:t>
            </a:r>
            <a:r>
              <a:rPr lang="en-US" dirty="0" err="1"/>
              <a:t>vias</a:t>
            </a:r>
            <a:r>
              <a:rPr lang="en-US" dirty="0"/>
              <a:t> </a:t>
            </a:r>
            <a:r>
              <a:rPr lang="en-US" dirty="0" err="1"/>
              <a:t>femea</a:t>
            </a:r>
            <a:r>
              <a:rPr lang="en-US" dirty="0"/>
              <a:t>		2</a:t>
            </a:r>
          </a:p>
          <a:p>
            <a:r>
              <a:rPr lang="en-US" dirty="0"/>
              <a:t>flat cable (AWG 24) - 5 </a:t>
            </a:r>
            <a:r>
              <a:rPr lang="en-US" dirty="0" err="1"/>
              <a:t>vias</a:t>
            </a:r>
            <a:r>
              <a:rPr lang="en-US" dirty="0"/>
              <a:t>		0,4 m</a:t>
            </a:r>
          </a:p>
          <a:p>
            <a:r>
              <a:rPr lang="en-US" dirty="0"/>
              <a:t>flat cable (AWG 24) - 8 </a:t>
            </a:r>
            <a:r>
              <a:rPr lang="en-US" dirty="0" err="1"/>
              <a:t>vias</a:t>
            </a:r>
            <a:r>
              <a:rPr lang="en-US" dirty="0"/>
              <a:t>		0,4 m</a:t>
            </a:r>
          </a:p>
          <a:p>
            <a:r>
              <a:rPr lang="en-US" dirty="0"/>
              <a:t>terminal para </a:t>
            </a:r>
            <a:r>
              <a:rPr lang="en-US" dirty="0" err="1"/>
              <a:t>conector</a:t>
            </a:r>
            <a:r>
              <a:rPr lang="en-US" dirty="0"/>
              <a:t> kk		10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9546DB-65F1-4E54-836C-C37F4E4BB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646" y="1306894"/>
            <a:ext cx="685800" cy="12192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53A4A10C-988E-458F-9CB1-481ECD009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309" y="5097496"/>
            <a:ext cx="1318163" cy="1068050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614EC10-0714-4A85-9E86-FCFB0A05A982}"/>
              </a:ext>
            </a:extLst>
          </p:cNvPr>
          <p:cNvCxnSpPr>
            <a:cxnSpLocks/>
          </p:cNvCxnSpPr>
          <p:nvPr/>
        </p:nvCxnSpPr>
        <p:spPr>
          <a:xfrm>
            <a:off x="6656507" y="5517185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261E350-2D95-4937-926D-CB28D7E40381}"/>
              </a:ext>
            </a:extLst>
          </p:cNvPr>
          <p:cNvSpPr txBox="1"/>
          <p:nvPr/>
        </p:nvSpPr>
        <p:spPr>
          <a:xfrm>
            <a:off x="6484459" y="54045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832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5735D217-9529-4C4C-A4B5-36C77A74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20421" y="5055335"/>
            <a:ext cx="703952" cy="71226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C72B11-00DC-43A1-B688-4ECE0AC5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02" y="5267335"/>
            <a:ext cx="897029" cy="6659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459" y="5631521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5163523" cy="1048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A132364-1A11-4274-A358-21AD1DFA9C22}"/>
              </a:ext>
            </a:extLst>
          </p:cNvPr>
          <p:cNvCxnSpPr>
            <a:cxnSpLocks/>
          </p:cNvCxnSpPr>
          <p:nvPr/>
        </p:nvCxnSpPr>
        <p:spPr>
          <a:xfrm>
            <a:off x="5071588" y="560028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6D3584-16D4-4BE5-AFE3-6B4F78BEC53D}"/>
              </a:ext>
            </a:extLst>
          </p:cNvPr>
          <p:cNvSpPr txBox="1"/>
          <p:nvPr/>
        </p:nvSpPr>
        <p:spPr>
          <a:xfrm>
            <a:off x="4899540" y="54876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97646" y="1474921"/>
            <a:ext cx="5163523" cy="34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771"/>
          <a:stretch/>
        </p:blipFill>
        <p:spPr>
          <a:xfrm>
            <a:off x="1291650" y="1327368"/>
            <a:ext cx="571500" cy="52704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5073787" cy="119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821036" y="1723202"/>
            <a:ext cx="5140133" cy="8178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vias</a:t>
            </a:r>
            <a:r>
              <a:rPr lang="en-US" dirty="0"/>
              <a:t> e 2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4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2 vias </a:t>
            </a:r>
            <a:r>
              <a:rPr lang="pt-BR" dirty="0" err="1"/>
              <a:t>femea</a:t>
            </a:r>
            <a:r>
              <a:rPr lang="pt-BR" dirty="0"/>
              <a:t>		2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- 4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9546DB-65F1-4E54-836C-C37F4E4BB5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4285"/>
          <a:stretch/>
        </p:blipFill>
        <p:spPr>
          <a:xfrm>
            <a:off x="6961169" y="1663780"/>
            <a:ext cx="685800" cy="313514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614EC10-0714-4A85-9E86-FCFB0A05A982}"/>
              </a:ext>
            </a:extLst>
          </p:cNvPr>
          <p:cNvCxnSpPr>
            <a:cxnSpLocks/>
          </p:cNvCxnSpPr>
          <p:nvPr/>
        </p:nvCxnSpPr>
        <p:spPr>
          <a:xfrm>
            <a:off x="6656507" y="5517185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261E350-2D95-4937-926D-CB28D7E40381}"/>
              </a:ext>
            </a:extLst>
          </p:cNvPr>
          <p:cNvSpPr txBox="1"/>
          <p:nvPr/>
        </p:nvSpPr>
        <p:spPr>
          <a:xfrm>
            <a:off x="6484459" y="54045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C1FA459-9011-4570-8E00-C170127AFC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4285"/>
          <a:stretch/>
        </p:blipFill>
        <p:spPr>
          <a:xfrm>
            <a:off x="6961169" y="2384266"/>
            <a:ext cx="685800" cy="3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5735D217-9529-4C4C-A4B5-36C77A74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20421" y="5055335"/>
            <a:ext cx="703952" cy="7122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459" y="5631521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 flipV="1">
            <a:off x="1821036" y="1223368"/>
            <a:ext cx="5140133" cy="249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 flipV="1">
            <a:off x="1863150" y="1383814"/>
            <a:ext cx="5068195" cy="21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rele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632995"/>
            <a:ext cx="5092048" cy="2214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 flipV="1">
            <a:off x="1821036" y="1509781"/>
            <a:ext cx="5092048" cy="2134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vias</a:t>
            </a:r>
            <a:r>
              <a:rPr lang="en-US" dirty="0"/>
              <a:t> e resto </a:t>
            </a:r>
            <a:r>
              <a:rPr lang="en-US" dirty="0" err="1"/>
              <a:t>solto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Flow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5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2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- 4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6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9546DB-65F1-4E54-836C-C37F4E4BB5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285"/>
          <a:stretch/>
        </p:blipFill>
        <p:spPr>
          <a:xfrm>
            <a:off x="6992723" y="2193139"/>
            <a:ext cx="685800" cy="313514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614EC10-0714-4A85-9E86-FCFB0A05A982}"/>
              </a:ext>
            </a:extLst>
          </p:cNvPr>
          <p:cNvCxnSpPr>
            <a:cxnSpLocks/>
          </p:cNvCxnSpPr>
          <p:nvPr/>
        </p:nvCxnSpPr>
        <p:spPr>
          <a:xfrm>
            <a:off x="6656507" y="5517185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261E350-2D95-4937-926D-CB28D7E40381}"/>
              </a:ext>
            </a:extLst>
          </p:cNvPr>
          <p:cNvSpPr txBox="1"/>
          <p:nvPr/>
        </p:nvSpPr>
        <p:spPr>
          <a:xfrm>
            <a:off x="6484459" y="54045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88B27104-CD2E-43A0-92C9-867D5FBBF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660" y="5257113"/>
            <a:ext cx="965643" cy="716389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C169CE4-5173-4253-9956-3F018574FA4D}"/>
              </a:ext>
            </a:extLst>
          </p:cNvPr>
          <p:cNvCxnSpPr>
            <a:cxnSpLocks/>
          </p:cNvCxnSpPr>
          <p:nvPr/>
        </p:nvCxnSpPr>
        <p:spPr>
          <a:xfrm>
            <a:off x="5071588" y="560028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4ED0EB6-98C8-456F-99F0-A1E8A5D94A38}"/>
              </a:ext>
            </a:extLst>
          </p:cNvPr>
          <p:cNvSpPr txBox="1"/>
          <p:nvPr/>
        </p:nvSpPr>
        <p:spPr>
          <a:xfrm>
            <a:off x="4899540" y="54876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38966E08-8923-48E9-BF37-4DB75A3115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5184"/>
          <a:stretch/>
        </p:blipFill>
        <p:spPr>
          <a:xfrm>
            <a:off x="1291650" y="1327367"/>
            <a:ext cx="571500" cy="668313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4C06E4E-7750-4E35-A0C8-B9D27915151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69121" y="1967058"/>
            <a:ext cx="5123602" cy="38283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4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59" y="5631521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821036" y="1472790"/>
            <a:ext cx="4756329" cy="61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863150" y="1597110"/>
            <a:ext cx="4589665" cy="42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rele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786726"/>
            <a:ext cx="4738068" cy="676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3"/>
            <a:ext cx="4966841" cy="1953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8 vias </a:t>
            </a:r>
            <a:r>
              <a:rPr lang="pt-BR" dirty="0" err="1"/>
              <a:t>femea</a:t>
            </a:r>
            <a:r>
              <a:rPr lang="pt-BR" dirty="0"/>
              <a:t>		2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- 6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12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4C06E4E-7750-4E35-A0C8-B9D27915151B}"/>
              </a:ext>
            </a:extLst>
          </p:cNvPr>
          <p:cNvCxnSpPr>
            <a:cxnSpLocks/>
          </p:cNvCxnSpPr>
          <p:nvPr/>
        </p:nvCxnSpPr>
        <p:spPr>
          <a:xfrm flipV="1">
            <a:off x="1869121" y="1663310"/>
            <a:ext cx="4583694" cy="3037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EF51FC7-BE62-4665-B54B-5AB245529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18" y="5266823"/>
            <a:ext cx="1318163" cy="1068050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99F90A9-11CF-43C1-A750-1BCBFA6D2F65}"/>
              </a:ext>
            </a:extLst>
          </p:cNvPr>
          <p:cNvCxnSpPr>
            <a:cxnSpLocks/>
          </p:cNvCxnSpPr>
          <p:nvPr/>
        </p:nvCxnSpPr>
        <p:spPr>
          <a:xfrm>
            <a:off x="5414116" y="568651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6C061A-9EF5-4704-8EB3-FFE820BD8403}"/>
              </a:ext>
            </a:extLst>
          </p:cNvPr>
          <p:cNvSpPr txBox="1"/>
          <p:nvPr/>
        </p:nvSpPr>
        <p:spPr>
          <a:xfrm>
            <a:off x="5242068" y="55738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16FD49A-6151-4EE1-866E-DAA019195F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45"/>
          <a:stretch/>
        </p:blipFill>
        <p:spPr>
          <a:xfrm>
            <a:off x="6452815" y="1397568"/>
            <a:ext cx="857250" cy="124746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CA07CCC-6F25-4808-98E6-B77B0412F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650" y="1327367"/>
            <a:ext cx="571500" cy="1219200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FC6D7A4-034D-489A-8C28-9979D462709F}"/>
              </a:ext>
            </a:extLst>
          </p:cNvPr>
          <p:cNvCxnSpPr>
            <a:cxnSpLocks/>
          </p:cNvCxnSpPr>
          <p:nvPr/>
        </p:nvCxnSpPr>
        <p:spPr>
          <a:xfrm flipV="1">
            <a:off x="1863150" y="2155659"/>
            <a:ext cx="4652414" cy="182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330" y="5517805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821036" y="1472790"/>
            <a:ext cx="4756329" cy="61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863150" y="1597110"/>
            <a:ext cx="4589665" cy="6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664728" y="74927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786726"/>
            <a:ext cx="4738068" cy="676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3"/>
            <a:ext cx="4966841" cy="1953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Led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4 vias </a:t>
            </a:r>
            <a:r>
              <a:rPr lang="pt-BR" dirty="0" err="1"/>
              <a:t>femea</a:t>
            </a:r>
            <a:r>
              <a:rPr lang="pt-BR" dirty="0"/>
              <a:t>		2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- 4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8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6C061A-9EF5-4704-8EB3-FFE820BD8403}"/>
              </a:ext>
            </a:extLst>
          </p:cNvPr>
          <p:cNvSpPr txBox="1"/>
          <p:nvPr/>
        </p:nvSpPr>
        <p:spPr>
          <a:xfrm>
            <a:off x="5242068" y="55738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16FD49A-6151-4EE1-866E-DAA019195F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45" b="49416"/>
          <a:stretch/>
        </p:blipFill>
        <p:spPr>
          <a:xfrm>
            <a:off x="6452815" y="1397568"/>
            <a:ext cx="857250" cy="52098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1989DD3-A66A-484E-8A82-3518513C5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803" y="5456355"/>
            <a:ext cx="897029" cy="665903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CAB64F4-431C-4AA7-A4BB-D30A3280752D}"/>
              </a:ext>
            </a:extLst>
          </p:cNvPr>
          <p:cNvCxnSpPr>
            <a:cxnSpLocks/>
          </p:cNvCxnSpPr>
          <p:nvPr/>
        </p:nvCxnSpPr>
        <p:spPr>
          <a:xfrm>
            <a:off x="5273889" y="578930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91CFA7C-C98D-475A-80E8-5F3BF746F278}"/>
              </a:ext>
            </a:extLst>
          </p:cNvPr>
          <p:cNvSpPr txBox="1"/>
          <p:nvPr/>
        </p:nvSpPr>
        <p:spPr>
          <a:xfrm>
            <a:off x="5101841" y="56766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8C8317E-365D-49FA-BA1C-5847D3843D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771"/>
          <a:stretch/>
        </p:blipFill>
        <p:spPr>
          <a:xfrm>
            <a:off x="1291650" y="1327368"/>
            <a:ext cx="571500" cy="5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59" y="5631521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821036" y="1472790"/>
            <a:ext cx="4756329" cy="82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 flipV="1">
            <a:off x="1821036" y="2161450"/>
            <a:ext cx="4756329" cy="3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RFID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533798"/>
            <a:ext cx="4613518" cy="3206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3"/>
            <a:ext cx="4756329" cy="1936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RFID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8 vias </a:t>
            </a:r>
            <a:r>
              <a:rPr lang="pt-BR" dirty="0" err="1"/>
              <a:t>femea</a:t>
            </a:r>
            <a:r>
              <a:rPr lang="pt-BR" dirty="0"/>
              <a:t>		2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- 7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14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4C06E4E-7750-4E35-A0C8-B9D27915151B}"/>
              </a:ext>
            </a:extLst>
          </p:cNvPr>
          <p:cNvCxnSpPr>
            <a:cxnSpLocks/>
          </p:cNvCxnSpPr>
          <p:nvPr/>
        </p:nvCxnSpPr>
        <p:spPr>
          <a:xfrm flipV="1">
            <a:off x="1869121" y="1794397"/>
            <a:ext cx="4583694" cy="1726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EF51FC7-BE62-4665-B54B-5AB245529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18" y="5266823"/>
            <a:ext cx="1318163" cy="1068050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99F90A9-11CF-43C1-A750-1BCBFA6D2F65}"/>
              </a:ext>
            </a:extLst>
          </p:cNvPr>
          <p:cNvCxnSpPr>
            <a:cxnSpLocks/>
          </p:cNvCxnSpPr>
          <p:nvPr/>
        </p:nvCxnSpPr>
        <p:spPr>
          <a:xfrm>
            <a:off x="5414116" y="568651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6C061A-9EF5-4704-8EB3-FFE820BD8403}"/>
              </a:ext>
            </a:extLst>
          </p:cNvPr>
          <p:cNvSpPr txBox="1"/>
          <p:nvPr/>
        </p:nvSpPr>
        <p:spPr>
          <a:xfrm>
            <a:off x="5242068" y="55738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16FD49A-6151-4EE1-866E-DAA019195F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45"/>
          <a:stretch/>
        </p:blipFill>
        <p:spPr>
          <a:xfrm>
            <a:off x="6452815" y="1397568"/>
            <a:ext cx="857250" cy="124746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CA07CCC-6F25-4808-98E6-B77B0412F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650" y="1327367"/>
            <a:ext cx="571500" cy="1219200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FC6D7A4-034D-489A-8C28-9979D462709F}"/>
              </a:ext>
            </a:extLst>
          </p:cNvPr>
          <p:cNvCxnSpPr>
            <a:cxnSpLocks/>
          </p:cNvCxnSpPr>
          <p:nvPr/>
        </p:nvCxnSpPr>
        <p:spPr>
          <a:xfrm flipV="1">
            <a:off x="1839297" y="1671809"/>
            <a:ext cx="4607547" cy="4094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580DE99-A2B6-4C9B-8DA9-721E8EA9AC0F}"/>
              </a:ext>
            </a:extLst>
          </p:cNvPr>
          <p:cNvCxnSpPr>
            <a:cxnSpLocks/>
          </p:cNvCxnSpPr>
          <p:nvPr/>
        </p:nvCxnSpPr>
        <p:spPr>
          <a:xfrm>
            <a:off x="1844259" y="2320169"/>
            <a:ext cx="4910822" cy="70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54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139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25</cp:revision>
  <dcterms:created xsi:type="dcterms:W3CDTF">2018-09-06T04:03:29Z</dcterms:created>
  <dcterms:modified xsi:type="dcterms:W3CDTF">2018-09-06T15:41:02Z</dcterms:modified>
</cp:coreProperties>
</file>