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2981741" y="346226"/>
            <a:ext cx="8596304" cy="4318541"/>
            <a:chOff x="2981741" y="346226"/>
            <a:chExt cx="8596304" cy="4318541"/>
          </a:xfrm>
        </p:grpSpPr>
        <p:pic>
          <p:nvPicPr>
            <p:cNvPr id="5" name="Imagem 4" descr="Uma imagem contendo circuito, equipamentos eletrônicos&#10;&#10;Descrição gerada com muito alta confiança">
              <a:extLst>
                <a:ext uri="{FF2B5EF4-FFF2-40B4-BE49-F238E27FC236}">
                  <a16:creationId xmlns:a16="http://schemas.microsoft.com/office/drawing/2014/main" id="{7C3AA95A-A54C-40A2-83F4-E1618306F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81741" y="346226"/>
              <a:ext cx="8596304" cy="431854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3184635" y="5208869"/>
            <a:ext cx="826882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5972A1-0390-4201-ABE9-FA5BE513304A}"/>
              </a:ext>
            </a:extLst>
          </p:cNvPr>
          <p:cNvCxnSpPr>
            <a:cxnSpLocks/>
          </p:cNvCxnSpPr>
          <p:nvPr/>
        </p:nvCxnSpPr>
        <p:spPr>
          <a:xfrm>
            <a:off x="6692348" y="4386470"/>
            <a:ext cx="1053776" cy="98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A54909-F041-40A0-B776-FCD369A1C258}"/>
              </a:ext>
            </a:extLst>
          </p:cNvPr>
          <p:cNvCxnSpPr>
            <a:cxnSpLocks/>
          </p:cNvCxnSpPr>
          <p:nvPr/>
        </p:nvCxnSpPr>
        <p:spPr>
          <a:xfrm>
            <a:off x="6927533" y="4386470"/>
            <a:ext cx="1006541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4B7D0D3-BCC1-4D14-947F-7B3E3B11D54A}"/>
              </a:ext>
            </a:extLst>
          </p:cNvPr>
          <p:cNvCxnSpPr>
            <a:cxnSpLocks/>
          </p:cNvCxnSpPr>
          <p:nvPr/>
        </p:nvCxnSpPr>
        <p:spPr>
          <a:xfrm>
            <a:off x="7109792" y="4386470"/>
            <a:ext cx="1041747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982EE08-4FAE-4E3C-936C-DBBB23D71F79}"/>
              </a:ext>
            </a:extLst>
          </p:cNvPr>
          <p:cNvCxnSpPr>
            <a:cxnSpLocks/>
          </p:cNvCxnSpPr>
          <p:nvPr/>
        </p:nvCxnSpPr>
        <p:spPr>
          <a:xfrm>
            <a:off x="7298315" y="4386470"/>
            <a:ext cx="1088940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E8EF3B2-1693-4CBD-AB85-64F85CC434B5}"/>
              </a:ext>
            </a:extLst>
          </p:cNvPr>
          <p:cNvCxnSpPr>
            <a:cxnSpLocks/>
          </p:cNvCxnSpPr>
          <p:nvPr/>
        </p:nvCxnSpPr>
        <p:spPr>
          <a:xfrm>
            <a:off x="7480852" y="4386470"/>
            <a:ext cx="1058786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EDBFD5D-CCBD-44AF-85F9-56A1CCCA571A}"/>
              </a:ext>
            </a:extLst>
          </p:cNvPr>
          <p:cNvCxnSpPr>
            <a:cxnSpLocks/>
          </p:cNvCxnSpPr>
          <p:nvPr/>
        </p:nvCxnSpPr>
        <p:spPr>
          <a:xfrm>
            <a:off x="8351419" y="5427844"/>
            <a:ext cx="204475" cy="616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970C2D8-53AB-4EBF-9402-EFD86A799F34}"/>
              </a:ext>
            </a:extLst>
          </p:cNvPr>
          <p:cNvSpPr txBox="1"/>
          <p:nvPr/>
        </p:nvSpPr>
        <p:spPr>
          <a:xfrm>
            <a:off x="7957034" y="61696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JP7 – 5 vias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703532A-BB00-44B9-9437-991112642027}"/>
              </a:ext>
            </a:extLst>
          </p:cNvPr>
          <p:cNvCxnSpPr>
            <a:cxnSpLocks/>
          </p:cNvCxnSpPr>
          <p:nvPr/>
        </p:nvCxnSpPr>
        <p:spPr>
          <a:xfrm>
            <a:off x="7845287" y="4386470"/>
            <a:ext cx="2318216" cy="1032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3370F7F-59AD-43D0-A3F0-CF2DABA9E640}"/>
              </a:ext>
            </a:extLst>
          </p:cNvPr>
          <p:cNvCxnSpPr>
            <a:cxnSpLocks/>
          </p:cNvCxnSpPr>
          <p:nvPr/>
        </p:nvCxnSpPr>
        <p:spPr>
          <a:xfrm>
            <a:off x="8037443" y="4393098"/>
            <a:ext cx="2430187" cy="1026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18663D1-F387-4774-977D-96D59BA7B9DF}"/>
              </a:ext>
            </a:extLst>
          </p:cNvPr>
          <p:cNvCxnSpPr>
            <a:cxnSpLocks/>
          </p:cNvCxnSpPr>
          <p:nvPr/>
        </p:nvCxnSpPr>
        <p:spPr>
          <a:xfrm>
            <a:off x="8236226" y="4393098"/>
            <a:ext cx="2368712" cy="978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F9F354A-6FB6-4908-BE3E-FB62C0B3A441}"/>
              </a:ext>
            </a:extLst>
          </p:cNvPr>
          <p:cNvCxnSpPr>
            <a:cxnSpLocks/>
          </p:cNvCxnSpPr>
          <p:nvPr/>
        </p:nvCxnSpPr>
        <p:spPr>
          <a:xfrm>
            <a:off x="9030248" y="4468269"/>
            <a:ext cx="1932042" cy="925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EA83EFE6-15CB-47B3-8683-AC73B7A8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" y="29530"/>
            <a:ext cx="6988882" cy="17762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3C07783-2874-43D6-84DD-C72207951D4E}"/>
              </a:ext>
            </a:extLst>
          </p:cNvPr>
          <p:cNvCxnSpPr>
            <a:cxnSpLocks/>
          </p:cNvCxnSpPr>
          <p:nvPr/>
        </p:nvCxnSpPr>
        <p:spPr>
          <a:xfrm>
            <a:off x="9442203" y="4401670"/>
            <a:ext cx="1745544" cy="1017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E6CB082-CC50-4D0E-988C-CEDA206E7133}"/>
              </a:ext>
            </a:extLst>
          </p:cNvPr>
          <p:cNvCxnSpPr>
            <a:cxnSpLocks/>
          </p:cNvCxnSpPr>
          <p:nvPr/>
        </p:nvCxnSpPr>
        <p:spPr>
          <a:xfrm>
            <a:off x="9650806" y="4399792"/>
            <a:ext cx="1633649" cy="986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8DB2744-FBFA-4D6C-8A39-072BEC3B9D15}"/>
              </a:ext>
            </a:extLst>
          </p:cNvPr>
          <p:cNvCxnSpPr>
            <a:cxnSpLocks/>
          </p:cNvCxnSpPr>
          <p:nvPr/>
        </p:nvCxnSpPr>
        <p:spPr>
          <a:xfrm flipH="1">
            <a:off x="10604938" y="5520200"/>
            <a:ext cx="284562" cy="835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69269A4-F6C1-4845-AF09-1EC427B33C26}"/>
              </a:ext>
            </a:extLst>
          </p:cNvPr>
          <p:cNvSpPr txBox="1"/>
          <p:nvPr/>
        </p:nvSpPr>
        <p:spPr>
          <a:xfrm>
            <a:off x="9867563" y="635860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JP8 – 6 vias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964DCCE-647F-4708-9E53-E9E722620A0D}"/>
              </a:ext>
            </a:extLst>
          </p:cNvPr>
          <p:cNvCxnSpPr>
            <a:cxnSpLocks/>
          </p:cNvCxnSpPr>
          <p:nvPr/>
        </p:nvCxnSpPr>
        <p:spPr>
          <a:xfrm flipV="1">
            <a:off x="3889375" y="693683"/>
            <a:ext cx="3856749" cy="47002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F232653-FC72-463C-8523-B841C2D5F42B}"/>
              </a:ext>
            </a:extLst>
          </p:cNvPr>
          <p:cNvCxnSpPr>
            <a:cxnSpLocks/>
          </p:cNvCxnSpPr>
          <p:nvPr/>
        </p:nvCxnSpPr>
        <p:spPr>
          <a:xfrm flipV="1">
            <a:off x="4123492" y="645716"/>
            <a:ext cx="3810582" cy="4762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2CBAF96-8347-49EB-953E-D75A6F81E267}"/>
              </a:ext>
            </a:extLst>
          </p:cNvPr>
          <p:cNvCxnSpPr>
            <a:cxnSpLocks/>
          </p:cNvCxnSpPr>
          <p:nvPr/>
        </p:nvCxnSpPr>
        <p:spPr>
          <a:xfrm flipV="1">
            <a:off x="4401482" y="677254"/>
            <a:ext cx="3750057" cy="46766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E98216F-D167-495B-864B-85EBB85C2D04}"/>
              </a:ext>
            </a:extLst>
          </p:cNvPr>
          <p:cNvCxnSpPr>
            <a:cxnSpLocks/>
          </p:cNvCxnSpPr>
          <p:nvPr/>
        </p:nvCxnSpPr>
        <p:spPr>
          <a:xfrm flipV="1">
            <a:off x="4660528" y="669700"/>
            <a:ext cx="3879110" cy="47166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2A7855D-969A-4F39-996C-E14D0BF0FCB2}"/>
              </a:ext>
            </a:extLst>
          </p:cNvPr>
          <p:cNvCxnSpPr>
            <a:cxnSpLocks/>
          </p:cNvCxnSpPr>
          <p:nvPr/>
        </p:nvCxnSpPr>
        <p:spPr>
          <a:xfrm flipV="1">
            <a:off x="4952424" y="653271"/>
            <a:ext cx="3780796" cy="471799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4BBA914-93BD-45A2-A7E6-A69A1786C126}"/>
              </a:ext>
            </a:extLst>
          </p:cNvPr>
          <p:cNvCxnSpPr>
            <a:cxnSpLocks/>
          </p:cNvCxnSpPr>
          <p:nvPr/>
        </p:nvCxnSpPr>
        <p:spPr>
          <a:xfrm flipV="1">
            <a:off x="5203932" y="664068"/>
            <a:ext cx="3729785" cy="46898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BE85C83-226E-4384-93BA-A12FA9168FBB}"/>
              </a:ext>
            </a:extLst>
          </p:cNvPr>
          <p:cNvCxnSpPr>
            <a:cxnSpLocks/>
          </p:cNvCxnSpPr>
          <p:nvPr/>
        </p:nvCxnSpPr>
        <p:spPr>
          <a:xfrm flipV="1">
            <a:off x="3578265" y="4399792"/>
            <a:ext cx="962204" cy="9540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D06319D-8BB9-4DED-BF01-378DC4D8136C}"/>
              </a:ext>
            </a:extLst>
          </p:cNvPr>
          <p:cNvCxnSpPr>
            <a:cxnSpLocks/>
          </p:cNvCxnSpPr>
          <p:nvPr/>
        </p:nvCxnSpPr>
        <p:spPr>
          <a:xfrm flipV="1">
            <a:off x="3405877" y="4366296"/>
            <a:ext cx="892236" cy="9875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68732A2-5A24-4757-BF0E-F130A33A58A3}"/>
              </a:ext>
            </a:extLst>
          </p:cNvPr>
          <p:cNvCxnSpPr/>
          <p:nvPr/>
        </p:nvCxnSpPr>
        <p:spPr>
          <a:xfrm flipH="1">
            <a:off x="5700833" y="1923393"/>
            <a:ext cx="2492287" cy="34620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51BE4FE-CEF1-4379-A17B-B3F6C95B1104}"/>
              </a:ext>
            </a:extLst>
          </p:cNvPr>
          <p:cNvCxnSpPr>
            <a:cxnSpLocks/>
          </p:cNvCxnSpPr>
          <p:nvPr/>
        </p:nvCxnSpPr>
        <p:spPr>
          <a:xfrm flipH="1">
            <a:off x="5846194" y="2108059"/>
            <a:ext cx="2394138" cy="330230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39F6DB1-9A7C-4956-A137-9AEDFC9A5871}"/>
              </a:ext>
            </a:extLst>
          </p:cNvPr>
          <p:cNvCxnSpPr>
            <a:cxnSpLocks/>
          </p:cNvCxnSpPr>
          <p:nvPr/>
        </p:nvCxnSpPr>
        <p:spPr>
          <a:xfrm flipH="1">
            <a:off x="6135564" y="2301766"/>
            <a:ext cx="2090406" cy="30902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9FBCE80-E269-4DC0-A502-69E3B75CDC72}"/>
              </a:ext>
            </a:extLst>
          </p:cNvPr>
          <p:cNvCxnSpPr>
            <a:cxnSpLocks/>
          </p:cNvCxnSpPr>
          <p:nvPr/>
        </p:nvCxnSpPr>
        <p:spPr>
          <a:xfrm>
            <a:off x="8394847" y="1922430"/>
            <a:ext cx="761155" cy="10496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BC55C3C9-FEEF-43C5-A4AC-DD68D6DFBB82}"/>
              </a:ext>
            </a:extLst>
          </p:cNvPr>
          <p:cNvCxnSpPr>
            <a:cxnSpLocks/>
          </p:cNvCxnSpPr>
          <p:nvPr/>
        </p:nvCxnSpPr>
        <p:spPr>
          <a:xfrm flipH="1">
            <a:off x="6399783" y="2916383"/>
            <a:ext cx="2398901" cy="238507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3280154-65C6-4875-A09A-C7144EFCD194}"/>
              </a:ext>
            </a:extLst>
          </p:cNvPr>
          <p:cNvCxnSpPr>
            <a:cxnSpLocks/>
          </p:cNvCxnSpPr>
          <p:nvPr/>
        </p:nvCxnSpPr>
        <p:spPr>
          <a:xfrm>
            <a:off x="8337725" y="2243393"/>
            <a:ext cx="436339" cy="68013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E5EF916-E015-485A-8B29-DBE841E7D234}"/>
              </a:ext>
            </a:extLst>
          </p:cNvPr>
          <p:cNvCxnSpPr>
            <a:cxnSpLocks/>
          </p:cNvCxnSpPr>
          <p:nvPr/>
        </p:nvCxnSpPr>
        <p:spPr>
          <a:xfrm>
            <a:off x="8384937" y="2113595"/>
            <a:ext cx="589442" cy="84205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5B292936-CB90-484C-AD87-FC183DC05D1B}"/>
              </a:ext>
            </a:extLst>
          </p:cNvPr>
          <p:cNvCxnSpPr>
            <a:cxnSpLocks/>
          </p:cNvCxnSpPr>
          <p:nvPr/>
        </p:nvCxnSpPr>
        <p:spPr>
          <a:xfrm flipH="1">
            <a:off x="6600083" y="2965954"/>
            <a:ext cx="2371206" cy="237793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63BF144-67C3-425A-916B-3044B3F86B35}"/>
              </a:ext>
            </a:extLst>
          </p:cNvPr>
          <p:cNvCxnSpPr>
            <a:cxnSpLocks/>
          </p:cNvCxnSpPr>
          <p:nvPr/>
        </p:nvCxnSpPr>
        <p:spPr>
          <a:xfrm flipH="1">
            <a:off x="6712947" y="2982383"/>
            <a:ext cx="2488174" cy="24733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4DEC124-A9AE-44B4-8FFC-B37487D22477}"/>
              </a:ext>
            </a:extLst>
          </p:cNvPr>
          <p:cNvCxnSpPr>
            <a:cxnSpLocks/>
          </p:cNvCxnSpPr>
          <p:nvPr/>
        </p:nvCxnSpPr>
        <p:spPr>
          <a:xfrm>
            <a:off x="6414236" y="5422536"/>
            <a:ext cx="204475" cy="616819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019851" y="61643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JP5 – 6 vias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D8376D69-7255-42B6-A2B4-63DA365A2E5F}"/>
              </a:ext>
            </a:extLst>
          </p:cNvPr>
          <p:cNvCxnSpPr>
            <a:cxnSpLocks/>
          </p:cNvCxnSpPr>
          <p:nvPr/>
        </p:nvCxnSpPr>
        <p:spPr>
          <a:xfrm>
            <a:off x="4784138" y="5487806"/>
            <a:ext cx="204475" cy="61681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4389753" y="62296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JP4 – 6 vias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B3CEE838-6639-48A3-AB6C-1F93F1E4A383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3005971" y="5487750"/>
            <a:ext cx="414281" cy="72979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2479224" y="62175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– 2 vias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7329AD4E-8843-4BF7-8E37-03A6192F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393035" y="1614133"/>
            <a:ext cx="1916767" cy="962222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389D6559-A607-4C77-A148-2BA3F589FD5E}"/>
              </a:ext>
            </a:extLst>
          </p:cNvPr>
          <p:cNvSpPr txBox="1"/>
          <p:nvPr/>
        </p:nvSpPr>
        <p:spPr>
          <a:xfrm>
            <a:off x="9322935" y="2095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3277346" y="1412404"/>
            <a:ext cx="8596304" cy="4318541"/>
            <a:chOff x="2981741" y="346225"/>
            <a:chExt cx="8596304" cy="4318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8D791B3-5D0C-4F2C-BA6B-4D5B2FD13C53}"/>
                </a:ext>
              </a:extLst>
            </p:cNvPr>
            <p:cNvGrpSpPr/>
            <p:nvPr/>
          </p:nvGrpSpPr>
          <p:grpSpPr>
            <a:xfrm rot="5400000">
              <a:off x="5120622" y="-1792656"/>
              <a:ext cx="4318541" cy="8596304"/>
              <a:chOff x="321570" y="391353"/>
              <a:chExt cx="3105967" cy="6075293"/>
            </a:xfrm>
          </p:grpSpPr>
          <p:pic>
            <p:nvPicPr>
              <p:cNvPr id="5" name="Imagem 4" descr="Uma imagem contendo circuito, equipamentos eletrônicos&#10;&#10;Descrição gerada com muito alta confiança">
                <a:extLst>
                  <a:ext uri="{FF2B5EF4-FFF2-40B4-BE49-F238E27FC236}">
                    <a16:creationId xmlns:a16="http://schemas.microsoft.com/office/drawing/2014/main" id="{7C3AA95A-A54C-40A2-83F4-E1618306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163093" y="1876016"/>
                <a:ext cx="6075293" cy="3105967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20AE5508-4DA5-4BCF-9590-288B4E96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011220" y="2375556"/>
                <a:ext cx="1354643" cy="692046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483490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912057" y="-38186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4002157" y="690437"/>
            <a:ext cx="3390967" cy="31659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E53E6E3-6B19-4790-A3A2-65D1177DF1A2}"/>
              </a:ext>
            </a:extLst>
          </p:cNvPr>
          <p:cNvCxnSpPr>
            <a:cxnSpLocks/>
          </p:cNvCxnSpPr>
          <p:nvPr/>
        </p:nvCxnSpPr>
        <p:spPr>
          <a:xfrm flipV="1">
            <a:off x="3975653" y="661396"/>
            <a:ext cx="3229019" cy="30303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B878853-CB98-45BF-B1F4-91D988B168FA}"/>
              </a:ext>
            </a:extLst>
          </p:cNvPr>
          <p:cNvCxnSpPr>
            <a:cxnSpLocks/>
          </p:cNvCxnSpPr>
          <p:nvPr/>
        </p:nvCxnSpPr>
        <p:spPr>
          <a:xfrm flipV="1">
            <a:off x="3787201" y="566906"/>
            <a:ext cx="3028393" cy="30926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5642BCB-F5EB-4651-BAD6-3D5425470702}"/>
              </a:ext>
            </a:extLst>
          </p:cNvPr>
          <p:cNvCxnSpPr>
            <a:cxnSpLocks/>
          </p:cNvCxnSpPr>
          <p:nvPr/>
        </p:nvCxnSpPr>
        <p:spPr>
          <a:xfrm flipV="1">
            <a:off x="3760697" y="566906"/>
            <a:ext cx="3224250" cy="33120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9" y="2655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24" y="68517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157855" y="30991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DBA24C6-AC30-446D-B3D6-4022D394A7F1}"/>
              </a:ext>
            </a:extLst>
          </p:cNvPr>
          <p:cNvCxnSpPr>
            <a:cxnSpLocks/>
          </p:cNvCxnSpPr>
          <p:nvPr/>
        </p:nvCxnSpPr>
        <p:spPr>
          <a:xfrm flipV="1">
            <a:off x="3787201" y="638777"/>
            <a:ext cx="561340" cy="24224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</p:cNvCxnSpPr>
          <p:nvPr/>
        </p:nvCxnSpPr>
        <p:spPr>
          <a:xfrm flipV="1">
            <a:off x="3771557" y="608870"/>
            <a:ext cx="468292" cy="23134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DAB9F8E-CAE5-4F0D-B4FC-AFEAC17AD50F}"/>
              </a:ext>
            </a:extLst>
          </p:cNvPr>
          <p:cNvCxnSpPr>
            <a:cxnSpLocks/>
          </p:cNvCxnSpPr>
          <p:nvPr/>
        </p:nvCxnSpPr>
        <p:spPr>
          <a:xfrm flipV="1">
            <a:off x="3998508" y="687754"/>
            <a:ext cx="550829" cy="22018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E0D114A-7714-4F22-9B0D-E1AF51F533FD}"/>
              </a:ext>
            </a:extLst>
          </p:cNvPr>
          <p:cNvCxnSpPr>
            <a:cxnSpLocks/>
          </p:cNvCxnSpPr>
          <p:nvPr/>
        </p:nvCxnSpPr>
        <p:spPr>
          <a:xfrm flipV="1">
            <a:off x="3973466" y="622660"/>
            <a:ext cx="477031" cy="2093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34290" y="45472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0707102-05AA-406C-BA1D-742AFF16F002}"/>
              </a:ext>
            </a:extLst>
          </p:cNvPr>
          <p:cNvCxnSpPr>
            <a:cxnSpLocks/>
          </p:cNvCxnSpPr>
          <p:nvPr/>
        </p:nvCxnSpPr>
        <p:spPr>
          <a:xfrm flipH="1" flipV="1">
            <a:off x="3082570" y="1770538"/>
            <a:ext cx="702447" cy="541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B0E69FF-729E-4EE8-9FD9-E36008BB0E21}"/>
              </a:ext>
            </a:extLst>
          </p:cNvPr>
          <p:cNvCxnSpPr>
            <a:cxnSpLocks/>
          </p:cNvCxnSpPr>
          <p:nvPr/>
        </p:nvCxnSpPr>
        <p:spPr>
          <a:xfrm flipH="1">
            <a:off x="2356742" y="2530173"/>
            <a:ext cx="1396133" cy="374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9717DC-C5B0-4631-B936-7181ED43647A}"/>
              </a:ext>
            </a:extLst>
          </p:cNvPr>
          <p:cNvCxnSpPr>
            <a:cxnSpLocks/>
          </p:cNvCxnSpPr>
          <p:nvPr/>
        </p:nvCxnSpPr>
        <p:spPr>
          <a:xfrm flipH="1" flipV="1">
            <a:off x="2771640" y="2161144"/>
            <a:ext cx="1261248" cy="13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14AAAA4-A560-4489-BA57-9FF07592F413}"/>
              </a:ext>
            </a:extLst>
          </p:cNvPr>
          <p:cNvCxnSpPr>
            <a:cxnSpLocks/>
          </p:cNvCxnSpPr>
          <p:nvPr/>
        </p:nvCxnSpPr>
        <p:spPr>
          <a:xfrm flipH="1">
            <a:off x="2653711" y="2475697"/>
            <a:ext cx="1290906" cy="43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7897E90-4CE5-4C66-9D64-66DF3F46B9A5}"/>
              </a:ext>
            </a:extLst>
          </p:cNvPr>
          <p:cNvCxnSpPr>
            <a:cxnSpLocks/>
          </p:cNvCxnSpPr>
          <p:nvPr/>
        </p:nvCxnSpPr>
        <p:spPr>
          <a:xfrm flipH="1" flipV="1">
            <a:off x="2094000" y="3461379"/>
            <a:ext cx="1904509" cy="978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696279" y="698567"/>
            <a:ext cx="420788" cy="276281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25F9D5C2-FB2E-4BFE-B573-FE40AF0DA556}"/>
              </a:ext>
            </a:extLst>
          </p:cNvPr>
          <p:cNvCxnSpPr>
            <a:cxnSpLocks/>
          </p:cNvCxnSpPr>
          <p:nvPr/>
        </p:nvCxnSpPr>
        <p:spPr>
          <a:xfrm flipH="1" flipV="1">
            <a:off x="2363464" y="762790"/>
            <a:ext cx="747221" cy="99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FC7A72D-85B5-49DA-B906-93DC1BF92CA1}"/>
              </a:ext>
            </a:extLst>
          </p:cNvPr>
          <p:cNvCxnSpPr>
            <a:cxnSpLocks/>
          </p:cNvCxnSpPr>
          <p:nvPr/>
        </p:nvCxnSpPr>
        <p:spPr>
          <a:xfrm flipH="1" flipV="1">
            <a:off x="2236185" y="698566"/>
            <a:ext cx="535281" cy="147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8B0183E5-48C8-46BA-AF50-0CD6A6AB3F14}"/>
              </a:ext>
            </a:extLst>
          </p:cNvPr>
          <p:cNvCxnSpPr>
            <a:cxnSpLocks/>
          </p:cNvCxnSpPr>
          <p:nvPr/>
        </p:nvCxnSpPr>
        <p:spPr>
          <a:xfrm flipH="1" flipV="1">
            <a:off x="2045945" y="689960"/>
            <a:ext cx="640969" cy="1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/>
          <p:nvPr/>
        </p:nvCxnSpPr>
        <p:spPr>
          <a:xfrm>
            <a:off x="1854114" y="661396"/>
            <a:ext cx="479773" cy="226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8540330" y="6198601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</p:cNvCxnSpPr>
          <p:nvPr/>
        </p:nvCxnSpPr>
        <p:spPr>
          <a:xfrm>
            <a:off x="9157252" y="5499652"/>
            <a:ext cx="353435" cy="69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endCxn id="102" idx="0"/>
          </p:cNvCxnSpPr>
          <p:nvPr/>
        </p:nvCxnSpPr>
        <p:spPr>
          <a:xfrm>
            <a:off x="8994244" y="5539409"/>
            <a:ext cx="216153" cy="6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8355945" y="6534480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31668" y="22832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493C84A-FF9F-4422-BF5A-D61D564394FA}"/>
              </a:ext>
            </a:extLst>
          </p:cNvPr>
          <p:cNvCxnSpPr>
            <a:cxnSpLocks/>
          </p:cNvCxnSpPr>
          <p:nvPr/>
        </p:nvCxnSpPr>
        <p:spPr>
          <a:xfrm flipH="1" flipV="1">
            <a:off x="1738685" y="4096141"/>
            <a:ext cx="2259824" cy="10200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</p:cNvCxnSpPr>
          <p:nvPr/>
        </p:nvCxnSpPr>
        <p:spPr>
          <a:xfrm flipH="1">
            <a:off x="1156356" y="2884764"/>
            <a:ext cx="1200386" cy="1317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56F016FF-6628-4965-83A7-2BC9A8C25EF9}"/>
              </a:ext>
            </a:extLst>
          </p:cNvPr>
          <p:cNvCxnSpPr>
            <a:cxnSpLocks/>
          </p:cNvCxnSpPr>
          <p:nvPr/>
        </p:nvCxnSpPr>
        <p:spPr>
          <a:xfrm flipH="1">
            <a:off x="1109877" y="2508810"/>
            <a:ext cx="1551869" cy="3712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D613F3F-B513-45A7-B9D8-F0BB98F2F47E}"/>
              </a:ext>
            </a:extLst>
          </p:cNvPr>
          <p:cNvCxnSpPr>
            <a:cxnSpLocks/>
          </p:cNvCxnSpPr>
          <p:nvPr/>
        </p:nvCxnSpPr>
        <p:spPr>
          <a:xfrm flipH="1">
            <a:off x="1117699" y="2152729"/>
            <a:ext cx="1653347" cy="5096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</p:cNvCxnSpPr>
          <p:nvPr/>
        </p:nvCxnSpPr>
        <p:spPr>
          <a:xfrm>
            <a:off x="998581" y="2975052"/>
            <a:ext cx="740104" cy="11259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E49692F6-7F0C-4273-85B0-7165C25FEC95}"/>
              </a:ext>
            </a:extLst>
          </p:cNvPr>
          <p:cNvSpPr/>
          <p:nvPr/>
        </p:nvSpPr>
        <p:spPr>
          <a:xfrm>
            <a:off x="5588914" y="5941867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A437590A-86B7-4E7E-8F1B-323CDF21219F}"/>
              </a:ext>
            </a:extLst>
          </p:cNvPr>
          <p:cNvSpPr txBox="1"/>
          <p:nvPr/>
        </p:nvSpPr>
        <p:spPr>
          <a:xfrm>
            <a:off x="5339215" y="6231247"/>
            <a:ext cx="1624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reserva – 4 vias</a:t>
            </a:r>
          </a:p>
          <a:p>
            <a:r>
              <a:rPr lang="pt-BR" dirty="0"/>
              <a:t>26, 27, 28 e 29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8D58B9A2-063A-41D7-B6BB-8384C8F83763}"/>
              </a:ext>
            </a:extLst>
          </p:cNvPr>
          <p:cNvCxnSpPr/>
          <p:nvPr/>
        </p:nvCxnSpPr>
        <p:spPr>
          <a:xfrm>
            <a:off x="3771557" y="4853732"/>
            <a:ext cx="1926083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AF323C02-9096-49C1-B48B-F61D8D718A7C}"/>
              </a:ext>
            </a:extLst>
          </p:cNvPr>
          <p:cNvCxnSpPr/>
          <p:nvPr/>
        </p:nvCxnSpPr>
        <p:spPr>
          <a:xfrm>
            <a:off x="4032061" y="4853732"/>
            <a:ext cx="1891661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877E1A97-5A9F-4A28-AD3A-15DC0EE1CBEB}"/>
              </a:ext>
            </a:extLst>
          </p:cNvPr>
          <p:cNvCxnSpPr/>
          <p:nvPr/>
        </p:nvCxnSpPr>
        <p:spPr>
          <a:xfrm>
            <a:off x="3785017" y="4679851"/>
            <a:ext cx="2519660" cy="134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646A3B61-3585-4173-B8C9-A0EB64AF31E3}"/>
              </a:ext>
            </a:extLst>
          </p:cNvPr>
          <p:cNvCxnSpPr/>
          <p:nvPr/>
        </p:nvCxnSpPr>
        <p:spPr>
          <a:xfrm>
            <a:off x="3987431" y="4650399"/>
            <a:ext cx="2470165" cy="136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5C1D19F1-8840-4468-AB9B-B04EAA2D514C}"/>
              </a:ext>
            </a:extLst>
          </p:cNvPr>
          <p:cNvSpPr txBox="1"/>
          <p:nvPr/>
        </p:nvSpPr>
        <p:spPr>
          <a:xfrm>
            <a:off x="4640479" y="674831"/>
            <a:ext cx="98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+ 3,3v</a:t>
            </a:r>
          </a:p>
          <a:p>
            <a:r>
              <a:rPr lang="pt-BR" dirty="0">
                <a:solidFill>
                  <a:srgbClr val="FF0000"/>
                </a:solidFill>
              </a:rPr>
              <a:t>Da placa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D1672A95-9C1D-4EEA-884A-DF21CE7E18AE}"/>
              </a:ext>
            </a:extLst>
          </p:cNvPr>
          <p:cNvCxnSpPr/>
          <p:nvPr/>
        </p:nvCxnSpPr>
        <p:spPr>
          <a:xfrm flipH="1">
            <a:off x="6042827" y="1755610"/>
            <a:ext cx="2562469" cy="1517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D3E6FAA-A754-4251-BC49-F07B026F7C72}"/>
              </a:ext>
            </a:extLst>
          </p:cNvPr>
          <p:cNvCxnSpPr>
            <a:stCxn id="61" idx="2"/>
          </p:cNvCxnSpPr>
          <p:nvPr/>
        </p:nvCxnSpPr>
        <p:spPr>
          <a:xfrm>
            <a:off x="4611769" y="645790"/>
            <a:ext cx="1445244" cy="2622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3A363C-7886-4303-820C-2C89127F92F5}"/>
              </a:ext>
            </a:extLst>
          </p:cNvPr>
          <p:cNvSpPr txBox="1"/>
          <p:nvPr/>
        </p:nvSpPr>
        <p:spPr>
          <a:xfrm>
            <a:off x="9481385" y="3290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4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929065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  <a:p>
            <a:r>
              <a:rPr lang="pt-BR" dirty="0"/>
              <a:t>+ 8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571923" y="-90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6573032" y="1124426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91" y="977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7" y="27881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249099" y="841832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983087" y="1045447"/>
            <a:ext cx="1394844" cy="22689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62878" y="809146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833614" y="1097006"/>
            <a:ext cx="1003101" cy="12272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>
            <a:cxnSpLocks/>
          </p:cNvCxnSpPr>
          <p:nvPr/>
        </p:nvCxnSpPr>
        <p:spPr>
          <a:xfrm>
            <a:off x="2155424" y="1045446"/>
            <a:ext cx="2115143" cy="1278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9865040" y="3306077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129196" y="3314419"/>
            <a:ext cx="2838792" cy="4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751308" y="3569581"/>
            <a:ext cx="2285268" cy="18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9642104" y="3731746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46355" y="1964591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  <a:stCxn id="2" idx="1"/>
            <a:endCxn id="111" idx="3"/>
          </p:cNvCxnSpPr>
          <p:nvPr/>
        </p:nvCxnSpPr>
        <p:spPr>
          <a:xfrm flipH="1">
            <a:off x="1140231" y="2508049"/>
            <a:ext cx="1495577" cy="3083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98581" y="2947024"/>
            <a:ext cx="1615760" cy="280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9BD532D-A5C5-4100-B358-E5A069F599BF}"/>
              </a:ext>
            </a:extLst>
          </p:cNvPr>
          <p:cNvSpPr/>
          <p:nvPr/>
        </p:nvSpPr>
        <p:spPr>
          <a:xfrm>
            <a:off x="2635808" y="2324236"/>
            <a:ext cx="1015193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V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BE8EC9D-7D71-4C6E-BF95-7F74A5793AF5}"/>
              </a:ext>
            </a:extLst>
          </p:cNvPr>
          <p:cNvSpPr/>
          <p:nvPr/>
        </p:nvSpPr>
        <p:spPr>
          <a:xfrm>
            <a:off x="2614341" y="2763211"/>
            <a:ext cx="1015193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GND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AFB607C-2A49-4038-A795-EA521B23B085}"/>
              </a:ext>
            </a:extLst>
          </p:cNvPr>
          <p:cNvSpPr/>
          <p:nvPr/>
        </p:nvSpPr>
        <p:spPr>
          <a:xfrm>
            <a:off x="6377931" y="3130606"/>
            <a:ext cx="751265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V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70B260C-EE2E-46AD-9F90-247B7EBBB0B0}"/>
              </a:ext>
            </a:extLst>
          </p:cNvPr>
          <p:cNvSpPr/>
          <p:nvPr/>
        </p:nvSpPr>
        <p:spPr>
          <a:xfrm>
            <a:off x="6356464" y="3569581"/>
            <a:ext cx="1394844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GND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7967CF0-5C6E-461A-AAE8-2C6226BEE55E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629534" y="2324236"/>
            <a:ext cx="613760" cy="6227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9ADF7F1-5F4B-405A-8042-E0E96E25E874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4465668" y="1097006"/>
            <a:ext cx="1890796" cy="26563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899F27E-5EAC-4E6B-A020-F2A860D34CFE}"/>
              </a:ext>
            </a:extLst>
          </p:cNvPr>
          <p:cNvCxnSpPr>
            <a:cxnSpLocks/>
          </p:cNvCxnSpPr>
          <p:nvPr/>
        </p:nvCxnSpPr>
        <p:spPr>
          <a:xfrm flipV="1">
            <a:off x="6711356" y="109917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B29D5FBC-CBEB-4FC4-AF36-4D6375B7E71F}"/>
              </a:ext>
            </a:extLst>
          </p:cNvPr>
          <p:cNvCxnSpPr>
            <a:cxnSpLocks/>
          </p:cNvCxnSpPr>
          <p:nvPr/>
        </p:nvCxnSpPr>
        <p:spPr>
          <a:xfrm flipV="1">
            <a:off x="6853049" y="117052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6987EAA-4943-4A33-9288-C14C84C4DC3B}"/>
              </a:ext>
            </a:extLst>
          </p:cNvPr>
          <p:cNvCxnSpPr>
            <a:cxnSpLocks/>
          </p:cNvCxnSpPr>
          <p:nvPr/>
        </p:nvCxnSpPr>
        <p:spPr>
          <a:xfrm flipV="1">
            <a:off x="6991691" y="1239868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F716D45A-3AEF-442B-80BE-0A526C0980E3}"/>
              </a:ext>
            </a:extLst>
          </p:cNvPr>
          <p:cNvCxnSpPr>
            <a:cxnSpLocks/>
          </p:cNvCxnSpPr>
          <p:nvPr/>
        </p:nvCxnSpPr>
        <p:spPr>
          <a:xfrm flipV="1">
            <a:off x="7353349" y="1097004"/>
            <a:ext cx="16300" cy="25644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31A744DE-E492-4602-8938-1C24C13DB3C5}"/>
              </a:ext>
            </a:extLst>
          </p:cNvPr>
          <p:cNvCxnSpPr>
            <a:cxnSpLocks/>
          </p:cNvCxnSpPr>
          <p:nvPr/>
        </p:nvCxnSpPr>
        <p:spPr>
          <a:xfrm flipV="1">
            <a:off x="7444023" y="1052057"/>
            <a:ext cx="78026" cy="26667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DFC6536-9D85-457A-8744-5BBA05009A21}"/>
              </a:ext>
            </a:extLst>
          </p:cNvPr>
          <p:cNvCxnSpPr>
            <a:cxnSpLocks/>
          </p:cNvCxnSpPr>
          <p:nvPr/>
        </p:nvCxnSpPr>
        <p:spPr>
          <a:xfrm flipV="1">
            <a:off x="7541196" y="968236"/>
            <a:ext cx="147650" cy="26932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1824797-6082-4A33-A69D-A3741C74107D}"/>
              </a:ext>
            </a:extLst>
          </p:cNvPr>
          <p:cNvCxnSpPr>
            <a:cxnSpLocks/>
          </p:cNvCxnSpPr>
          <p:nvPr/>
        </p:nvCxnSpPr>
        <p:spPr>
          <a:xfrm flipV="1">
            <a:off x="7606450" y="1190359"/>
            <a:ext cx="155754" cy="2471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ECC60EE-C275-4B24-933E-9CE4770FB788}"/>
              </a:ext>
            </a:extLst>
          </p:cNvPr>
          <p:cNvSpPr txBox="1"/>
          <p:nvPr/>
        </p:nvSpPr>
        <p:spPr>
          <a:xfrm>
            <a:off x="8129360" y="5420887"/>
            <a:ext cx="406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Fonte de 5v</a:t>
            </a:r>
          </a:p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3,3v vira de um regulador montado na placa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63A9B16F-D903-41CB-BD75-165CB3BD0812}"/>
              </a:ext>
            </a:extLst>
          </p:cNvPr>
          <p:cNvSpPr/>
          <p:nvPr/>
        </p:nvSpPr>
        <p:spPr>
          <a:xfrm>
            <a:off x="5203601" y="5037194"/>
            <a:ext cx="196955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02DC713-8F94-42E4-BE6A-116CD68523F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5169651" y="3314419"/>
            <a:ext cx="1208280" cy="77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28A4687B-E629-407C-8530-EA689AB496F1}"/>
              </a:ext>
            </a:extLst>
          </p:cNvPr>
          <p:cNvCxnSpPr>
            <a:cxnSpLocks/>
          </p:cNvCxnSpPr>
          <p:nvPr/>
        </p:nvCxnSpPr>
        <p:spPr>
          <a:xfrm>
            <a:off x="5172963" y="4088908"/>
            <a:ext cx="213292" cy="10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825291E-A211-47CF-8837-CCCAF593430D}"/>
              </a:ext>
            </a:extLst>
          </p:cNvPr>
          <p:cNvCxnSpPr/>
          <p:nvPr/>
        </p:nvCxnSpPr>
        <p:spPr>
          <a:xfrm flipH="1">
            <a:off x="5773791" y="3856203"/>
            <a:ext cx="1017357" cy="127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99B5EA1-4FE6-4C9F-BE24-641860225C78}"/>
              </a:ext>
            </a:extLst>
          </p:cNvPr>
          <p:cNvSpPr txBox="1"/>
          <p:nvPr/>
        </p:nvSpPr>
        <p:spPr>
          <a:xfrm>
            <a:off x="5169651" y="5452086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– 25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FF8A7974-CA29-4FEA-8928-86A280CB6673}"/>
              </a:ext>
            </a:extLst>
          </p:cNvPr>
          <p:cNvSpPr/>
          <p:nvPr/>
        </p:nvSpPr>
        <p:spPr>
          <a:xfrm>
            <a:off x="1718159" y="4826641"/>
            <a:ext cx="1257645" cy="33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A505F13E-DC3C-4DBD-A335-2628ACB3E1A7}"/>
              </a:ext>
            </a:extLst>
          </p:cNvPr>
          <p:cNvCxnSpPr>
            <a:stCxn id="122" idx="3"/>
            <a:endCxn id="56" idx="1"/>
          </p:cNvCxnSpPr>
          <p:nvPr/>
        </p:nvCxnSpPr>
        <p:spPr>
          <a:xfrm flipV="1">
            <a:off x="2975804" y="3314419"/>
            <a:ext cx="3402127" cy="168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B97405-D40F-4A21-8E06-BB478EBF0535}"/>
              </a:ext>
            </a:extLst>
          </p:cNvPr>
          <p:cNvSpPr txBox="1"/>
          <p:nvPr/>
        </p:nvSpPr>
        <p:spPr>
          <a:xfrm>
            <a:off x="3066468" y="44208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Vin</a:t>
            </a:r>
            <a:endParaRPr lang="pt-BR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2E5806C-889F-4E58-AE76-BDE1FE393FD4}"/>
              </a:ext>
            </a:extLst>
          </p:cNvPr>
          <p:cNvSpPr txBox="1"/>
          <p:nvPr/>
        </p:nvSpPr>
        <p:spPr>
          <a:xfrm>
            <a:off x="829518" y="5265616"/>
            <a:ext cx="3820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sei onde vai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??</a:t>
            </a:r>
          </a:p>
          <a:p>
            <a:r>
              <a:rPr lang="pt-BR" dirty="0">
                <a:solidFill>
                  <a:srgbClr val="FF0000"/>
                </a:solidFill>
              </a:rPr>
              <a:t>Poderia ser ligado junto com o JP4 </a:t>
            </a:r>
          </a:p>
          <a:p>
            <a:r>
              <a:rPr lang="pt-BR" dirty="0">
                <a:solidFill>
                  <a:srgbClr val="FF0000"/>
                </a:solidFill>
              </a:rPr>
              <a:t>Que e o cabo da tela que usa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ao </a:t>
            </a:r>
          </a:p>
          <a:p>
            <a:r>
              <a:rPr lang="pt-BR" dirty="0">
                <a:solidFill>
                  <a:srgbClr val="FF0000"/>
                </a:solidFill>
              </a:rPr>
              <a:t>Lado do </a:t>
            </a:r>
            <a:r>
              <a:rPr lang="pt-BR" dirty="0" err="1">
                <a:solidFill>
                  <a:srgbClr val="FF0000"/>
                </a:solidFill>
              </a:rPr>
              <a:t>Vin</a:t>
            </a:r>
            <a:r>
              <a:rPr lang="pt-BR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429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563325" y="3803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1F1F87-2D32-4887-B551-6E9195C4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51491" y="2577013"/>
            <a:ext cx="6704495" cy="170397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AE5508-4DA5-4BCF-9590-288B4E96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96828" y="2392635"/>
            <a:ext cx="1354643" cy="692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C721E0-550A-4526-A44D-0326F0B4FE08}"/>
              </a:ext>
            </a:extLst>
          </p:cNvPr>
          <p:cNvSpPr txBox="1"/>
          <p:nvPr/>
        </p:nvSpPr>
        <p:spPr>
          <a:xfrm>
            <a:off x="4382650" y="6466646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Shild</a:t>
            </a:r>
            <a:r>
              <a:rPr lang="pt-BR" dirty="0"/>
              <a:t> da tela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0ADE63-A2B9-4E8C-B70C-6FA9D06DFD60}"/>
              </a:ext>
            </a:extLst>
          </p:cNvPr>
          <p:cNvSpPr txBox="1"/>
          <p:nvPr/>
        </p:nvSpPr>
        <p:spPr>
          <a:xfrm rot="16200000">
            <a:off x="2022738" y="3916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36120C-DFB7-4FF9-B625-5916A551F38E}"/>
              </a:ext>
            </a:extLst>
          </p:cNvPr>
          <p:cNvSpPr txBox="1"/>
          <p:nvPr/>
        </p:nvSpPr>
        <p:spPr>
          <a:xfrm rot="16200000">
            <a:off x="1586833" y="1809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4A2DB3-021F-4B34-A0D8-7CEDF1D30F67}"/>
              </a:ext>
            </a:extLst>
          </p:cNvPr>
          <p:cNvSpPr txBox="1"/>
          <p:nvPr/>
        </p:nvSpPr>
        <p:spPr>
          <a:xfrm>
            <a:off x="9924324" y="3216260"/>
            <a:ext cx="1276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gnd</a:t>
            </a:r>
            <a:r>
              <a:rPr lang="pt-BR" dirty="0"/>
              <a:t> -  </a:t>
            </a:r>
            <a:r>
              <a:rPr lang="pt-BR" dirty="0" err="1"/>
              <a:t>lj</a:t>
            </a:r>
            <a:endParaRPr lang="pt-BR" dirty="0"/>
          </a:p>
          <a:p>
            <a:r>
              <a:rPr lang="pt-BR" dirty="0"/>
              <a:t>2 reset – az</a:t>
            </a:r>
          </a:p>
          <a:p>
            <a:r>
              <a:rPr lang="pt-BR" dirty="0"/>
              <a:t>3 </a:t>
            </a:r>
            <a:r>
              <a:rPr lang="pt-BR" dirty="0" err="1"/>
              <a:t>mosi</a:t>
            </a:r>
            <a:r>
              <a:rPr lang="pt-BR" dirty="0"/>
              <a:t> – </a:t>
            </a:r>
            <a:r>
              <a:rPr lang="pt-BR" dirty="0" err="1"/>
              <a:t>cz</a:t>
            </a:r>
            <a:endParaRPr lang="pt-BR" dirty="0"/>
          </a:p>
          <a:p>
            <a:r>
              <a:rPr lang="pt-BR" dirty="0"/>
              <a:t>4 </a:t>
            </a:r>
            <a:r>
              <a:rPr lang="pt-BR" dirty="0" err="1"/>
              <a:t>sck</a:t>
            </a:r>
            <a:r>
              <a:rPr lang="pt-BR" dirty="0"/>
              <a:t> – roxo</a:t>
            </a:r>
          </a:p>
          <a:p>
            <a:r>
              <a:rPr lang="pt-BR" dirty="0"/>
              <a:t>5 </a:t>
            </a:r>
            <a:r>
              <a:rPr lang="pt-BR" dirty="0" err="1"/>
              <a:t>Vcc</a:t>
            </a:r>
            <a:r>
              <a:rPr lang="pt-BR" dirty="0"/>
              <a:t> – </a:t>
            </a:r>
            <a:r>
              <a:rPr lang="pt-BR" dirty="0" err="1"/>
              <a:t>bc</a:t>
            </a:r>
            <a:endParaRPr lang="pt-BR" dirty="0"/>
          </a:p>
          <a:p>
            <a:r>
              <a:rPr lang="pt-BR" dirty="0"/>
              <a:t>6 </a:t>
            </a:r>
            <a:r>
              <a:rPr lang="pt-BR" dirty="0" err="1"/>
              <a:t>miso</a:t>
            </a:r>
            <a:r>
              <a:rPr lang="pt-BR" dirty="0"/>
              <a:t> - </a:t>
            </a:r>
            <a:r>
              <a:rPr lang="pt-BR" dirty="0" err="1"/>
              <a:t>vm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B6B564-684A-4C55-A47F-8524CE852163}"/>
              </a:ext>
            </a:extLst>
          </p:cNvPr>
          <p:cNvSpPr txBox="1"/>
          <p:nvPr/>
        </p:nvSpPr>
        <p:spPr>
          <a:xfrm rot="16200000">
            <a:off x="1969029" y="434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D05BA28-008F-4ADD-A9BA-9ADAD121B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502"/>
          <a:stretch/>
        </p:blipFill>
        <p:spPr>
          <a:xfrm>
            <a:off x="9804919" y="1098979"/>
            <a:ext cx="1910610" cy="1703971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500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5A0675EA-042D-4F63-BF45-B1EC16A8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5" r="-14435"/>
          <a:stretch/>
        </p:blipFill>
        <p:spPr>
          <a:xfrm>
            <a:off x="11043316" y="6581770"/>
            <a:ext cx="446897" cy="3076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654873-532F-45BF-BEB1-0462F5F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9" y="0"/>
            <a:ext cx="9817689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537A0E-8C4D-4BB9-9B91-89B59AFC175E}"/>
              </a:ext>
            </a:extLst>
          </p:cNvPr>
          <p:cNvSpPr txBox="1"/>
          <p:nvPr/>
        </p:nvSpPr>
        <p:spPr>
          <a:xfrm>
            <a:off x="4530055" y="2164360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80CE61-BB84-4976-8FF9-C3E23B1600E2}"/>
              </a:ext>
            </a:extLst>
          </p:cNvPr>
          <p:cNvSpPr txBox="1"/>
          <p:nvPr/>
        </p:nvSpPr>
        <p:spPr>
          <a:xfrm>
            <a:off x="4051883" y="22734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564108-4329-4CF6-A00B-970328AFB7CF}"/>
              </a:ext>
            </a:extLst>
          </p:cNvPr>
          <p:cNvSpPr txBox="1"/>
          <p:nvPr/>
        </p:nvSpPr>
        <p:spPr>
          <a:xfrm>
            <a:off x="2341927" y="50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05E7E4-603D-41ED-808A-885F2F698342}"/>
              </a:ext>
            </a:extLst>
          </p:cNvPr>
          <p:cNvSpPr txBox="1"/>
          <p:nvPr/>
        </p:nvSpPr>
        <p:spPr>
          <a:xfrm rot="16200000">
            <a:off x="-1519554" y="4728404"/>
            <a:ext cx="35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2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faz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parte</a:t>
            </a:r>
            <a:r>
              <a:rPr lang="en-US" dirty="0">
                <a:solidFill>
                  <a:srgbClr val="00B050"/>
                </a:solidFill>
              </a:rPr>
              <a:t> da </a:t>
            </a:r>
            <a:r>
              <a:rPr lang="en-US" dirty="0" err="1">
                <a:solidFill>
                  <a:srgbClr val="00B050"/>
                </a:solidFill>
              </a:rPr>
              <a:t>tela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792832-59F0-4F07-9BF1-3BF76FF4C7C0}"/>
              </a:ext>
            </a:extLst>
          </p:cNvPr>
          <p:cNvSpPr txBox="1"/>
          <p:nvPr/>
        </p:nvSpPr>
        <p:spPr>
          <a:xfrm>
            <a:off x="7569330" y="335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A4E49C-DF98-4BA2-AA30-63F2C92E846D}"/>
              </a:ext>
            </a:extLst>
          </p:cNvPr>
          <p:cNvSpPr txBox="1"/>
          <p:nvPr/>
        </p:nvSpPr>
        <p:spPr>
          <a:xfrm rot="5400000">
            <a:off x="10592475" y="848220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4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0F24F0-763B-4BB6-8BF1-ECA2192E9CD6}"/>
              </a:ext>
            </a:extLst>
          </p:cNvPr>
          <p:cNvCxnSpPr>
            <a:cxnSpLocks/>
          </p:cNvCxnSpPr>
          <p:nvPr/>
        </p:nvCxnSpPr>
        <p:spPr>
          <a:xfrm>
            <a:off x="534005" y="5236236"/>
            <a:ext cx="172263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C8B3AC7-2C98-45AC-9A1C-4DBAA7A656D1}"/>
              </a:ext>
            </a:extLst>
          </p:cNvPr>
          <p:cNvCxnSpPr>
            <a:cxnSpLocks/>
          </p:cNvCxnSpPr>
          <p:nvPr/>
        </p:nvCxnSpPr>
        <p:spPr>
          <a:xfrm flipH="1">
            <a:off x="8506437" y="461950"/>
            <a:ext cx="2961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C4BE115-D350-4C1F-BD74-942694346455}"/>
              </a:ext>
            </a:extLst>
          </p:cNvPr>
          <p:cNvSpPr/>
          <p:nvPr/>
        </p:nvSpPr>
        <p:spPr>
          <a:xfrm>
            <a:off x="8506437" y="1912690"/>
            <a:ext cx="436228" cy="444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D84C33-5360-4A74-A42C-27DA62C44096}"/>
              </a:ext>
            </a:extLst>
          </p:cNvPr>
          <p:cNvSpPr txBox="1"/>
          <p:nvPr/>
        </p:nvSpPr>
        <p:spPr>
          <a:xfrm rot="5400000">
            <a:off x="9936836" y="2713122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3,3 V da </a:t>
            </a:r>
            <a:r>
              <a:rPr lang="en-US" dirty="0" err="1">
                <a:solidFill>
                  <a:srgbClr val="00B050"/>
                </a:solidFill>
              </a:rPr>
              <a:t>placa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conector</a:t>
            </a:r>
            <a:r>
              <a:rPr lang="en-US" dirty="0">
                <a:solidFill>
                  <a:srgbClr val="00B050"/>
                </a:solidFill>
              </a:rPr>
              <a:t> power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874B847-70C2-40F3-B09F-CEBE47838BEA}"/>
              </a:ext>
            </a:extLst>
          </p:cNvPr>
          <p:cNvSpPr/>
          <p:nvPr/>
        </p:nvSpPr>
        <p:spPr>
          <a:xfrm>
            <a:off x="1711354" y="771787"/>
            <a:ext cx="6979640" cy="2190002"/>
          </a:xfrm>
          <a:custGeom>
            <a:avLst/>
            <a:gdLst>
              <a:gd name="connsiteX0" fmla="*/ 6979640 w 6979640"/>
              <a:gd name="connsiteY0" fmla="*/ 1434518 h 2190002"/>
              <a:gd name="connsiteX1" fmla="*/ 6442745 w 6979640"/>
              <a:gd name="connsiteY1" fmla="*/ 1585519 h 2190002"/>
              <a:gd name="connsiteX2" fmla="*/ 6182686 w 6979640"/>
              <a:gd name="connsiteY2" fmla="*/ 1937857 h 2190002"/>
              <a:gd name="connsiteX3" fmla="*/ 5402510 w 6979640"/>
              <a:gd name="connsiteY3" fmla="*/ 2181138 h 2190002"/>
              <a:gd name="connsiteX4" fmla="*/ 4572000 w 6979640"/>
              <a:gd name="connsiteY4" fmla="*/ 2130804 h 2190002"/>
              <a:gd name="connsiteX5" fmla="*/ 4429387 w 6979640"/>
              <a:gd name="connsiteY5" fmla="*/ 2072081 h 2190002"/>
              <a:gd name="connsiteX6" fmla="*/ 3934437 w 6979640"/>
              <a:gd name="connsiteY6" fmla="*/ 1770077 h 2190002"/>
              <a:gd name="connsiteX7" fmla="*/ 3514987 w 6979640"/>
              <a:gd name="connsiteY7" fmla="*/ 1015068 h 2190002"/>
              <a:gd name="connsiteX8" fmla="*/ 3204595 w 6979640"/>
              <a:gd name="connsiteY8" fmla="*/ 704675 h 2190002"/>
              <a:gd name="connsiteX9" fmla="*/ 1392573 w 6979640"/>
              <a:gd name="connsiteY9" fmla="*/ 528507 h 2190002"/>
              <a:gd name="connsiteX10" fmla="*/ 973123 w 6979640"/>
              <a:gd name="connsiteY10" fmla="*/ 511729 h 2190002"/>
              <a:gd name="connsiteX11" fmla="*/ 419450 w 6979640"/>
              <a:gd name="connsiteY11" fmla="*/ 176169 h 2190002"/>
              <a:gd name="connsiteX12" fmla="*/ 0 w 6979640"/>
              <a:gd name="connsiteY12" fmla="*/ 0 h 21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9640" h="2190002">
                <a:moveTo>
                  <a:pt x="6979640" y="1434518"/>
                </a:moveTo>
                <a:cubicBezTo>
                  <a:pt x="6777605" y="1468073"/>
                  <a:pt x="6575571" y="1501629"/>
                  <a:pt x="6442745" y="1585519"/>
                </a:cubicBezTo>
                <a:cubicBezTo>
                  <a:pt x="6309919" y="1669409"/>
                  <a:pt x="6356058" y="1838587"/>
                  <a:pt x="6182686" y="1937857"/>
                </a:cubicBezTo>
                <a:cubicBezTo>
                  <a:pt x="6009314" y="2037127"/>
                  <a:pt x="5670958" y="2148980"/>
                  <a:pt x="5402510" y="2181138"/>
                </a:cubicBezTo>
                <a:cubicBezTo>
                  <a:pt x="5134062" y="2213296"/>
                  <a:pt x="4734187" y="2148980"/>
                  <a:pt x="4572000" y="2130804"/>
                </a:cubicBezTo>
                <a:cubicBezTo>
                  <a:pt x="4409813" y="2112628"/>
                  <a:pt x="4535648" y="2132202"/>
                  <a:pt x="4429387" y="2072081"/>
                </a:cubicBezTo>
                <a:cubicBezTo>
                  <a:pt x="4323126" y="2011960"/>
                  <a:pt x="4086837" y="1946246"/>
                  <a:pt x="3934437" y="1770077"/>
                </a:cubicBezTo>
                <a:cubicBezTo>
                  <a:pt x="3782037" y="1593908"/>
                  <a:pt x="3636627" y="1192635"/>
                  <a:pt x="3514987" y="1015068"/>
                </a:cubicBezTo>
                <a:cubicBezTo>
                  <a:pt x="3393347" y="837501"/>
                  <a:pt x="3558331" y="785769"/>
                  <a:pt x="3204595" y="704675"/>
                </a:cubicBezTo>
                <a:cubicBezTo>
                  <a:pt x="2850859" y="623581"/>
                  <a:pt x="1764485" y="560665"/>
                  <a:pt x="1392573" y="528507"/>
                </a:cubicBezTo>
                <a:cubicBezTo>
                  <a:pt x="1020661" y="496349"/>
                  <a:pt x="1135310" y="570452"/>
                  <a:pt x="973123" y="511729"/>
                </a:cubicBezTo>
                <a:cubicBezTo>
                  <a:pt x="810936" y="453006"/>
                  <a:pt x="581637" y="261457"/>
                  <a:pt x="419450" y="176169"/>
                </a:cubicBezTo>
                <a:cubicBezTo>
                  <a:pt x="257263" y="90881"/>
                  <a:pt x="128631" y="45440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9B078FE-4F66-4A99-B605-1B22461F5BEB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2134720"/>
            <a:ext cx="1725428" cy="21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9CCD85-E2F6-4E11-BF6F-AD6EFA5EA1F2}"/>
              </a:ext>
            </a:extLst>
          </p:cNvPr>
          <p:cNvSpPr txBox="1"/>
          <p:nvPr/>
        </p:nvSpPr>
        <p:spPr>
          <a:xfrm>
            <a:off x="1757608" y="671759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+3V3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61EAAA-821B-455B-B69D-C2C2D4F4829E}"/>
              </a:ext>
            </a:extLst>
          </p:cNvPr>
          <p:cNvSpPr txBox="1"/>
          <p:nvPr/>
        </p:nvSpPr>
        <p:spPr>
          <a:xfrm rot="5400000">
            <a:off x="9260241" y="2142611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Nao sei </a:t>
            </a:r>
            <a:r>
              <a:rPr lang="en-US" sz="1100" dirty="0" err="1">
                <a:solidFill>
                  <a:srgbClr val="FF0000"/>
                </a:solidFill>
              </a:rPr>
              <a:t>pq</a:t>
            </a:r>
            <a:r>
              <a:rPr lang="en-US" sz="1100" dirty="0">
                <a:solidFill>
                  <a:srgbClr val="FF0000"/>
                </a:solidFill>
              </a:rPr>
              <a:t> mas </a:t>
            </a:r>
            <a:r>
              <a:rPr lang="en-US" sz="1100" dirty="0" err="1">
                <a:solidFill>
                  <a:srgbClr val="FF0000"/>
                </a:solidFill>
              </a:rPr>
              <a:t>deu</a:t>
            </a:r>
            <a:r>
              <a:rPr lang="en-US" sz="1100" dirty="0">
                <a:solidFill>
                  <a:srgbClr val="FF0000"/>
                </a:solidFill>
              </a:rPr>
              <a:t> pau </a:t>
            </a:r>
            <a:r>
              <a:rPr lang="en-US" sz="1100" dirty="0" err="1">
                <a:solidFill>
                  <a:srgbClr val="FF0000"/>
                </a:solidFill>
              </a:rPr>
              <a:t>ligando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direto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na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fonte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AF299D1-427F-47DD-9AE5-0020872A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677561"/>
            <a:ext cx="295275" cy="3048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2BBE538-FF52-45AB-8A23-E652D1D6E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545" y="4344186"/>
            <a:ext cx="381000" cy="333375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A8C8C09-28E3-4D0B-94BD-9ED766B24B79}"/>
              </a:ext>
            </a:extLst>
          </p:cNvPr>
          <p:cNvSpPr/>
          <p:nvPr/>
        </p:nvSpPr>
        <p:spPr>
          <a:xfrm>
            <a:off x="5684471" y="4135803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Cabo tela alimentação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4F5DFB0-207E-4E0D-ADD3-81A176FA9A9A}"/>
              </a:ext>
            </a:extLst>
          </p:cNvPr>
          <p:cNvCxnSpPr/>
          <p:nvPr/>
        </p:nvCxnSpPr>
        <p:spPr>
          <a:xfrm>
            <a:off x="5604856" y="4677561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6FF224-2D9A-45F5-9A75-1C75A8AA40F9}"/>
              </a:ext>
            </a:extLst>
          </p:cNvPr>
          <p:cNvCxnSpPr>
            <a:cxnSpLocks/>
          </p:cNvCxnSpPr>
          <p:nvPr/>
        </p:nvCxnSpPr>
        <p:spPr>
          <a:xfrm flipH="1">
            <a:off x="5613245" y="4804794"/>
            <a:ext cx="19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0D6E209-E0D0-4434-865A-24713682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391" y="4874396"/>
            <a:ext cx="304800" cy="485775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81B7320-5A4D-4C4A-A50B-16CADDFDAAB6}"/>
              </a:ext>
            </a:extLst>
          </p:cNvPr>
          <p:cNvCxnSpPr/>
          <p:nvPr/>
        </p:nvCxnSpPr>
        <p:spPr>
          <a:xfrm flipH="1">
            <a:off x="5025006" y="4923638"/>
            <a:ext cx="78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2A32877-0655-480F-9255-54A2172412FD}"/>
              </a:ext>
            </a:extLst>
          </p:cNvPr>
          <p:cNvSpPr txBox="1"/>
          <p:nvPr/>
        </p:nvSpPr>
        <p:spPr>
          <a:xfrm>
            <a:off x="2602817" y="60267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920419-1653-4A0A-8BDA-0F696C6CC0CA}"/>
              </a:ext>
            </a:extLst>
          </p:cNvPr>
          <p:cNvSpPr txBox="1"/>
          <p:nvPr/>
        </p:nvSpPr>
        <p:spPr>
          <a:xfrm>
            <a:off x="8154885" y="9139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C3C32B-1D4B-4918-A768-E323008E8E10}"/>
              </a:ext>
            </a:extLst>
          </p:cNvPr>
          <p:cNvSpPr txBox="1"/>
          <p:nvPr/>
        </p:nvSpPr>
        <p:spPr>
          <a:xfrm>
            <a:off x="8154885" y="3693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28C6CB-9AE8-4A70-BBAA-B31B9AA64375}"/>
              </a:ext>
            </a:extLst>
          </p:cNvPr>
          <p:cNvSpPr txBox="1"/>
          <p:nvPr/>
        </p:nvSpPr>
        <p:spPr>
          <a:xfrm>
            <a:off x="1491163" y="1172396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V in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45A511A0-8E69-4C21-B6D2-86CD6134F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6" y="594872"/>
            <a:ext cx="800100" cy="638175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1ADF263-21E7-46E7-8618-1AF86CE99B2A}"/>
              </a:ext>
            </a:extLst>
          </p:cNvPr>
          <p:cNvCxnSpPr/>
          <p:nvPr/>
        </p:nvCxnSpPr>
        <p:spPr>
          <a:xfrm flipH="1">
            <a:off x="1030641" y="1171385"/>
            <a:ext cx="4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4F7D9D-ECEF-46EC-BEFD-1BBA6269727C}"/>
              </a:ext>
            </a:extLst>
          </p:cNvPr>
          <p:cNvSpPr txBox="1"/>
          <p:nvPr/>
        </p:nvSpPr>
        <p:spPr>
          <a:xfrm rot="16200000">
            <a:off x="-877998" y="1534499"/>
            <a:ext cx="233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Chuto</a:t>
            </a:r>
            <a:r>
              <a:rPr lang="en-US" sz="1400" dirty="0">
                <a:solidFill>
                  <a:srgbClr val="FF0000"/>
                </a:solidFill>
              </a:rPr>
              <a:t> q a </a:t>
            </a:r>
            <a:r>
              <a:rPr lang="en-US" sz="1400" dirty="0" err="1">
                <a:solidFill>
                  <a:srgbClr val="FF0000"/>
                </a:solidFill>
              </a:rPr>
              <a:t>alimentação</a:t>
            </a:r>
            <a:r>
              <a:rPr lang="en-US" sz="1400" dirty="0">
                <a:solidFill>
                  <a:srgbClr val="FF0000"/>
                </a:solidFill>
              </a:rPr>
              <a:t> do Arduino </a:t>
            </a:r>
            <a:r>
              <a:rPr lang="en-US" sz="1400" dirty="0" err="1">
                <a:solidFill>
                  <a:srgbClr val="FF0000"/>
                </a:solidFill>
              </a:rPr>
              <a:t>vem</a:t>
            </a:r>
            <a:r>
              <a:rPr lang="en-US" sz="1400" dirty="0">
                <a:solidFill>
                  <a:srgbClr val="FF0000"/>
                </a:solidFill>
              </a:rPr>
              <a:t> por </a:t>
            </a:r>
            <a:r>
              <a:rPr lang="en-US" sz="1400" dirty="0" err="1">
                <a:solidFill>
                  <a:srgbClr val="FF0000"/>
                </a:solidFill>
              </a:rPr>
              <a:t>aqui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E27CA-16DE-4380-9B40-F685BF24E68E}"/>
              </a:ext>
            </a:extLst>
          </p:cNvPr>
          <p:cNvSpPr/>
          <p:nvPr/>
        </p:nvSpPr>
        <p:spPr>
          <a:xfrm>
            <a:off x="11312107" y="3683647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Led (novo)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13804D-68BE-461F-8DCA-19EA21395C69}"/>
              </a:ext>
            </a:extLst>
          </p:cNvPr>
          <p:cNvSpPr txBox="1"/>
          <p:nvPr/>
        </p:nvSpPr>
        <p:spPr>
          <a:xfrm>
            <a:off x="5898163" y="117933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E37DD3ED-CB11-4D57-99B4-BBE5D5344D3A}"/>
              </a:ext>
            </a:extLst>
          </p:cNvPr>
          <p:cNvSpPr/>
          <p:nvPr/>
        </p:nvSpPr>
        <p:spPr>
          <a:xfrm>
            <a:off x="6105662" y="1367407"/>
            <a:ext cx="5546646" cy="3051937"/>
          </a:xfrm>
          <a:custGeom>
            <a:avLst/>
            <a:gdLst>
              <a:gd name="connsiteX0" fmla="*/ 379027 w 5227864"/>
              <a:gd name="connsiteY0" fmla="*/ 0 h 3892631"/>
              <a:gd name="connsiteX1" fmla="*/ 35078 w 5227864"/>
              <a:gd name="connsiteY1" fmla="*/ 268447 h 3892631"/>
              <a:gd name="connsiteX2" fmla="*/ 85412 w 5227864"/>
              <a:gd name="connsiteY2" fmla="*/ 931177 h 3892631"/>
              <a:gd name="connsiteX3" fmla="*/ 689420 w 5227864"/>
              <a:gd name="connsiteY3" fmla="*/ 1937856 h 3892631"/>
              <a:gd name="connsiteX4" fmla="*/ 2098770 w 5227864"/>
              <a:gd name="connsiteY4" fmla="*/ 2567031 h 3892631"/>
              <a:gd name="connsiteX5" fmla="*/ 3810124 w 5227864"/>
              <a:gd name="connsiteY5" fmla="*/ 3481431 h 3892631"/>
              <a:gd name="connsiteX6" fmla="*/ 4674190 w 5227864"/>
              <a:gd name="connsiteY6" fmla="*/ 3825379 h 3892631"/>
              <a:gd name="connsiteX7" fmla="*/ 5227864 w 5227864"/>
              <a:gd name="connsiteY7" fmla="*/ 3892491 h 389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7864" h="3892631">
                <a:moveTo>
                  <a:pt x="379027" y="0"/>
                </a:moveTo>
                <a:cubicBezTo>
                  <a:pt x="231520" y="56625"/>
                  <a:pt x="84014" y="113251"/>
                  <a:pt x="35078" y="268447"/>
                </a:cubicBezTo>
                <a:cubicBezTo>
                  <a:pt x="-13858" y="423643"/>
                  <a:pt x="-23645" y="652942"/>
                  <a:pt x="85412" y="931177"/>
                </a:cubicBezTo>
                <a:cubicBezTo>
                  <a:pt x="194469" y="1209412"/>
                  <a:pt x="353860" y="1665214"/>
                  <a:pt x="689420" y="1937856"/>
                </a:cubicBezTo>
                <a:cubicBezTo>
                  <a:pt x="1024980" y="2210498"/>
                  <a:pt x="1578653" y="2309768"/>
                  <a:pt x="2098770" y="2567031"/>
                </a:cubicBezTo>
                <a:cubicBezTo>
                  <a:pt x="2618887" y="2824294"/>
                  <a:pt x="3380887" y="3271706"/>
                  <a:pt x="3810124" y="3481431"/>
                </a:cubicBezTo>
                <a:cubicBezTo>
                  <a:pt x="4239361" y="3691156"/>
                  <a:pt x="4437900" y="3756869"/>
                  <a:pt x="4674190" y="3825379"/>
                </a:cubicBezTo>
                <a:cubicBezTo>
                  <a:pt x="4910480" y="3893889"/>
                  <a:pt x="5069172" y="3893190"/>
                  <a:pt x="5227864" y="3892491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7F779AE-2544-40EF-92E1-8926111886C2}"/>
              </a:ext>
            </a:extLst>
          </p:cNvPr>
          <p:cNvSpPr txBox="1"/>
          <p:nvPr/>
        </p:nvSpPr>
        <p:spPr>
          <a:xfrm>
            <a:off x="6255571" y="123621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660CBC2-7F51-4D17-9580-40E5B1E208F6}"/>
              </a:ext>
            </a:extLst>
          </p:cNvPr>
          <p:cNvSpPr txBox="1"/>
          <p:nvPr/>
        </p:nvSpPr>
        <p:spPr>
          <a:xfrm>
            <a:off x="11425756" y="429289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D440F20-42EC-49D2-B59A-1844F8C25EDA}"/>
              </a:ext>
            </a:extLst>
          </p:cNvPr>
          <p:cNvSpPr txBox="1"/>
          <p:nvPr/>
        </p:nvSpPr>
        <p:spPr>
          <a:xfrm>
            <a:off x="11260614" y="65551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ED169861-AC07-4897-9914-DAFF9FBF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1647628" y="5049904"/>
            <a:ext cx="519617" cy="638209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ADBA9751-02CB-49D6-9DC5-A82366F2142C}"/>
              </a:ext>
            </a:extLst>
          </p:cNvPr>
          <p:cNvSpPr txBox="1"/>
          <p:nvPr/>
        </p:nvSpPr>
        <p:spPr>
          <a:xfrm>
            <a:off x="7078477" y="113284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2E26069-657D-438B-A835-C2A90F4C2545}"/>
              </a:ext>
            </a:extLst>
          </p:cNvPr>
          <p:cNvSpPr txBox="1"/>
          <p:nvPr/>
        </p:nvSpPr>
        <p:spPr>
          <a:xfrm>
            <a:off x="7063097" y="12265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45B6397C-BA75-4D0D-BC22-1630C2441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665" y="6185820"/>
            <a:ext cx="355964" cy="42045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ECFB19B3-92EF-4358-BA0D-DF2BCB9D0430}"/>
              </a:ext>
            </a:extLst>
          </p:cNvPr>
          <p:cNvSpPr txBox="1"/>
          <p:nvPr/>
        </p:nvSpPr>
        <p:spPr>
          <a:xfrm>
            <a:off x="11503430" y="41857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E8935292-B412-4B2D-BB44-E7DC0F173F34}"/>
              </a:ext>
            </a:extLst>
          </p:cNvPr>
          <p:cNvSpPr/>
          <p:nvPr/>
        </p:nvSpPr>
        <p:spPr>
          <a:xfrm>
            <a:off x="7155809" y="1165228"/>
            <a:ext cx="4538130" cy="3182843"/>
          </a:xfrm>
          <a:custGeom>
            <a:avLst/>
            <a:gdLst>
              <a:gd name="connsiteX0" fmla="*/ 0 w 4471332"/>
              <a:gd name="connsiteY0" fmla="*/ 118287 h 3163490"/>
              <a:gd name="connsiteX1" fmla="*/ 830510 w 4471332"/>
              <a:gd name="connsiteY1" fmla="*/ 193788 h 3163490"/>
              <a:gd name="connsiteX2" fmla="*/ 2130804 w 4471332"/>
              <a:gd name="connsiteY2" fmla="*/ 1930309 h 3163490"/>
              <a:gd name="connsiteX3" fmla="*/ 4471332 w 4471332"/>
              <a:gd name="connsiteY3" fmla="*/ 3163490 h 316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32" h="3163490">
                <a:moveTo>
                  <a:pt x="0" y="118287"/>
                </a:moveTo>
                <a:cubicBezTo>
                  <a:pt x="237688" y="5035"/>
                  <a:pt x="475376" y="-108216"/>
                  <a:pt x="830510" y="193788"/>
                </a:cubicBezTo>
                <a:cubicBezTo>
                  <a:pt x="1185644" y="495792"/>
                  <a:pt x="1524000" y="1435359"/>
                  <a:pt x="2130804" y="1930309"/>
                </a:cubicBezTo>
                <a:cubicBezTo>
                  <a:pt x="2737608" y="2425259"/>
                  <a:pt x="3604470" y="2794374"/>
                  <a:pt x="4471332" y="31634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9863CEE-6C0E-432A-B189-C8CD3409E70B}"/>
              </a:ext>
            </a:extLst>
          </p:cNvPr>
          <p:cNvSpPr txBox="1"/>
          <p:nvPr/>
        </p:nvSpPr>
        <p:spPr>
          <a:xfrm>
            <a:off x="10456969" y="5825213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 </a:t>
            </a:r>
            <a:r>
              <a:rPr lang="en-US" dirty="0" err="1">
                <a:solidFill>
                  <a:srgbClr val="FF0000"/>
                </a:solidFill>
              </a:rPr>
              <a:t>proxima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53025-820F-475F-8197-7661F45CE9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4466" y="4062156"/>
            <a:ext cx="504825" cy="714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A6BF5D-5049-4D3C-AD0A-E0128FE2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23" y="4522663"/>
            <a:ext cx="390525" cy="457200"/>
          </a:xfrm>
          <a:prstGeom prst="rect">
            <a:avLst/>
          </a:prstGeom>
        </p:spPr>
      </p:pic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2D90A2E4-887E-4844-B863-73576F251292}"/>
              </a:ext>
            </a:extLst>
          </p:cNvPr>
          <p:cNvSpPr/>
          <p:nvPr/>
        </p:nvSpPr>
        <p:spPr>
          <a:xfrm>
            <a:off x="7139031" y="1359017"/>
            <a:ext cx="4557965" cy="3343767"/>
          </a:xfrm>
          <a:custGeom>
            <a:avLst/>
            <a:gdLst>
              <a:gd name="connsiteX0" fmla="*/ 0 w 4513277"/>
              <a:gd name="connsiteY0" fmla="*/ 0 h 3358448"/>
              <a:gd name="connsiteX1" fmla="*/ 780176 w 4513277"/>
              <a:gd name="connsiteY1" fmla="*/ 511728 h 3358448"/>
              <a:gd name="connsiteX2" fmla="*/ 1711354 w 4513277"/>
              <a:gd name="connsiteY2" fmla="*/ 1661020 h 3358448"/>
              <a:gd name="connsiteX3" fmla="*/ 3775046 w 4513277"/>
              <a:gd name="connsiteY3" fmla="*/ 3221372 h 3358448"/>
              <a:gd name="connsiteX4" fmla="*/ 4513277 w 4513277"/>
              <a:gd name="connsiteY4" fmla="*/ 3179427 h 335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77" h="3358448">
                <a:moveTo>
                  <a:pt x="0" y="0"/>
                </a:moveTo>
                <a:cubicBezTo>
                  <a:pt x="247475" y="117445"/>
                  <a:pt x="494950" y="234891"/>
                  <a:pt x="780176" y="511728"/>
                </a:cubicBezTo>
                <a:cubicBezTo>
                  <a:pt x="1065402" y="788565"/>
                  <a:pt x="1212209" y="1209413"/>
                  <a:pt x="1711354" y="1661020"/>
                </a:cubicBezTo>
                <a:cubicBezTo>
                  <a:pt x="2210499" y="2112627"/>
                  <a:pt x="3308059" y="2968304"/>
                  <a:pt x="3775046" y="3221372"/>
                </a:cubicBezTo>
                <a:cubicBezTo>
                  <a:pt x="4242033" y="3474440"/>
                  <a:pt x="4377655" y="3326933"/>
                  <a:pt x="4513277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AF78D93-F706-46F8-B31C-92BD567002C6}"/>
              </a:ext>
            </a:extLst>
          </p:cNvPr>
          <p:cNvSpPr/>
          <p:nvPr/>
        </p:nvSpPr>
        <p:spPr>
          <a:xfrm>
            <a:off x="5343845" y="1203580"/>
            <a:ext cx="6631130" cy="5507613"/>
          </a:xfrm>
          <a:custGeom>
            <a:avLst/>
            <a:gdLst>
              <a:gd name="connsiteX0" fmla="*/ 1107289 w 6631130"/>
              <a:gd name="connsiteY0" fmla="*/ 63158 h 5507613"/>
              <a:gd name="connsiteX1" fmla="*/ 1056955 w 6631130"/>
              <a:gd name="connsiteY1" fmla="*/ 54769 h 5507613"/>
              <a:gd name="connsiteX2" fmla="*/ 721395 w 6631130"/>
              <a:gd name="connsiteY2" fmla="*/ 4435 h 5507613"/>
              <a:gd name="connsiteX3" fmla="*/ 452948 w 6631130"/>
              <a:gd name="connsiteY3" fmla="*/ 54769 h 5507613"/>
              <a:gd name="connsiteX4" fmla="*/ 260001 w 6631130"/>
              <a:gd name="connsiteY4" fmla="*/ 465829 h 5507613"/>
              <a:gd name="connsiteX5" fmla="*/ 16720 w 6631130"/>
              <a:gd name="connsiteY5" fmla="*/ 1195671 h 5507613"/>
              <a:gd name="connsiteX6" fmla="*/ 142555 w 6631130"/>
              <a:gd name="connsiteY6" fmla="*/ 1992626 h 5507613"/>
              <a:gd name="connsiteX7" fmla="*/ 1107289 w 6631130"/>
              <a:gd name="connsiteY7" fmla="*/ 2621800 h 5507613"/>
              <a:gd name="connsiteX8" fmla="*/ 1828742 w 6631130"/>
              <a:gd name="connsiteY8" fmla="*/ 3401976 h 5507613"/>
              <a:gd name="connsiteX9" fmla="*/ 3028368 w 6631130"/>
              <a:gd name="connsiteY9" fmla="*/ 4148596 h 5507613"/>
              <a:gd name="connsiteX10" fmla="*/ 6392353 w 6631130"/>
              <a:gd name="connsiteY10" fmla="*/ 5213998 h 5507613"/>
              <a:gd name="connsiteX11" fmla="*/ 6090349 w 6631130"/>
              <a:gd name="connsiteY11" fmla="*/ 5507613 h 550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1130" h="5507613">
                <a:moveTo>
                  <a:pt x="1107289" y="63158"/>
                </a:moveTo>
                <a:lnTo>
                  <a:pt x="1056955" y="54769"/>
                </a:lnTo>
                <a:cubicBezTo>
                  <a:pt x="992639" y="44982"/>
                  <a:pt x="822063" y="4435"/>
                  <a:pt x="721395" y="4435"/>
                </a:cubicBezTo>
                <a:cubicBezTo>
                  <a:pt x="620727" y="4435"/>
                  <a:pt x="529847" y="-22130"/>
                  <a:pt x="452948" y="54769"/>
                </a:cubicBezTo>
                <a:cubicBezTo>
                  <a:pt x="376049" y="131668"/>
                  <a:pt x="332706" y="275679"/>
                  <a:pt x="260001" y="465829"/>
                </a:cubicBezTo>
                <a:cubicBezTo>
                  <a:pt x="187296" y="655979"/>
                  <a:pt x="36294" y="941205"/>
                  <a:pt x="16720" y="1195671"/>
                </a:cubicBezTo>
                <a:cubicBezTo>
                  <a:pt x="-2854" y="1450137"/>
                  <a:pt x="-39206" y="1754938"/>
                  <a:pt x="142555" y="1992626"/>
                </a:cubicBezTo>
                <a:cubicBezTo>
                  <a:pt x="324316" y="2230314"/>
                  <a:pt x="826258" y="2386908"/>
                  <a:pt x="1107289" y="2621800"/>
                </a:cubicBezTo>
                <a:cubicBezTo>
                  <a:pt x="1388320" y="2856692"/>
                  <a:pt x="1508562" y="3147510"/>
                  <a:pt x="1828742" y="3401976"/>
                </a:cubicBezTo>
                <a:cubicBezTo>
                  <a:pt x="2148922" y="3656442"/>
                  <a:pt x="2267766" y="3846592"/>
                  <a:pt x="3028368" y="4148596"/>
                </a:cubicBezTo>
                <a:cubicBezTo>
                  <a:pt x="3788970" y="4450600"/>
                  <a:pt x="5882023" y="4987495"/>
                  <a:pt x="6392353" y="5213998"/>
                </a:cubicBezTo>
                <a:cubicBezTo>
                  <a:pt x="6902683" y="5440501"/>
                  <a:pt x="6496516" y="5474057"/>
                  <a:pt x="6090349" y="550761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3AC8FC3-1BF5-49E4-8BBC-DED52BA44EBF}"/>
              </a:ext>
            </a:extLst>
          </p:cNvPr>
          <p:cNvSpPr txBox="1"/>
          <p:nvPr/>
        </p:nvSpPr>
        <p:spPr>
          <a:xfrm>
            <a:off x="11468354" y="440893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6903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>
            <a:extLst>
              <a:ext uri="{FF2B5EF4-FFF2-40B4-BE49-F238E27FC236}">
                <a16:creationId xmlns:a16="http://schemas.microsoft.com/office/drawing/2014/main" id="{46E368D0-DA3A-4824-8179-ED203B07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0" y="1355719"/>
            <a:ext cx="535932" cy="7583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E4732D-3497-466F-8F39-EE9E998C520B}"/>
              </a:ext>
            </a:extLst>
          </p:cNvPr>
          <p:cNvSpPr txBox="1"/>
          <p:nvPr/>
        </p:nvSpPr>
        <p:spPr>
          <a:xfrm>
            <a:off x="574250" y="4564535"/>
            <a:ext cx="616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Adicionei</a:t>
            </a:r>
            <a:r>
              <a:rPr lang="en-US" dirty="0"/>
              <a:t> 1 led e 1 buzzer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espaco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montar</a:t>
            </a:r>
            <a:r>
              <a:rPr lang="en-US" dirty="0"/>
              <a:t> o buzzer e 3 resistors</a:t>
            </a:r>
          </a:p>
          <a:p>
            <a:endParaRPr lang="en-US" dirty="0"/>
          </a:p>
          <a:p>
            <a:r>
              <a:rPr lang="en-US" dirty="0"/>
              <a:t>O led </a:t>
            </a:r>
            <a:r>
              <a:rPr lang="en-US" dirty="0" err="1"/>
              <a:t>vai</a:t>
            </a:r>
            <a:r>
              <a:rPr lang="en-US" dirty="0"/>
              <a:t> no </a:t>
            </a:r>
            <a:r>
              <a:rPr lang="en-US" dirty="0" err="1"/>
              <a:t>painel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959C3F-6A54-467C-8BBF-D7D60EE0B905}"/>
              </a:ext>
            </a:extLst>
          </p:cNvPr>
          <p:cNvSpPr/>
          <p:nvPr/>
        </p:nvSpPr>
        <p:spPr>
          <a:xfrm>
            <a:off x="843854" y="846863"/>
            <a:ext cx="10786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Led na placa </a:t>
            </a:r>
          </a:p>
          <a:p>
            <a:pPr algn="ctr"/>
            <a:r>
              <a:rPr lang="pt-BR" sz="1100" dirty="0"/>
              <a:t> (novo)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94C254-0ECE-4E55-B177-9B23A7704280}"/>
              </a:ext>
            </a:extLst>
          </p:cNvPr>
          <p:cNvSpPr txBox="1"/>
          <p:nvPr/>
        </p:nvSpPr>
        <p:spPr>
          <a:xfrm>
            <a:off x="830878" y="158987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6C232D-B463-40D2-A10B-6DAB85668A9C}"/>
              </a:ext>
            </a:extLst>
          </p:cNvPr>
          <p:cNvSpPr txBox="1"/>
          <p:nvPr/>
        </p:nvSpPr>
        <p:spPr>
          <a:xfrm>
            <a:off x="3852327" y="1444226"/>
            <a:ext cx="27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5267BB-7D64-4EAB-A78D-E223260F14AC}"/>
              </a:ext>
            </a:extLst>
          </p:cNvPr>
          <p:cNvSpPr txBox="1"/>
          <p:nvPr/>
        </p:nvSpPr>
        <p:spPr>
          <a:xfrm>
            <a:off x="865954" y="147189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8EEB4B-C897-4453-9088-03F47B506760}"/>
              </a:ext>
            </a:extLst>
          </p:cNvPr>
          <p:cNvSpPr txBox="1"/>
          <p:nvPr/>
        </p:nvSpPr>
        <p:spPr>
          <a:xfrm>
            <a:off x="830878" y="16950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1C71E9-4F07-4CC5-8AE4-DC6670F43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78"/>
          <a:stretch/>
        </p:blipFill>
        <p:spPr>
          <a:xfrm rot="16200000">
            <a:off x="4488481" y="2890838"/>
            <a:ext cx="805343" cy="143245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497BBF-629E-4AB3-B4E0-695F420D0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3"/>
          <a:stretch/>
        </p:blipFill>
        <p:spPr>
          <a:xfrm rot="16200000">
            <a:off x="3733536" y="1330551"/>
            <a:ext cx="2315231" cy="14324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624699-6605-4286-BE85-4E4E28CF9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3" t="19914" b="19367"/>
          <a:stretch/>
        </p:blipFill>
        <p:spPr>
          <a:xfrm rot="5400000">
            <a:off x="4028216" y="558375"/>
            <a:ext cx="1930148" cy="163673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5A849C-DB72-45F5-A9EC-84B7EB5E06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41185"/>
          <a:stretch/>
        </p:blipFill>
        <p:spPr>
          <a:xfrm>
            <a:off x="7644934" y="1198102"/>
            <a:ext cx="1990430" cy="1647022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CD12AFD-15E1-4AAC-A748-F66026CEE14A}"/>
              </a:ext>
            </a:extLst>
          </p:cNvPr>
          <p:cNvGrpSpPr/>
          <p:nvPr/>
        </p:nvGrpSpPr>
        <p:grpSpPr>
          <a:xfrm>
            <a:off x="9295000" y="3987710"/>
            <a:ext cx="2499920" cy="2331253"/>
            <a:chOff x="7036791" y="3699543"/>
            <a:chExt cx="3424281" cy="2902593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72E00FFC-0B26-4FB0-ACB4-EDEBBBB9D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50"/>
            <a:stretch/>
          </p:blipFill>
          <p:spPr>
            <a:xfrm>
              <a:off x="7036791" y="3699543"/>
              <a:ext cx="3055165" cy="2800350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265621-C80A-444A-8A49-5A346CF588AB}"/>
                </a:ext>
              </a:extLst>
            </p:cNvPr>
            <p:cNvSpPr/>
            <p:nvPr/>
          </p:nvSpPr>
          <p:spPr>
            <a:xfrm>
              <a:off x="9630561" y="4890782"/>
              <a:ext cx="830511" cy="1711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36868DB-01BD-4B70-9AA8-B4E91D142611}"/>
              </a:ext>
            </a:extLst>
          </p:cNvPr>
          <p:cNvSpPr txBox="1"/>
          <p:nvPr/>
        </p:nvSpPr>
        <p:spPr>
          <a:xfrm>
            <a:off x="10710969" y="528432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painel</a:t>
            </a:r>
            <a:endParaRPr lang="en-US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3AFAA01-F2EE-481B-B228-25CBFE5D33C4}"/>
              </a:ext>
            </a:extLst>
          </p:cNvPr>
          <p:cNvCxnSpPr/>
          <p:nvPr/>
        </p:nvCxnSpPr>
        <p:spPr>
          <a:xfrm>
            <a:off x="3676826" y="1273603"/>
            <a:ext cx="79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5BB85A4-A88D-4F7C-B78C-9792216ACF7D}"/>
              </a:ext>
            </a:extLst>
          </p:cNvPr>
          <p:cNvCxnSpPr/>
          <p:nvPr/>
        </p:nvCxnSpPr>
        <p:spPr>
          <a:xfrm flipV="1">
            <a:off x="1383188" y="1578984"/>
            <a:ext cx="1474391" cy="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EA35155-58CD-452C-862D-E9AB9E3C8D94}"/>
              </a:ext>
            </a:extLst>
          </p:cNvPr>
          <p:cNvSpPr txBox="1"/>
          <p:nvPr/>
        </p:nvSpPr>
        <p:spPr>
          <a:xfrm>
            <a:off x="7910444" y="287029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painel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E6955B-8AAA-416C-8AA2-7B5A8E097B2C}"/>
              </a:ext>
            </a:extLst>
          </p:cNvPr>
          <p:cNvSpPr txBox="1"/>
          <p:nvPr/>
        </p:nvSpPr>
        <p:spPr>
          <a:xfrm>
            <a:off x="4379052" y="-16682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placa</a:t>
            </a:r>
            <a:endParaRPr lang="en-US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10B6288-9B5D-4488-A6B1-8122CC3229A0}"/>
              </a:ext>
            </a:extLst>
          </p:cNvPr>
          <p:cNvCxnSpPr/>
          <p:nvPr/>
        </p:nvCxnSpPr>
        <p:spPr>
          <a:xfrm flipV="1">
            <a:off x="1056462" y="1689311"/>
            <a:ext cx="1474391" cy="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E1F0431-9C2C-4BA7-86A4-A60ED0BA1893}"/>
              </a:ext>
            </a:extLst>
          </p:cNvPr>
          <p:cNvCxnSpPr>
            <a:cxnSpLocks/>
          </p:cNvCxnSpPr>
          <p:nvPr/>
        </p:nvCxnSpPr>
        <p:spPr>
          <a:xfrm flipV="1">
            <a:off x="1183250" y="1795079"/>
            <a:ext cx="927269" cy="1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CC6140C-27CA-499D-8F26-DE09D6AB17FA}"/>
              </a:ext>
            </a:extLst>
          </p:cNvPr>
          <p:cNvCxnSpPr>
            <a:cxnSpLocks/>
          </p:cNvCxnSpPr>
          <p:nvPr/>
        </p:nvCxnSpPr>
        <p:spPr>
          <a:xfrm>
            <a:off x="2110519" y="1789927"/>
            <a:ext cx="0" cy="158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493B1304-D586-4F09-AB74-FE4B6B3602C1}"/>
              </a:ext>
            </a:extLst>
          </p:cNvPr>
          <p:cNvCxnSpPr>
            <a:cxnSpLocks/>
          </p:cNvCxnSpPr>
          <p:nvPr/>
        </p:nvCxnSpPr>
        <p:spPr>
          <a:xfrm>
            <a:off x="2516697" y="1695147"/>
            <a:ext cx="0" cy="140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12CAA04-3083-4697-BFA0-28227F1FEC70}"/>
              </a:ext>
            </a:extLst>
          </p:cNvPr>
          <p:cNvCxnSpPr>
            <a:cxnSpLocks/>
          </p:cNvCxnSpPr>
          <p:nvPr/>
        </p:nvCxnSpPr>
        <p:spPr>
          <a:xfrm>
            <a:off x="2857579" y="1587961"/>
            <a:ext cx="0" cy="13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F0A0D66-3575-412A-BAD5-D21C3436F249}"/>
              </a:ext>
            </a:extLst>
          </p:cNvPr>
          <p:cNvCxnSpPr>
            <a:cxnSpLocks/>
          </p:cNvCxnSpPr>
          <p:nvPr/>
        </p:nvCxnSpPr>
        <p:spPr>
          <a:xfrm flipV="1">
            <a:off x="2857579" y="2877738"/>
            <a:ext cx="1904644" cy="2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4815D5A-082E-4196-8181-1A27FB4EB038}"/>
              </a:ext>
            </a:extLst>
          </p:cNvPr>
          <p:cNvCxnSpPr>
            <a:cxnSpLocks/>
          </p:cNvCxnSpPr>
          <p:nvPr/>
        </p:nvCxnSpPr>
        <p:spPr>
          <a:xfrm flipV="1">
            <a:off x="2516697" y="3076914"/>
            <a:ext cx="2112451" cy="2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C89F5E-5F17-4E7F-BFEB-7431D441104A}"/>
              </a:ext>
            </a:extLst>
          </p:cNvPr>
          <p:cNvCxnSpPr>
            <a:cxnSpLocks/>
          </p:cNvCxnSpPr>
          <p:nvPr/>
        </p:nvCxnSpPr>
        <p:spPr>
          <a:xfrm flipV="1">
            <a:off x="2110519" y="3340394"/>
            <a:ext cx="2487724" cy="3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A52E626-D0DE-486B-80D9-FC87A761A596}"/>
              </a:ext>
            </a:extLst>
          </p:cNvPr>
          <p:cNvCxnSpPr/>
          <p:nvPr/>
        </p:nvCxnSpPr>
        <p:spPr>
          <a:xfrm flipV="1">
            <a:off x="5444104" y="1557321"/>
            <a:ext cx="2525437" cy="133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D43D790-A2D4-47AE-936F-E129D43D9205}"/>
              </a:ext>
            </a:extLst>
          </p:cNvPr>
          <p:cNvCxnSpPr/>
          <p:nvPr/>
        </p:nvCxnSpPr>
        <p:spPr>
          <a:xfrm flipV="1">
            <a:off x="5496194" y="2078483"/>
            <a:ext cx="2414249" cy="101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170F0226-9183-40C1-B0D0-721AFFD50FFE}"/>
              </a:ext>
            </a:extLst>
          </p:cNvPr>
          <p:cNvCxnSpPr/>
          <p:nvPr/>
        </p:nvCxnSpPr>
        <p:spPr>
          <a:xfrm flipV="1">
            <a:off x="5521172" y="2558833"/>
            <a:ext cx="2448369" cy="8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0B8E637A-8108-4E4B-A2B4-63496F7AF2CA}"/>
              </a:ext>
            </a:extLst>
          </p:cNvPr>
          <p:cNvSpPr/>
          <p:nvPr/>
        </p:nvSpPr>
        <p:spPr>
          <a:xfrm>
            <a:off x="1253557" y="1962843"/>
            <a:ext cx="8666498" cy="2430725"/>
          </a:xfrm>
          <a:custGeom>
            <a:avLst/>
            <a:gdLst>
              <a:gd name="connsiteX0" fmla="*/ 157768 w 8693640"/>
              <a:gd name="connsiteY0" fmla="*/ 0 h 2355043"/>
              <a:gd name="connsiteX1" fmla="*/ 191324 w 8693640"/>
              <a:gd name="connsiteY1" fmla="*/ 1661020 h 2355043"/>
              <a:gd name="connsiteX2" fmla="*/ 2062069 w 8693640"/>
              <a:gd name="connsiteY2" fmla="*/ 2281805 h 2355043"/>
              <a:gd name="connsiteX3" fmla="*/ 5098884 w 8693640"/>
              <a:gd name="connsiteY3" fmla="*/ 2223082 h 2355043"/>
              <a:gd name="connsiteX4" fmla="*/ 8446091 w 8693640"/>
              <a:gd name="connsiteY4" fmla="*/ 1208014 h 2355043"/>
              <a:gd name="connsiteX5" fmla="*/ 8186033 w 8693640"/>
              <a:gd name="connsiteY5" fmla="*/ 50334 h 23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3640" h="2355043">
                <a:moveTo>
                  <a:pt x="157768" y="0"/>
                </a:moveTo>
                <a:cubicBezTo>
                  <a:pt x="15854" y="640359"/>
                  <a:pt x="-126059" y="1280719"/>
                  <a:pt x="191324" y="1661020"/>
                </a:cubicBezTo>
                <a:cubicBezTo>
                  <a:pt x="508707" y="2041321"/>
                  <a:pt x="1244142" y="2188128"/>
                  <a:pt x="2062069" y="2281805"/>
                </a:cubicBezTo>
                <a:cubicBezTo>
                  <a:pt x="2879996" y="2375482"/>
                  <a:pt x="4034880" y="2402047"/>
                  <a:pt x="5098884" y="2223082"/>
                </a:cubicBezTo>
                <a:cubicBezTo>
                  <a:pt x="6162888" y="2044117"/>
                  <a:pt x="7931566" y="1570139"/>
                  <a:pt x="8446091" y="1208014"/>
                </a:cubicBezTo>
                <a:cubicBezTo>
                  <a:pt x="8960616" y="845889"/>
                  <a:pt x="8573324" y="448111"/>
                  <a:pt x="8186033" y="503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16B13D-EBA1-4779-8BC4-271EC4C7A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640149" y="5474324"/>
            <a:ext cx="600075" cy="762000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F1C6ED8C-4BC6-41C1-A84F-06261F008B4E}"/>
              </a:ext>
            </a:extLst>
          </p:cNvPr>
          <p:cNvSpPr/>
          <p:nvPr/>
        </p:nvSpPr>
        <p:spPr>
          <a:xfrm>
            <a:off x="8494717" y="5057394"/>
            <a:ext cx="62746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Led no painel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FD450A9-EE96-4C0D-BAD4-A64F2494AC03}"/>
              </a:ext>
            </a:extLst>
          </p:cNvPr>
          <p:cNvCxnSpPr/>
          <p:nvPr/>
        </p:nvCxnSpPr>
        <p:spPr>
          <a:xfrm>
            <a:off x="3829226" y="1426003"/>
            <a:ext cx="79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2A9C0604-641B-4858-9CC6-90C81BD4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12" y="1846568"/>
            <a:ext cx="390525" cy="4572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A6D72108-8CB8-436E-BDC2-16312C016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188" y="1195327"/>
            <a:ext cx="390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14" y="159351"/>
            <a:ext cx="9301772" cy="6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A3AAA5-717E-4D99-8CDD-EAB81DA600DD}"/>
              </a:ext>
            </a:extLst>
          </p:cNvPr>
          <p:cNvSpPr/>
          <p:nvPr/>
        </p:nvSpPr>
        <p:spPr>
          <a:xfrm>
            <a:off x="67112" y="100668"/>
            <a:ext cx="4026716" cy="293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0958F-6A44-4DEC-9105-65E70DA0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2" y="-82594"/>
            <a:ext cx="1450692" cy="1450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06E8F2-195D-4463-8AFF-5BBB3FDF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131" y="1459232"/>
            <a:ext cx="895350" cy="733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BFF936-1FA6-42C9-BC2D-47D7D879AD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231" y="162915"/>
            <a:ext cx="857250" cy="895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DA66CB-1A4F-483D-9946-536D2338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37" y="1470007"/>
            <a:ext cx="1450692" cy="14506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7750E-C9E0-4ABF-852B-00085319FB86}"/>
              </a:ext>
            </a:extLst>
          </p:cNvPr>
          <p:cNvSpPr txBox="1"/>
          <p:nvPr/>
        </p:nvSpPr>
        <p:spPr>
          <a:xfrm>
            <a:off x="3142842" y="26582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D993D4-3CB4-46ED-8640-818DE1C6A620}"/>
              </a:ext>
            </a:extLst>
          </p:cNvPr>
          <p:cNvSpPr txBox="1"/>
          <p:nvPr/>
        </p:nvSpPr>
        <p:spPr>
          <a:xfrm>
            <a:off x="228374" y="2616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1C19E6F-4559-43A3-B5F2-04045ACF9D49}"/>
              </a:ext>
            </a:extLst>
          </p:cNvPr>
          <p:cNvSpPr/>
          <p:nvPr/>
        </p:nvSpPr>
        <p:spPr>
          <a:xfrm>
            <a:off x="511727" y="2622958"/>
            <a:ext cx="209725" cy="2198789"/>
          </a:xfrm>
          <a:custGeom>
            <a:avLst/>
            <a:gdLst>
              <a:gd name="connsiteX0" fmla="*/ 0 w 545284"/>
              <a:gd name="connsiteY0" fmla="*/ 2041321 h 2041321"/>
              <a:gd name="connsiteX1" fmla="*/ 419449 w 545284"/>
              <a:gd name="connsiteY1" fmla="*/ 279633 h 2041321"/>
              <a:gd name="connsiteX2" fmla="*/ 545284 w 545284"/>
              <a:gd name="connsiteY2" fmla="*/ 27963 h 204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284" h="2041321">
                <a:moveTo>
                  <a:pt x="0" y="2041321"/>
                </a:moveTo>
                <a:cubicBezTo>
                  <a:pt x="164284" y="1328257"/>
                  <a:pt x="328568" y="615193"/>
                  <a:pt x="419449" y="279633"/>
                </a:cubicBezTo>
                <a:cubicBezTo>
                  <a:pt x="510330" y="-55927"/>
                  <a:pt x="527807" y="-13982"/>
                  <a:pt x="545284" y="2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C30CBF-AB57-45BE-997C-ED3440DA4DA3}"/>
              </a:ext>
            </a:extLst>
          </p:cNvPr>
          <p:cNvSpPr txBox="1"/>
          <p:nvPr/>
        </p:nvSpPr>
        <p:spPr>
          <a:xfrm>
            <a:off x="67112" y="4821747"/>
            <a:ext cx="92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Tomada</a:t>
            </a:r>
            <a:endParaRPr lang="en-US" dirty="0"/>
          </a:p>
          <a:p>
            <a:pPr algn="ctr"/>
            <a:r>
              <a:rPr lang="en-US" dirty="0"/>
              <a:t>110V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B61BB-1C5D-4E8C-9E10-5290B6D16FC1}"/>
              </a:ext>
            </a:extLst>
          </p:cNvPr>
          <p:cNvCxnSpPr>
            <a:cxnSpLocks/>
          </p:cNvCxnSpPr>
          <p:nvPr/>
        </p:nvCxnSpPr>
        <p:spPr>
          <a:xfrm flipV="1">
            <a:off x="3974095" y="1748456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4FDB77-C512-4C36-B3D9-6D2D3E1D6505}"/>
              </a:ext>
            </a:extLst>
          </p:cNvPr>
          <p:cNvSpPr txBox="1"/>
          <p:nvPr/>
        </p:nvSpPr>
        <p:spPr>
          <a:xfrm>
            <a:off x="6737847" y="83692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2x,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BE19B0-9CFE-4A64-9F18-006C0058CA32}"/>
              </a:ext>
            </a:extLst>
          </p:cNvPr>
          <p:cNvCxnSpPr>
            <a:cxnSpLocks/>
          </p:cNvCxnSpPr>
          <p:nvPr/>
        </p:nvCxnSpPr>
        <p:spPr>
          <a:xfrm flipV="1">
            <a:off x="1665991" y="272902"/>
            <a:ext cx="7972959" cy="6454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130595-559E-4945-8593-717510777817}"/>
              </a:ext>
            </a:extLst>
          </p:cNvPr>
          <p:cNvSpPr txBox="1"/>
          <p:nvPr/>
        </p:nvSpPr>
        <p:spPr>
          <a:xfrm>
            <a:off x="10646208" y="918393"/>
            <a:ext cx="135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 N Taps</a:t>
            </a:r>
          </a:p>
          <a:p>
            <a:pPr algn="ctr"/>
            <a:r>
              <a:rPr lang="en-US" dirty="0"/>
              <a:t>Max 4 </a:t>
            </a:r>
            <a:r>
              <a:rPr lang="en-US" dirty="0" err="1"/>
              <a:t>cabos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AEFA86-7681-4B85-89CE-03C11431B7CF}"/>
              </a:ext>
            </a:extLst>
          </p:cNvPr>
          <p:cNvSpPr/>
          <p:nvPr/>
        </p:nvSpPr>
        <p:spPr>
          <a:xfrm>
            <a:off x="5738070" y="3624044"/>
            <a:ext cx="4697835" cy="301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80CEA0D-3F56-4602-A6B3-F232C8DA4CEB}"/>
              </a:ext>
            </a:extLst>
          </p:cNvPr>
          <p:cNvCxnSpPr>
            <a:cxnSpLocks/>
          </p:cNvCxnSpPr>
          <p:nvPr/>
        </p:nvCxnSpPr>
        <p:spPr>
          <a:xfrm>
            <a:off x="3941995" y="2686508"/>
            <a:ext cx="4144992" cy="1236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186BE2-742C-4D12-8293-6DD633432C9C}"/>
              </a:ext>
            </a:extLst>
          </p:cNvPr>
          <p:cNvSpPr txBox="1"/>
          <p:nvPr/>
        </p:nvSpPr>
        <p:spPr>
          <a:xfrm>
            <a:off x="2947974" y="3798399"/>
            <a:ext cx="240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</a:t>
            </a:r>
            <a:r>
              <a:rPr lang="en-US" dirty="0" err="1"/>
              <a:t>rele</a:t>
            </a:r>
            <a:r>
              <a:rPr lang="en-US" dirty="0"/>
              <a:t>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FF38D5-564D-4424-BD56-B791840ECD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2113" y="5212779"/>
            <a:ext cx="1639218" cy="1267753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6C9021A-0FE7-478E-9CDF-0D786E575DCD}"/>
              </a:ext>
            </a:extLst>
          </p:cNvPr>
          <p:cNvCxnSpPr>
            <a:cxnSpLocks/>
          </p:cNvCxnSpPr>
          <p:nvPr/>
        </p:nvCxnSpPr>
        <p:spPr>
          <a:xfrm>
            <a:off x="1420061" y="941368"/>
            <a:ext cx="677924" cy="53917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D5FE35C-4085-46E4-A525-20EC18A4E806}"/>
              </a:ext>
            </a:extLst>
          </p:cNvPr>
          <p:cNvCxnSpPr>
            <a:cxnSpLocks/>
          </p:cNvCxnSpPr>
          <p:nvPr/>
        </p:nvCxnSpPr>
        <p:spPr>
          <a:xfrm flipH="1">
            <a:off x="2097985" y="6290937"/>
            <a:ext cx="4880488" cy="4220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63AE635-AD42-45B2-A096-322B617786E8}"/>
              </a:ext>
            </a:extLst>
          </p:cNvPr>
          <p:cNvCxnSpPr>
            <a:cxnSpLocks/>
          </p:cNvCxnSpPr>
          <p:nvPr/>
        </p:nvCxnSpPr>
        <p:spPr>
          <a:xfrm flipH="1">
            <a:off x="2329499" y="6139921"/>
            <a:ext cx="4648974" cy="18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0DB2597-3E40-45AF-AF04-F35102D7530A}"/>
              </a:ext>
            </a:extLst>
          </p:cNvPr>
          <p:cNvCxnSpPr>
            <a:cxnSpLocks/>
          </p:cNvCxnSpPr>
          <p:nvPr/>
        </p:nvCxnSpPr>
        <p:spPr>
          <a:xfrm>
            <a:off x="1937316" y="1368098"/>
            <a:ext cx="408320" cy="477182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0D83D7E-B764-43FC-B3C9-00DF2C3CFA9E}"/>
              </a:ext>
            </a:extLst>
          </p:cNvPr>
          <p:cNvCxnSpPr>
            <a:cxnSpLocks/>
          </p:cNvCxnSpPr>
          <p:nvPr/>
        </p:nvCxnSpPr>
        <p:spPr>
          <a:xfrm flipV="1">
            <a:off x="1937316" y="496455"/>
            <a:ext cx="7701634" cy="8952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8E5595E-15B3-4E96-98A4-54CF2DE1E9C4}"/>
              </a:ext>
            </a:extLst>
          </p:cNvPr>
          <p:cNvCxnSpPr>
            <a:cxnSpLocks/>
          </p:cNvCxnSpPr>
          <p:nvPr/>
        </p:nvCxnSpPr>
        <p:spPr>
          <a:xfrm flipV="1">
            <a:off x="3941995" y="1929901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3144B32-B5E4-430A-9888-9436621A8246}"/>
              </a:ext>
            </a:extLst>
          </p:cNvPr>
          <p:cNvCxnSpPr>
            <a:cxnSpLocks/>
          </p:cNvCxnSpPr>
          <p:nvPr/>
        </p:nvCxnSpPr>
        <p:spPr>
          <a:xfrm flipV="1">
            <a:off x="2525360" y="1540840"/>
            <a:ext cx="7023503" cy="69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F1FA776-1ED1-4BC4-B510-9781DC12FFC3}"/>
              </a:ext>
            </a:extLst>
          </p:cNvPr>
          <p:cNvCxnSpPr>
            <a:cxnSpLocks/>
          </p:cNvCxnSpPr>
          <p:nvPr/>
        </p:nvCxnSpPr>
        <p:spPr>
          <a:xfrm>
            <a:off x="2537216" y="1531650"/>
            <a:ext cx="221079" cy="189735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F0DDCB5-BE94-40F9-9B84-26178896479E}"/>
              </a:ext>
            </a:extLst>
          </p:cNvPr>
          <p:cNvCxnSpPr>
            <a:cxnSpLocks/>
          </p:cNvCxnSpPr>
          <p:nvPr/>
        </p:nvCxnSpPr>
        <p:spPr>
          <a:xfrm>
            <a:off x="2758295" y="3393535"/>
            <a:ext cx="5093799" cy="90205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m 78">
            <a:extLst>
              <a:ext uri="{FF2B5EF4-FFF2-40B4-BE49-F238E27FC236}">
                <a16:creationId xmlns:a16="http://schemas.microsoft.com/office/drawing/2014/main" id="{39CF4011-C5B2-4CF4-ADC0-A2029B5B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4849">
            <a:off x="7839458" y="3630348"/>
            <a:ext cx="1688036" cy="1688036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19E1298-A818-4455-BFAD-46129ACE9F2B}"/>
              </a:ext>
            </a:extLst>
          </p:cNvPr>
          <p:cNvCxnSpPr>
            <a:cxnSpLocks/>
          </p:cNvCxnSpPr>
          <p:nvPr/>
        </p:nvCxnSpPr>
        <p:spPr>
          <a:xfrm>
            <a:off x="3860607" y="2830791"/>
            <a:ext cx="4198069" cy="12286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2187E2-02CF-40E5-AE75-CDBF805189CD}"/>
              </a:ext>
            </a:extLst>
          </p:cNvPr>
          <p:cNvSpPr txBox="1"/>
          <p:nvPr/>
        </p:nvSpPr>
        <p:spPr>
          <a:xfrm>
            <a:off x="2970557" y="4732006"/>
            <a:ext cx="234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PP - 3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– 1 mm</a:t>
            </a:r>
          </a:p>
          <a:p>
            <a:r>
              <a:rPr lang="en-US" dirty="0">
                <a:solidFill>
                  <a:srgbClr val="FF0000"/>
                </a:solidFill>
              </a:rPr>
              <a:t>24V </a:t>
            </a:r>
            <a:r>
              <a:rPr lang="en-US" dirty="0" err="1">
                <a:solidFill>
                  <a:srgbClr val="FF0000"/>
                </a:solidFill>
              </a:rPr>
              <a:t>rele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sinal</a:t>
            </a:r>
            <a:r>
              <a:rPr lang="en-US" dirty="0">
                <a:solidFill>
                  <a:srgbClr val="FF0000"/>
                </a:solidFill>
              </a:rPr>
              <a:t> 1x</a:t>
            </a:r>
          </a:p>
          <a:p>
            <a:r>
              <a:rPr lang="en-US" dirty="0">
                <a:solidFill>
                  <a:srgbClr val="FF0000"/>
                </a:solidFill>
              </a:rPr>
              <a:t>Para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tap </a:t>
            </a:r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Max 3 </a:t>
            </a:r>
            <a:r>
              <a:rPr lang="en-US" dirty="0" err="1">
                <a:solidFill>
                  <a:srgbClr val="FF0000"/>
                </a:solidFill>
              </a:rPr>
              <a:t>cabos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6486FC9-C177-4AE4-A8BD-381191C960A1}"/>
              </a:ext>
            </a:extLst>
          </p:cNvPr>
          <p:cNvSpPr txBox="1"/>
          <p:nvPr/>
        </p:nvSpPr>
        <p:spPr>
          <a:xfrm>
            <a:off x="2465315" y="6400432"/>
            <a:ext cx="318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Cabo 14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? </a:t>
            </a:r>
            <a:r>
              <a:rPr lang="en-US" dirty="0" err="1">
                <a:solidFill>
                  <a:srgbClr val="FF0000"/>
                </a:solidFill>
              </a:rPr>
              <a:t>Existe</a:t>
            </a:r>
            <a:r>
              <a:rPr lang="en-US" dirty="0">
                <a:solidFill>
                  <a:srgbClr val="FF0000"/>
                </a:solidFill>
              </a:rPr>
              <a:t> ? É </a:t>
            </a:r>
            <a:r>
              <a:rPr lang="en-US" dirty="0" err="1">
                <a:solidFill>
                  <a:srgbClr val="FF0000"/>
                </a:solidFill>
              </a:rPr>
              <a:t>viavel</a:t>
            </a:r>
            <a:r>
              <a:rPr lang="en-US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043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80" y="309075"/>
            <a:ext cx="5873960" cy="41294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D340C0-1788-4CB4-8073-401EC9A864FE}"/>
              </a:ext>
            </a:extLst>
          </p:cNvPr>
          <p:cNvSpPr txBox="1"/>
          <p:nvPr/>
        </p:nvSpPr>
        <p:spPr>
          <a:xfrm>
            <a:off x="226503" y="1350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E81996-A434-43AD-9A5A-67880EF3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79" y="2719357"/>
            <a:ext cx="1419285" cy="14192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3143EB-1D96-4BA3-8DAA-77C240F08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33" y="339137"/>
            <a:ext cx="900830" cy="9008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5FB3C1-E2F5-4A8C-9991-3E469C4AC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" y="195880"/>
            <a:ext cx="1100328" cy="11003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8161E5-54CF-4FE5-83AB-2F3902E4C80C}"/>
              </a:ext>
            </a:extLst>
          </p:cNvPr>
          <p:cNvSpPr txBox="1"/>
          <p:nvPr/>
        </p:nvSpPr>
        <p:spPr>
          <a:xfrm>
            <a:off x="226503" y="1239967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2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D39482-5649-4507-BAC3-B67C08917121}"/>
              </a:ext>
            </a:extLst>
          </p:cNvPr>
          <p:cNvSpPr txBox="1"/>
          <p:nvPr/>
        </p:nvSpPr>
        <p:spPr>
          <a:xfrm>
            <a:off x="122527" y="2690336"/>
            <a:ext cx="2910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Lado</a:t>
            </a:r>
            <a:r>
              <a:rPr lang="en-US" b="1" u="sng" dirty="0"/>
              <a:t> Shield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2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3 </a:t>
            </a:r>
            <a:r>
              <a:rPr lang="en-US" dirty="0" err="1"/>
              <a:t>vias</a:t>
            </a:r>
            <a:r>
              <a:rPr lang="en-US" dirty="0"/>
              <a:t> M (J1)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5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6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965553-B672-4822-8565-9C47A1BF49EF}"/>
              </a:ext>
            </a:extLst>
          </p:cNvPr>
          <p:cNvSpPr txBox="1"/>
          <p:nvPr/>
        </p:nvSpPr>
        <p:spPr>
          <a:xfrm>
            <a:off x="3368447" y="4325370"/>
            <a:ext cx="2194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Componentes</a:t>
            </a:r>
            <a:endParaRPr lang="en-US" b="1" u="sng" dirty="0"/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2 </a:t>
            </a:r>
            <a:r>
              <a:rPr lang="en-US" dirty="0" err="1"/>
              <a:t>vias</a:t>
            </a:r>
            <a:endParaRPr lang="en-US" dirty="0"/>
          </a:p>
          <a:p>
            <a:r>
              <a:rPr lang="en-US" dirty="0"/>
              <a:t>4x </a:t>
            </a:r>
            <a:r>
              <a:rPr lang="en-US" dirty="0" err="1"/>
              <a:t>Conector</a:t>
            </a:r>
            <a:r>
              <a:rPr lang="en-US" dirty="0"/>
              <a:t> 3 </a:t>
            </a:r>
            <a:r>
              <a:rPr lang="en-US" dirty="0" err="1"/>
              <a:t>vias</a:t>
            </a:r>
            <a:r>
              <a:rPr lang="en-US" dirty="0"/>
              <a:t>  F</a:t>
            </a:r>
          </a:p>
          <a:p>
            <a:r>
              <a:rPr lang="en-US" dirty="0"/>
              <a:t>4x </a:t>
            </a:r>
            <a:r>
              <a:rPr lang="en-US" dirty="0" err="1"/>
              <a:t>Conector</a:t>
            </a:r>
            <a:r>
              <a:rPr lang="en-US" dirty="0"/>
              <a:t> 3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4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6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8 </a:t>
            </a:r>
            <a:r>
              <a:rPr lang="en-US" dirty="0" err="1"/>
              <a:t>vias</a:t>
            </a:r>
            <a:r>
              <a:rPr lang="en-US" dirty="0"/>
              <a:t> F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460DC8-78F3-4BC2-9EF4-0DDB28D2AFB0}"/>
              </a:ext>
            </a:extLst>
          </p:cNvPr>
          <p:cNvSpPr txBox="1"/>
          <p:nvPr/>
        </p:nvSpPr>
        <p:spPr>
          <a:xfrm>
            <a:off x="122527" y="4325371"/>
            <a:ext cx="3170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Lado</a:t>
            </a:r>
            <a:r>
              <a:rPr lang="en-US" b="1" u="sng" dirty="0"/>
              <a:t> Arduino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2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3 </a:t>
            </a:r>
            <a:r>
              <a:rPr lang="en-US" dirty="0" err="1"/>
              <a:t>vias</a:t>
            </a:r>
            <a:r>
              <a:rPr lang="en-US" dirty="0"/>
              <a:t> F (J1)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5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 8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10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15 </a:t>
            </a:r>
            <a:r>
              <a:rPr lang="en-US" dirty="0" err="1"/>
              <a:t>vias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17)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44D2D1-A9E0-4923-B69A-D2C1DBD2BA08}"/>
              </a:ext>
            </a:extLst>
          </p:cNvPr>
          <p:cNvSpPr txBox="1"/>
          <p:nvPr/>
        </p:nvSpPr>
        <p:spPr>
          <a:xfrm>
            <a:off x="7169426" y="5341032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Dimensionamento dos fios ????</a:t>
            </a:r>
          </a:p>
        </p:txBody>
      </p:sp>
    </p:spTree>
    <p:extLst>
      <p:ext uri="{BB962C8B-B14F-4D97-AF65-F5344CB8AC3E}">
        <p14:creationId xmlns:p14="http://schemas.microsoft.com/office/powerpoint/2010/main" val="657897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512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53</cp:revision>
  <dcterms:created xsi:type="dcterms:W3CDTF">2018-03-08T18:15:52Z</dcterms:created>
  <dcterms:modified xsi:type="dcterms:W3CDTF">2018-08-29T21:48:31Z</dcterms:modified>
</cp:coreProperties>
</file>