
<file path=[Content_Types].xml><?xml version="1.0" encoding="utf-8"?>
<Types xmlns="http://schemas.openxmlformats.org/package/2006/content-types">
  <Default Extension="jfif" ContentType="image/jpe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70" y="-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C8F-3F1A-427D-BE67-3112461A410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2089-462E-44DC-BC18-5296FB12F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4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C8F-3F1A-427D-BE67-3112461A410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2089-462E-44DC-BC18-5296FB12F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9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C8F-3F1A-427D-BE67-3112461A410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2089-462E-44DC-BC18-5296FB12F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23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C8F-3F1A-427D-BE67-3112461A410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2089-462E-44DC-BC18-5296FB12F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48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C8F-3F1A-427D-BE67-3112461A410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2089-462E-44DC-BC18-5296FB12F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C8F-3F1A-427D-BE67-3112461A410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2089-462E-44DC-BC18-5296FB12F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88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C8F-3F1A-427D-BE67-3112461A410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2089-462E-44DC-BC18-5296FB12F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9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C8F-3F1A-427D-BE67-3112461A410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2089-462E-44DC-BC18-5296FB12F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30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C8F-3F1A-427D-BE67-3112461A410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2089-462E-44DC-BC18-5296FB12F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06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C8F-3F1A-427D-BE67-3112461A410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2089-462E-44DC-BC18-5296FB12F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73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C8F-3F1A-427D-BE67-3112461A410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2089-462E-44DC-BC18-5296FB12F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14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E0C8F-3F1A-427D-BE67-3112461A410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62089-462E-44DC-BC18-5296FB12F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37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201" y="469219"/>
            <a:ext cx="12253016" cy="6686324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048981"/>
              </p:ext>
            </p:extLst>
          </p:nvPr>
        </p:nvGraphicFramePr>
        <p:xfrm>
          <a:off x="1158593" y="663343"/>
          <a:ext cx="7043133" cy="7971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58978"/>
                <a:gridCol w="184155"/>
              </a:tblGrid>
              <a:tr h="398574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857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954580"/>
              </p:ext>
            </p:extLst>
          </p:nvPr>
        </p:nvGraphicFramePr>
        <p:xfrm>
          <a:off x="-203201" y="469219"/>
          <a:ext cx="11857038" cy="205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4" imgW="7896240" imgH="1371600" progId="Paint.Picture">
                  <p:embed/>
                </p:oleObj>
              </mc:Choice>
              <mc:Fallback>
                <p:oleObj name="Bitmap Image" r:id="rId4" imgW="7896240" imgH="1371600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03201" y="469219"/>
                        <a:ext cx="11857038" cy="2055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-203201" y="2525031"/>
            <a:ext cx="5442858" cy="2656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 </a:t>
            </a:r>
            <a:endParaRPr lang="en-GB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 Mureed Hussain Droty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Gmail: drotynew3492@gmail.com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Roll No: sk23102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Campus: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Nust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skardu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Course : Artificial intelligence and data science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Instructor: Mr.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Sajid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134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725714" y="365125"/>
            <a:ext cx="1062808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Project Title: </a:t>
            </a:r>
            <a:r>
              <a:rPr lang="en-US" sz="3200" u="sng" dirty="0"/>
              <a:t>Expression Classification from Facial Images</a:t>
            </a:r>
            <a:r>
              <a:rPr lang="en-US" sz="3200" dirty="0"/>
              <a:t> </a:t>
            </a:r>
            <a:endParaRPr lang="en-GB" sz="3200" dirty="0"/>
          </a:p>
          <a:p>
            <a:pPr algn="ctr"/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2090058"/>
            <a:ext cx="9419772" cy="40494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Objectives:</a:t>
            </a:r>
            <a:endParaRPr lang="en-GB" sz="32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the fundamentals of using a deep </a:t>
            </a:r>
            <a:r>
              <a:rPr lang="en-US" sz="3200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ConvNet</a:t>
            </a:r>
            <a:endParaRPr lang="en-GB" sz="32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 how to use </a:t>
            </a:r>
            <a:r>
              <a:rPr lang="en-US" sz="3200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Tensorflow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3200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32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 how to use Google </a:t>
            </a:r>
            <a:r>
              <a:rPr lang="en-US" sz="3200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Colab</a:t>
            </a:r>
            <a:endParaRPr lang="en-GB" sz="32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 how to train (fine-tune) a convolutional neural network architecture</a:t>
            </a:r>
            <a:endParaRPr lang="en-GB" sz="32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897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670629" y="478971"/>
            <a:ext cx="6458857" cy="1814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Summary: </a:t>
            </a:r>
            <a:endParaRPr lang="en-GB" sz="6600" dirty="0"/>
          </a:p>
          <a:p>
            <a:pPr algn="ctr"/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986971" y="2583543"/>
            <a:ext cx="10261600" cy="400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320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43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Times New Roman</vt:lpstr>
      <vt:lpstr>Office Theme</vt:lpstr>
      <vt:lpstr>Paintbrush Picture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</dc:title>
  <dc:creator>Windows User</dc:creator>
  <cp:lastModifiedBy>Windows User</cp:lastModifiedBy>
  <cp:revision>3</cp:revision>
  <dcterms:created xsi:type="dcterms:W3CDTF">2023-07-22T11:32:03Z</dcterms:created>
  <dcterms:modified xsi:type="dcterms:W3CDTF">2023-08-03T08:29:30Z</dcterms:modified>
</cp:coreProperties>
</file>